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315" r:id="rId3"/>
    <p:sldId id="317" r:id="rId4"/>
    <p:sldId id="312" r:id="rId5"/>
    <p:sldId id="316" r:id="rId6"/>
    <p:sldId id="318" r:id="rId7"/>
    <p:sldId id="311" r:id="rId8"/>
    <p:sldId id="313" r:id="rId9"/>
    <p:sldId id="320" r:id="rId10"/>
    <p:sldId id="314" r:id="rId11"/>
    <p:sldId id="319" r:id="rId12"/>
  </p:sldIdLst>
  <p:sldSz cx="9144000" cy="5143500" type="screen16x9"/>
  <p:notesSz cx="6858000" cy="9144000"/>
  <p:embeddedFontLs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Palanquin Dark" panose="020B0604020202020204" charset="0"/>
      <p:regular r:id="rId18"/>
      <p:bold r:id="rId19"/>
    </p:embeddedFont>
    <p:embeddedFont>
      <p:font typeface="Goblin One" panose="020B0604020202020204" charset="0"/>
      <p:regular r:id="rId20"/>
    </p:embeddedFont>
    <p:embeddedFont>
      <p:font typeface="Fredok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6BE174-821C-4D85-84B8-E2E049784789}">
  <a:tblStyle styleId="{B46BE174-821C-4D85-84B8-E2E049784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7137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231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59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70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5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02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7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75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71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9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11" name="Google Shape;11;p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779550" y="1410350"/>
            <a:ext cx="4641900" cy="23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779550" y="3849875"/>
            <a:ext cx="4641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6501375" y="539500"/>
            <a:ext cx="1920300" cy="311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640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258" name="Google Shape;258;p15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3781235" y="1840898"/>
            <a:ext cx="46419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title" idx="2" hasCustomPrompt="1"/>
          </p:nvPr>
        </p:nvSpPr>
        <p:spPr>
          <a:xfrm>
            <a:off x="6337235" y="900473"/>
            <a:ext cx="20859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5383835" y="3433434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_2_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 rot="10800000" flipH="1">
            <a:off x="274350" y="277500"/>
            <a:ext cx="445884" cy="4588500"/>
            <a:chOff x="274350" y="277500"/>
            <a:chExt cx="445884" cy="4588500"/>
          </a:xfrm>
        </p:grpSpPr>
        <p:grpSp>
          <p:nvGrpSpPr>
            <p:cNvPr id="293" name="Google Shape;293;p17"/>
            <p:cNvGrpSpPr/>
            <p:nvPr/>
          </p:nvGrpSpPr>
          <p:grpSpPr>
            <a:xfrm>
              <a:off x="274602" y="560220"/>
              <a:ext cx="445632" cy="4305780"/>
              <a:chOff x="274602" y="560220"/>
              <a:chExt cx="445632" cy="4305780"/>
            </a:xfrm>
          </p:grpSpPr>
          <p:sp>
            <p:nvSpPr>
              <p:cNvPr id="294" name="Google Shape;294;p17"/>
              <p:cNvSpPr/>
              <p:nvPr/>
            </p:nvSpPr>
            <p:spPr>
              <a:xfrm>
                <a:off x="275118" y="4078379"/>
                <a:ext cx="445115" cy="787621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7"/>
              <p:cNvSpPr/>
              <p:nvPr/>
            </p:nvSpPr>
            <p:spPr>
              <a:xfrm>
                <a:off x="473105" y="3457442"/>
                <a:ext cx="247129" cy="32371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7"/>
              <p:cNvSpPr/>
              <p:nvPr/>
            </p:nvSpPr>
            <p:spPr>
              <a:xfrm>
                <a:off x="275118" y="2196098"/>
                <a:ext cx="445115" cy="978118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274602" y="853455"/>
                <a:ext cx="445632" cy="131829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275118" y="974791"/>
                <a:ext cx="240219" cy="106051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275118" y="633835"/>
                <a:ext cx="445115" cy="1031973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275118" y="560220"/>
                <a:ext cx="445115" cy="169768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" name="Google Shape;301;p17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17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303" name="Google Shape;303;p17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17"/>
          <p:cNvSpPr txBox="1">
            <a:spLocks noGrp="1"/>
          </p:cNvSpPr>
          <p:nvPr>
            <p:ph type="subTitle" idx="1"/>
          </p:nvPr>
        </p:nvSpPr>
        <p:spPr>
          <a:xfrm>
            <a:off x="1974254" y="1825218"/>
            <a:ext cx="28929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subTitle" idx="2"/>
          </p:nvPr>
        </p:nvSpPr>
        <p:spPr>
          <a:xfrm>
            <a:off x="1974254" y="2213445"/>
            <a:ext cx="2892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3"/>
          </p:nvPr>
        </p:nvSpPr>
        <p:spPr>
          <a:xfrm>
            <a:off x="1974254" y="3132515"/>
            <a:ext cx="28929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ubTitle" idx="4"/>
          </p:nvPr>
        </p:nvSpPr>
        <p:spPr>
          <a:xfrm>
            <a:off x="1974254" y="3520743"/>
            <a:ext cx="2892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387854" y="957875"/>
            <a:ext cx="34794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19"/>
          <p:cNvGrpSpPr/>
          <p:nvPr/>
        </p:nvGrpSpPr>
        <p:grpSpPr>
          <a:xfrm>
            <a:off x="8424062" y="277500"/>
            <a:ext cx="445779" cy="4588500"/>
            <a:chOff x="8424062" y="277500"/>
            <a:chExt cx="445779" cy="4588500"/>
          </a:xfrm>
        </p:grpSpPr>
        <p:sp>
          <p:nvSpPr>
            <p:cNvPr id="340" name="Google Shape;340;p19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9"/>
            <p:cNvGrpSpPr/>
            <p:nvPr/>
          </p:nvGrpSpPr>
          <p:grpSpPr>
            <a:xfrm>
              <a:off x="8424166" y="684684"/>
              <a:ext cx="445676" cy="3774133"/>
              <a:chOff x="8424166" y="814531"/>
              <a:chExt cx="445676" cy="3774133"/>
            </a:xfrm>
          </p:grpSpPr>
          <p:sp>
            <p:nvSpPr>
              <p:cNvPr id="342" name="Google Shape;342;p19"/>
              <p:cNvSpPr/>
              <p:nvPr/>
            </p:nvSpPr>
            <p:spPr>
              <a:xfrm>
                <a:off x="8425775" y="3453573"/>
                <a:ext cx="444067" cy="47256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814" extrusionOk="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8764489" y="814531"/>
                <a:ext cx="104838" cy="705267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677" extrusionOk="0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425775" y="1251086"/>
                <a:ext cx="443552" cy="529946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520" extrusionOk="0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8424166" y="1505048"/>
                <a:ext cx="443552" cy="562864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925" extrusionOk="0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 flipH="1">
                <a:off x="8425260" y="4163488"/>
                <a:ext cx="444067" cy="22571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77" extrusionOk="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 flipH="1">
                <a:off x="8425260" y="4419032"/>
                <a:ext cx="444067" cy="16963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087" extrusionOk="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19"/>
              <p:cNvGrpSpPr/>
              <p:nvPr/>
            </p:nvGrpSpPr>
            <p:grpSpPr>
              <a:xfrm>
                <a:off x="8425260" y="2353977"/>
                <a:ext cx="444067" cy="884652"/>
                <a:chOff x="8425260" y="963941"/>
                <a:chExt cx="444067" cy="884652"/>
              </a:xfrm>
            </p:grpSpPr>
            <p:sp>
              <p:nvSpPr>
                <p:cNvPr id="349" name="Google Shape;349;p19"/>
                <p:cNvSpPr/>
                <p:nvPr/>
              </p:nvSpPr>
              <p:spPr>
                <a:xfrm>
                  <a:off x="8425260" y="963941"/>
                  <a:ext cx="444067" cy="57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" h="7134" extrusionOk="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19"/>
                <p:cNvSpPr/>
                <p:nvPr/>
              </p:nvSpPr>
              <p:spPr>
                <a:xfrm>
                  <a:off x="8425260" y="1268741"/>
                  <a:ext cx="444067" cy="57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" h="7134" extrusionOk="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9"/>
                <p:cNvSpPr/>
                <p:nvPr/>
              </p:nvSpPr>
              <p:spPr>
                <a:xfrm>
                  <a:off x="8425260" y="1116341"/>
                  <a:ext cx="444067" cy="57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0" h="7134" extrusionOk="0">
                      <a:moveTo>
                        <a:pt x="6900" y="1"/>
                      </a:moveTo>
                      <a:cubicBezTo>
                        <a:pt x="6668" y="356"/>
                        <a:pt x="6445" y="720"/>
                        <a:pt x="6222" y="1075"/>
                      </a:cubicBezTo>
                      <a:cubicBezTo>
                        <a:pt x="5635" y="2001"/>
                        <a:pt x="5082" y="2959"/>
                        <a:pt x="4479" y="3884"/>
                      </a:cubicBezTo>
                      <a:cubicBezTo>
                        <a:pt x="3999" y="4628"/>
                        <a:pt x="3462" y="5339"/>
                        <a:pt x="2892" y="6016"/>
                      </a:cubicBezTo>
                      <a:cubicBezTo>
                        <a:pt x="2752" y="6181"/>
                        <a:pt x="2595" y="6330"/>
                        <a:pt x="2413" y="6446"/>
                      </a:cubicBezTo>
                      <a:cubicBezTo>
                        <a:pt x="2268" y="6534"/>
                        <a:pt x="2149" y="6580"/>
                        <a:pt x="2041" y="6580"/>
                      </a:cubicBezTo>
                      <a:cubicBezTo>
                        <a:pt x="1894" y="6580"/>
                        <a:pt x="1767" y="6497"/>
                        <a:pt x="1620" y="6322"/>
                      </a:cubicBezTo>
                      <a:cubicBezTo>
                        <a:pt x="1298" y="5942"/>
                        <a:pt x="1000" y="5529"/>
                        <a:pt x="744" y="5099"/>
                      </a:cubicBezTo>
                      <a:cubicBezTo>
                        <a:pt x="488" y="4686"/>
                        <a:pt x="248" y="4265"/>
                        <a:pt x="0" y="3843"/>
                      </a:cubicBezTo>
                      <a:lnTo>
                        <a:pt x="0" y="4545"/>
                      </a:lnTo>
                      <a:cubicBezTo>
                        <a:pt x="207" y="4901"/>
                        <a:pt x="405" y="5256"/>
                        <a:pt x="620" y="5603"/>
                      </a:cubicBezTo>
                      <a:cubicBezTo>
                        <a:pt x="901" y="6074"/>
                        <a:pt x="1182" y="6537"/>
                        <a:pt x="1570" y="6933"/>
                      </a:cubicBezTo>
                      <a:cubicBezTo>
                        <a:pt x="1695" y="7068"/>
                        <a:pt x="1810" y="7133"/>
                        <a:pt x="1944" y="7133"/>
                      </a:cubicBezTo>
                      <a:cubicBezTo>
                        <a:pt x="2032" y="7133"/>
                        <a:pt x="2128" y="7105"/>
                        <a:pt x="2239" y="7049"/>
                      </a:cubicBezTo>
                      <a:cubicBezTo>
                        <a:pt x="2545" y="6884"/>
                        <a:pt x="2818" y="6661"/>
                        <a:pt x="3033" y="6388"/>
                      </a:cubicBezTo>
                      <a:cubicBezTo>
                        <a:pt x="3545" y="5777"/>
                        <a:pt x="4024" y="5140"/>
                        <a:pt x="4470" y="4479"/>
                      </a:cubicBezTo>
                      <a:cubicBezTo>
                        <a:pt x="5140" y="3504"/>
                        <a:pt x="5735" y="2480"/>
                        <a:pt x="6379" y="1488"/>
                      </a:cubicBezTo>
                      <a:cubicBezTo>
                        <a:pt x="6544" y="1224"/>
                        <a:pt x="6726" y="968"/>
                        <a:pt x="6900" y="712"/>
                      </a:cubicBezTo>
                      <a:lnTo>
                        <a:pt x="69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52" name="Google Shape;352;p1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54" name="Google Shape;354;p1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55" name="Google Shape;355;p1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1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358" name="Google Shape;358;p1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subTitle" idx="1"/>
          </p:nvPr>
        </p:nvSpPr>
        <p:spPr>
          <a:xfrm>
            <a:off x="1834600" y="189775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362" name="Google Shape;362;p19"/>
          <p:cNvSpPr txBox="1">
            <a:spLocks noGrp="1"/>
          </p:cNvSpPr>
          <p:nvPr>
            <p:ph type="subTitle" idx="2"/>
          </p:nvPr>
        </p:nvSpPr>
        <p:spPr>
          <a:xfrm>
            <a:off x="1834600" y="2302802"/>
            <a:ext cx="24921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3"/>
          </p:nvPr>
        </p:nvSpPr>
        <p:spPr>
          <a:xfrm>
            <a:off x="1834600" y="3306522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ubTitle" idx="4"/>
          </p:nvPr>
        </p:nvSpPr>
        <p:spPr>
          <a:xfrm>
            <a:off x="1834600" y="3711550"/>
            <a:ext cx="24921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819900"/>
            <a:ext cx="9585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20725"/>
            <a:ext cx="9585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7"/>
          </p:nvPr>
        </p:nvSpPr>
        <p:spPr>
          <a:xfrm>
            <a:off x="5695042" y="1897750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subTitle" idx="8"/>
          </p:nvPr>
        </p:nvSpPr>
        <p:spPr>
          <a:xfrm>
            <a:off x="5695042" y="2302802"/>
            <a:ext cx="24921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9"/>
          </p:nvPr>
        </p:nvSpPr>
        <p:spPr>
          <a:xfrm>
            <a:off x="5695042" y="3306523"/>
            <a:ext cx="2492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subTitle" idx="13"/>
          </p:nvPr>
        </p:nvSpPr>
        <p:spPr>
          <a:xfrm>
            <a:off x="5695042" y="3711551"/>
            <a:ext cx="24921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title" idx="14" hasCustomPrompt="1"/>
          </p:nvPr>
        </p:nvSpPr>
        <p:spPr>
          <a:xfrm>
            <a:off x="4580860" y="1819900"/>
            <a:ext cx="9585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5" hasCustomPrompt="1"/>
          </p:nvPr>
        </p:nvSpPr>
        <p:spPr>
          <a:xfrm>
            <a:off x="4580860" y="3220725"/>
            <a:ext cx="9585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2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22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442" name="Google Shape;442;p2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22"/>
          <p:cNvSpPr txBox="1">
            <a:spLocks noGrp="1"/>
          </p:cNvSpPr>
          <p:nvPr>
            <p:ph type="title" hasCustomPrompt="1"/>
          </p:nvPr>
        </p:nvSpPr>
        <p:spPr>
          <a:xfrm>
            <a:off x="4037650" y="3448115"/>
            <a:ext cx="43842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45" name="Google Shape;445;p22"/>
          <p:cNvSpPr txBox="1">
            <a:spLocks noGrp="1"/>
          </p:cNvSpPr>
          <p:nvPr>
            <p:ph type="subTitle" idx="1"/>
          </p:nvPr>
        </p:nvSpPr>
        <p:spPr>
          <a:xfrm>
            <a:off x="4037650" y="4091429"/>
            <a:ext cx="43842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46" name="Google Shape;446;p22"/>
          <p:cNvSpPr txBox="1">
            <a:spLocks noGrp="1"/>
          </p:cNvSpPr>
          <p:nvPr>
            <p:ph type="title" idx="2" hasCustomPrompt="1"/>
          </p:nvPr>
        </p:nvSpPr>
        <p:spPr>
          <a:xfrm>
            <a:off x="4037650" y="574106"/>
            <a:ext cx="43842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47" name="Google Shape;447;p22"/>
          <p:cNvSpPr txBox="1">
            <a:spLocks noGrp="1"/>
          </p:cNvSpPr>
          <p:nvPr>
            <p:ph type="subTitle" idx="3"/>
          </p:nvPr>
        </p:nvSpPr>
        <p:spPr>
          <a:xfrm>
            <a:off x="4037650" y="1217420"/>
            <a:ext cx="43842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48" name="Google Shape;448;p22"/>
          <p:cNvSpPr txBox="1">
            <a:spLocks noGrp="1"/>
          </p:cNvSpPr>
          <p:nvPr>
            <p:ph type="title" idx="4" hasCustomPrompt="1"/>
          </p:nvPr>
        </p:nvSpPr>
        <p:spPr>
          <a:xfrm>
            <a:off x="4037650" y="2011111"/>
            <a:ext cx="43842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5"/>
          </p:nvPr>
        </p:nvSpPr>
        <p:spPr>
          <a:xfrm>
            <a:off x="4037650" y="2654425"/>
            <a:ext cx="43842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_1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23"/>
          <p:cNvGrpSpPr/>
          <p:nvPr/>
        </p:nvGrpSpPr>
        <p:grpSpPr>
          <a:xfrm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453" name="Google Shape;453;p23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" name="Google Shape;454;p23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455" name="Google Shape;455;p23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271" extrusionOk="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2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2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0" name="Google Shape;470;p23"/>
          <p:cNvSpPr txBox="1">
            <a:spLocks noGrp="1"/>
          </p:cNvSpPr>
          <p:nvPr>
            <p:ph type="title" hasCustomPrompt="1"/>
          </p:nvPr>
        </p:nvSpPr>
        <p:spPr>
          <a:xfrm>
            <a:off x="958532" y="1307357"/>
            <a:ext cx="2255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71" name="Google Shape;471;p23"/>
          <p:cNvSpPr txBox="1">
            <a:spLocks noGrp="1"/>
          </p:cNvSpPr>
          <p:nvPr>
            <p:ph type="title" idx="2" hasCustomPrompt="1"/>
          </p:nvPr>
        </p:nvSpPr>
        <p:spPr>
          <a:xfrm>
            <a:off x="6168193" y="1307357"/>
            <a:ext cx="2255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23"/>
          <p:cNvSpPr txBox="1">
            <a:spLocks noGrp="1"/>
          </p:cNvSpPr>
          <p:nvPr>
            <p:ph type="subTitle" idx="1"/>
          </p:nvPr>
        </p:nvSpPr>
        <p:spPr>
          <a:xfrm flipH="1">
            <a:off x="958532" y="3352369"/>
            <a:ext cx="22557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subTitle" idx="3"/>
          </p:nvPr>
        </p:nvSpPr>
        <p:spPr>
          <a:xfrm flipH="1">
            <a:off x="958532" y="3765686"/>
            <a:ext cx="22557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74" name="Google Shape;474;p23"/>
          <p:cNvSpPr txBox="1">
            <a:spLocks noGrp="1"/>
          </p:cNvSpPr>
          <p:nvPr>
            <p:ph type="subTitle" idx="4"/>
          </p:nvPr>
        </p:nvSpPr>
        <p:spPr>
          <a:xfrm flipH="1">
            <a:off x="6168193" y="3352369"/>
            <a:ext cx="22557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475" name="Google Shape;475;p23"/>
          <p:cNvSpPr txBox="1">
            <a:spLocks noGrp="1"/>
          </p:cNvSpPr>
          <p:nvPr>
            <p:ph type="subTitle" idx="5"/>
          </p:nvPr>
        </p:nvSpPr>
        <p:spPr>
          <a:xfrm flipH="1">
            <a:off x="6168193" y="3765686"/>
            <a:ext cx="22557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76" name="Google Shape;476;p23"/>
          <p:cNvSpPr txBox="1">
            <a:spLocks noGrp="1"/>
          </p:cNvSpPr>
          <p:nvPr>
            <p:ph type="title" idx="6" hasCustomPrompt="1"/>
          </p:nvPr>
        </p:nvSpPr>
        <p:spPr>
          <a:xfrm>
            <a:off x="3563387" y="1307357"/>
            <a:ext cx="2255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477" name="Google Shape;477;p23"/>
          <p:cNvSpPr txBox="1">
            <a:spLocks noGrp="1"/>
          </p:cNvSpPr>
          <p:nvPr>
            <p:ph type="subTitle" idx="7"/>
          </p:nvPr>
        </p:nvSpPr>
        <p:spPr>
          <a:xfrm flipH="1">
            <a:off x="3563387" y="3352369"/>
            <a:ext cx="22557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478" name="Google Shape;478;p23"/>
          <p:cNvSpPr txBox="1">
            <a:spLocks noGrp="1"/>
          </p:cNvSpPr>
          <p:nvPr>
            <p:ph type="subTitle" idx="8"/>
          </p:nvPr>
        </p:nvSpPr>
        <p:spPr>
          <a:xfrm flipH="1">
            <a:off x="3563387" y="3765686"/>
            <a:ext cx="22557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title" idx="9"/>
          </p:nvPr>
        </p:nvSpPr>
        <p:spPr>
          <a:xfrm>
            <a:off x="948600" y="387600"/>
            <a:ext cx="7473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27"/>
          <p:cNvGrpSpPr/>
          <p:nvPr/>
        </p:nvGrpSpPr>
        <p:grpSpPr>
          <a:xfrm>
            <a:off x="8423964" y="277500"/>
            <a:ext cx="445805" cy="4588500"/>
            <a:chOff x="8423964" y="277500"/>
            <a:chExt cx="445805" cy="4588500"/>
          </a:xfrm>
        </p:grpSpPr>
        <p:grpSp>
          <p:nvGrpSpPr>
            <p:cNvPr id="560" name="Google Shape;560;p27"/>
            <p:cNvGrpSpPr/>
            <p:nvPr/>
          </p:nvGrpSpPr>
          <p:grpSpPr>
            <a:xfrm>
              <a:off x="8423964" y="277500"/>
              <a:ext cx="445805" cy="4387775"/>
              <a:chOff x="8423964" y="277500"/>
              <a:chExt cx="445805" cy="4387775"/>
            </a:xfrm>
          </p:grpSpPr>
          <p:sp>
            <p:nvSpPr>
              <p:cNvPr id="561" name="Google Shape;561;p27"/>
              <p:cNvSpPr/>
              <p:nvPr/>
            </p:nvSpPr>
            <p:spPr>
              <a:xfrm rot="10800000" flipH="1">
                <a:off x="8424480" y="277500"/>
                <a:ext cx="445288" cy="787926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7"/>
              <p:cNvSpPr/>
              <p:nvPr/>
            </p:nvSpPr>
            <p:spPr>
              <a:xfrm rot="10800000" flipH="1">
                <a:off x="8622544" y="1443092"/>
                <a:ext cx="247224" cy="323840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 rot="10800000" flipH="1">
                <a:off x="8424480" y="2050267"/>
                <a:ext cx="445288" cy="978496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 rot="10800000" flipH="1">
                <a:off x="8423964" y="3053118"/>
                <a:ext cx="445805" cy="131880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 rot="10800000" flipH="1">
                <a:off x="8424480" y="3189618"/>
                <a:ext cx="240312" cy="1060926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 rot="10800000" flipH="1">
                <a:off x="8424480" y="3559259"/>
                <a:ext cx="445288" cy="1032373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 rot="10800000" flipH="1">
                <a:off x="8424480" y="4495442"/>
                <a:ext cx="445288" cy="169833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 rot="10800000" flipH="1">
                <a:off x="8424480" y="3011703"/>
                <a:ext cx="10207" cy="2482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843" extrusionOk="0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27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27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571" name="Google Shape;571;p27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572" name="Google Shape;572;p2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4" name="Google Shape;574;p27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575" name="Google Shape;575;p2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7" name="Google Shape;577;p27"/>
          <p:cNvSpPr txBox="1">
            <a:spLocks noGrp="1"/>
          </p:cNvSpPr>
          <p:nvPr>
            <p:ph type="subTitle" idx="1"/>
          </p:nvPr>
        </p:nvSpPr>
        <p:spPr>
          <a:xfrm>
            <a:off x="4113300" y="2559811"/>
            <a:ext cx="29589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578" name="Google Shape;578;p27"/>
          <p:cNvSpPr txBox="1">
            <a:spLocks noGrp="1"/>
          </p:cNvSpPr>
          <p:nvPr>
            <p:ph type="title"/>
          </p:nvPr>
        </p:nvSpPr>
        <p:spPr>
          <a:xfrm>
            <a:off x="4113300" y="1416064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8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8"/>
          <p:cNvGrpSpPr/>
          <p:nvPr/>
        </p:nvGrpSpPr>
        <p:grpSpPr>
          <a:xfrm>
            <a:off x="8423945" y="277500"/>
            <a:ext cx="445649" cy="4588500"/>
            <a:chOff x="8423945" y="277500"/>
            <a:chExt cx="445649" cy="4588500"/>
          </a:xfrm>
        </p:grpSpPr>
        <p:sp>
          <p:nvSpPr>
            <p:cNvPr id="582" name="Google Shape;582;p28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3" name="Google Shape;583;p28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584" name="Google Shape;584;p28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843" extrusionOk="0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2" name="Google Shape;592;p28"/>
          <p:cNvGrpSpPr/>
          <p:nvPr/>
        </p:nvGrpSpPr>
        <p:grpSpPr>
          <a:xfrm>
            <a:off x="8766150" y="174000"/>
            <a:ext cx="207000" cy="4795500"/>
            <a:chOff x="8766150" y="174000"/>
            <a:chExt cx="207000" cy="4795500"/>
          </a:xfrm>
        </p:grpSpPr>
        <p:sp>
          <p:nvSpPr>
            <p:cNvPr id="593" name="Google Shape;593;p28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28"/>
          <p:cNvSpPr txBox="1">
            <a:spLocks noGrp="1"/>
          </p:cNvSpPr>
          <p:nvPr>
            <p:ph type="title"/>
          </p:nvPr>
        </p:nvSpPr>
        <p:spPr>
          <a:xfrm>
            <a:off x="4070200" y="1409296"/>
            <a:ext cx="38871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28"/>
          <p:cNvSpPr txBox="1">
            <a:spLocks noGrp="1"/>
          </p:cNvSpPr>
          <p:nvPr>
            <p:ph type="subTitle" idx="1"/>
          </p:nvPr>
        </p:nvSpPr>
        <p:spPr>
          <a:xfrm>
            <a:off x="4070200" y="2869196"/>
            <a:ext cx="38871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_1_1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29"/>
          <p:cNvGrpSpPr/>
          <p:nvPr/>
        </p:nvGrpSpPr>
        <p:grpSpPr>
          <a:xfrm>
            <a:off x="274065" y="277500"/>
            <a:ext cx="445785" cy="4588500"/>
            <a:chOff x="274065" y="277500"/>
            <a:chExt cx="445785" cy="4588500"/>
          </a:xfrm>
        </p:grpSpPr>
        <p:sp>
          <p:nvSpPr>
            <p:cNvPr id="600" name="Google Shape;600;p29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1" name="Google Shape;601;p29"/>
            <p:cNvGrpSpPr/>
            <p:nvPr/>
          </p:nvGrpSpPr>
          <p:grpSpPr>
            <a:xfrm>
              <a:off x="274065" y="888693"/>
              <a:ext cx="445492" cy="3366114"/>
              <a:chOff x="274065" y="675472"/>
              <a:chExt cx="445492" cy="3366114"/>
            </a:xfrm>
          </p:grpSpPr>
          <p:sp>
            <p:nvSpPr>
              <p:cNvPr id="602" name="Google Shape;602;p29"/>
              <p:cNvSpPr/>
              <p:nvPr/>
            </p:nvSpPr>
            <p:spPr>
              <a:xfrm>
                <a:off x="274065" y="1228968"/>
                <a:ext cx="444912" cy="2833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4394" extrusionOk="0">
                    <a:moveTo>
                      <a:pt x="1" y="1"/>
                    </a:moveTo>
                    <a:lnTo>
                      <a:pt x="1" y="4149"/>
                    </a:lnTo>
                    <a:cubicBezTo>
                      <a:pt x="25" y="4149"/>
                      <a:pt x="42" y="4165"/>
                      <a:pt x="67" y="4165"/>
                    </a:cubicBezTo>
                    <a:cubicBezTo>
                      <a:pt x="340" y="4197"/>
                      <a:pt x="615" y="4211"/>
                      <a:pt x="892" y="4211"/>
                    </a:cubicBezTo>
                    <a:cubicBezTo>
                      <a:pt x="1126" y="4211"/>
                      <a:pt x="1361" y="4201"/>
                      <a:pt x="1595" y="4182"/>
                    </a:cubicBezTo>
                    <a:cubicBezTo>
                      <a:pt x="1836" y="4165"/>
                      <a:pt x="2079" y="4156"/>
                      <a:pt x="2321" y="4156"/>
                    </a:cubicBezTo>
                    <a:cubicBezTo>
                      <a:pt x="2661" y="4156"/>
                      <a:pt x="3001" y="4173"/>
                      <a:pt x="3339" y="4207"/>
                    </a:cubicBezTo>
                    <a:cubicBezTo>
                      <a:pt x="3430" y="4215"/>
                      <a:pt x="3521" y="4215"/>
                      <a:pt x="3611" y="4215"/>
                    </a:cubicBezTo>
                    <a:cubicBezTo>
                      <a:pt x="4140" y="4215"/>
                      <a:pt x="4661" y="4273"/>
                      <a:pt x="5190" y="4314"/>
                    </a:cubicBezTo>
                    <a:cubicBezTo>
                      <a:pt x="5581" y="4346"/>
                      <a:pt x="5978" y="4393"/>
                      <a:pt x="6376" y="4393"/>
                    </a:cubicBezTo>
                    <a:cubicBezTo>
                      <a:pt x="6490" y="4393"/>
                      <a:pt x="6604" y="4389"/>
                      <a:pt x="6718" y="4380"/>
                    </a:cubicBezTo>
                    <a:lnTo>
                      <a:pt x="6900" y="4355"/>
                    </a:lnTo>
                    <a:lnTo>
                      <a:pt x="6900" y="3719"/>
                    </a:lnTo>
                    <a:cubicBezTo>
                      <a:pt x="6850" y="3719"/>
                      <a:pt x="6809" y="3727"/>
                      <a:pt x="6760" y="3727"/>
                    </a:cubicBezTo>
                    <a:cubicBezTo>
                      <a:pt x="6742" y="3728"/>
                      <a:pt x="6725" y="3728"/>
                      <a:pt x="6708" y="3728"/>
                    </a:cubicBezTo>
                    <a:cubicBezTo>
                      <a:pt x="6007" y="3728"/>
                      <a:pt x="5330" y="3566"/>
                      <a:pt x="4653" y="3372"/>
                    </a:cubicBezTo>
                    <a:cubicBezTo>
                      <a:pt x="4058" y="3223"/>
                      <a:pt x="3487" y="2967"/>
                      <a:pt x="2975" y="2620"/>
                    </a:cubicBezTo>
                    <a:cubicBezTo>
                      <a:pt x="2240" y="2091"/>
                      <a:pt x="1513" y="1554"/>
                      <a:pt x="819" y="976"/>
                    </a:cubicBezTo>
                    <a:cubicBezTo>
                      <a:pt x="521" y="736"/>
                      <a:pt x="265" y="439"/>
                      <a:pt x="67" y="10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>
                <a:off x="274065" y="1559750"/>
                <a:ext cx="444912" cy="20846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233" extrusionOk="0">
                    <a:moveTo>
                      <a:pt x="3873" y="0"/>
                    </a:moveTo>
                    <a:cubicBezTo>
                      <a:pt x="3673" y="0"/>
                      <a:pt x="3473" y="3"/>
                      <a:pt x="3273" y="10"/>
                    </a:cubicBezTo>
                    <a:cubicBezTo>
                      <a:pt x="2215" y="43"/>
                      <a:pt x="1215" y="275"/>
                      <a:pt x="298" y="828"/>
                    </a:cubicBezTo>
                    <a:cubicBezTo>
                      <a:pt x="199" y="886"/>
                      <a:pt x="100" y="944"/>
                      <a:pt x="1" y="994"/>
                    </a:cubicBezTo>
                    <a:lnTo>
                      <a:pt x="1" y="3233"/>
                    </a:lnTo>
                    <a:lnTo>
                      <a:pt x="191" y="3068"/>
                    </a:lnTo>
                    <a:cubicBezTo>
                      <a:pt x="538" y="2770"/>
                      <a:pt x="885" y="2481"/>
                      <a:pt x="1240" y="2192"/>
                    </a:cubicBezTo>
                    <a:cubicBezTo>
                      <a:pt x="1686" y="1812"/>
                      <a:pt x="2223" y="1688"/>
                      <a:pt x="2777" y="1622"/>
                    </a:cubicBezTo>
                    <a:cubicBezTo>
                      <a:pt x="3066" y="1587"/>
                      <a:pt x="3355" y="1572"/>
                      <a:pt x="3644" y="1572"/>
                    </a:cubicBezTo>
                    <a:cubicBezTo>
                      <a:pt x="4107" y="1572"/>
                      <a:pt x="4570" y="1609"/>
                      <a:pt x="5033" y="1655"/>
                    </a:cubicBezTo>
                    <a:cubicBezTo>
                      <a:pt x="5399" y="1696"/>
                      <a:pt x="5766" y="1714"/>
                      <a:pt x="6133" y="1714"/>
                    </a:cubicBezTo>
                    <a:cubicBezTo>
                      <a:pt x="6204" y="1714"/>
                      <a:pt x="6275" y="1714"/>
                      <a:pt x="6346" y="1712"/>
                    </a:cubicBezTo>
                    <a:cubicBezTo>
                      <a:pt x="6536" y="1712"/>
                      <a:pt x="6718" y="1745"/>
                      <a:pt x="6900" y="1812"/>
                    </a:cubicBezTo>
                    <a:lnTo>
                      <a:pt x="6900" y="52"/>
                    </a:lnTo>
                    <a:cubicBezTo>
                      <a:pt x="6809" y="60"/>
                      <a:pt x="6718" y="68"/>
                      <a:pt x="6627" y="68"/>
                    </a:cubicBezTo>
                    <a:cubicBezTo>
                      <a:pt x="6471" y="78"/>
                      <a:pt x="6316" y="83"/>
                      <a:pt x="6161" y="83"/>
                    </a:cubicBezTo>
                    <a:cubicBezTo>
                      <a:pt x="5923" y="83"/>
                      <a:pt x="5686" y="72"/>
                      <a:pt x="5446" y="52"/>
                    </a:cubicBezTo>
                    <a:cubicBezTo>
                      <a:pt x="4925" y="22"/>
                      <a:pt x="4399" y="0"/>
                      <a:pt x="3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>
                <a:off x="274065" y="3930680"/>
                <a:ext cx="444912" cy="110906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720" extrusionOk="0">
                    <a:moveTo>
                      <a:pt x="6900" y="1"/>
                    </a:moveTo>
                    <a:lnTo>
                      <a:pt x="6751" y="26"/>
                    </a:lnTo>
                    <a:lnTo>
                      <a:pt x="4876" y="331"/>
                    </a:lnTo>
                    <a:cubicBezTo>
                      <a:pt x="4281" y="431"/>
                      <a:pt x="3678" y="530"/>
                      <a:pt x="3074" y="629"/>
                    </a:cubicBezTo>
                    <a:cubicBezTo>
                      <a:pt x="2620" y="695"/>
                      <a:pt x="2157" y="761"/>
                      <a:pt x="1694" y="819"/>
                    </a:cubicBezTo>
                    <a:cubicBezTo>
                      <a:pt x="1166" y="885"/>
                      <a:pt x="629" y="959"/>
                      <a:pt x="100" y="1026"/>
                    </a:cubicBezTo>
                    <a:lnTo>
                      <a:pt x="1" y="1034"/>
                    </a:lnTo>
                    <a:lnTo>
                      <a:pt x="1" y="1720"/>
                    </a:lnTo>
                    <a:lnTo>
                      <a:pt x="215" y="1695"/>
                    </a:lnTo>
                    <a:cubicBezTo>
                      <a:pt x="1232" y="1596"/>
                      <a:pt x="2248" y="1488"/>
                      <a:pt x="3256" y="1340"/>
                    </a:cubicBezTo>
                    <a:cubicBezTo>
                      <a:pt x="4471" y="1166"/>
                      <a:pt x="5685" y="984"/>
                      <a:pt x="6892" y="794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>
                <a:off x="274065" y="3216177"/>
                <a:ext cx="444912" cy="28732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4456" extrusionOk="0">
                    <a:moveTo>
                      <a:pt x="1240" y="1"/>
                    </a:moveTo>
                    <a:cubicBezTo>
                      <a:pt x="1215" y="1"/>
                      <a:pt x="1190" y="1"/>
                      <a:pt x="1166" y="2"/>
                    </a:cubicBezTo>
                    <a:cubicBezTo>
                      <a:pt x="777" y="18"/>
                      <a:pt x="389" y="51"/>
                      <a:pt x="1" y="93"/>
                    </a:cubicBezTo>
                    <a:lnTo>
                      <a:pt x="1" y="985"/>
                    </a:lnTo>
                    <a:lnTo>
                      <a:pt x="42" y="977"/>
                    </a:lnTo>
                    <a:cubicBezTo>
                      <a:pt x="560" y="878"/>
                      <a:pt x="1086" y="830"/>
                      <a:pt x="1612" y="830"/>
                    </a:cubicBezTo>
                    <a:cubicBezTo>
                      <a:pt x="2009" y="830"/>
                      <a:pt x="2407" y="857"/>
                      <a:pt x="2802" y="911"/>
                    </a:cubicBezTo>
                    <a:cubicBezTo>
                      <a:pt x="3256" y="985"/>
                      <a:pt x="3702" y="1092"/>
                      <a:pt x="4099" y="1349"/>
                    </a:cubicBezTo>
                    <a:cubicBezTo>
                      <a:pt x="4446" y="1572"/>
                      <a:pt x="4438" y="1778"/>
                      <a:pt x="4082" y="1985"/>
                    </a:cubicBezTo>
                    <a:cubicBezTo>
                      <a:pt x="3975" y="2051"/>
                      <a:pt x="3868" y="2109"/>
                      <a:pt x="3752" y="2150"/>
                    </a:cubicBezTo>
                    <a:cubicBezTo>
                      <a:pt x="3578" y="2224"/>
                      <a:pt x="3405" y="2299"/>
                      <a:pt x="3223" y="2357"/>
                    </a:cubicBezTo>
                    <a:cubicBezTo>
                      <a:pt x="2215" y="2737"/>
                      <a:pt x="1215" y="3125"/>
                      <a:pt x="265" y="3646"/>
                    </a:cubicBezTo>
                    <a:cubicBezTo>
                      <a:pt x="182" y="3695"/>
                      <a:pt x="92" y="3736"/>
                      <a:pt x="1" y="3786"/>
                    </a:cubicBezTo>
                    <a:lnTo>
                      <a:pt x="1" y="4455"/>
                    </a:lnTo>
                    <a:cubicBezTo>
                      <a:pt x="1281" y="3769"/>
                      <a:pt x="2653" y="3290"/>
                      <a:pt x="4074" y="3026"/>
                    </a:cubicBezTo>
                    <a:cubicBezTo>
                      <a:pt x="4727" y="2910"/>
                      <a:pt x="5388" y="2828"/>
                      <a:pt x="6049" y="2786"/>
                    </a:cubicBezTo>
                    <a:cubicBezTo>
                      <a:pt x="6330" y="2761"/>
                      <a:pt x="6619" y="2745"/>
                      <a:pt x="6900" y="2704"/>
                    </a:cubicBezTo>
                    <a:lnTo>
                      <a:pt x="6900" y="1613"/>
                    </a:lnTo>
                    <a:cubicBezTo>
                      <a:pt x="6363" y="1307"/>
                      <a:pt x="5818" y="1043"/>
                      <a:pt x="5247" y="811"/>
                    </a:cubicBezTo>
                    <a:cubicBezTo>
                      <a:pt x="4562" y="531"/>
                      <a:pt x="3843" y="316"/>
                      <a:pt x="3107" y="192"/>
                    </a:cubicBezTo>
                    <a:cubicBezTo>
                      <a:pt x="2744" y="117"/>
                      <a:pt x="2364" y="68"/>
                      <a:pt x="1992" y="43"/>
                    </a:cubicBezTo>
                    <a:cubicBezTo>
                      <a:pt x="1744" y="36"/>
                      <a:pt x="1489" y="1"/>
                      <a:pt x="1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>
                <a:off x="274581" y="3547669"/>
                <a:ext cx="444396" cy="276039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281" extrusionOk="0">
                    <a:moveTo>
                      <a:pt x="6892" y="0"/>
                    </a:moveTo>
                    <a:cubicBezTo>
                      <a:pt x="6619" y="8"/>
                      <a:pt x="6347" y="33"/>
                      <a:pt x="6082" y="74"/>
                    </a:cubicBezTo>
                    <a:cubicBezTo>
                      <a:pt x="5925" y="91"/>
                      <a:pt x="5768" y="108"/>
                      <a:pt x="5611" y="108"/>
                    </a:cubicBezTo>
                    <a:cubicBezTo>
                      <a:pt x="5545" y="108"/>
                      <a:pt x="5479" y="116"/>
                      <a:pt x="5413" y="124"/>
                    </a:cubicBezTo>
                    <a:cubicBezTo>
                      <a:pt x="5322" y="132"/>
                      <a:pt x="5231" y="141"/>
                      <a:pt x="5149" y="149"/>
                    </a:cubicBezTo>
                    <a:cubicBezTo>
                      <a:pt x="4859" y="182"/>
                      <a:pt x="4578" y="231"/>
                      <a:pt x="4306" y="281"/>
                    </a:cubicBezTo>
                    <a:lnTo>
                      <a:pt x="4289" y="281"/>
                    </a:lnTo>
                    <a:cubicBezTo>
                      <a:pt x="3917" y="347"/>
                      <a:pt x="3546" y="430"/>
                      <a:pt x="3174" y="512"/>
                    </a:cubicBezTo>
                    <a:cubicBezTo>
                      <a:pt x="2480" y="669"/>
                      <a:pt x="1786" y="876"/>
                      <a:pt x="1108" y="1124"/>
                    </a:cubicBezTo>
                    <a:cubicBezTo>
                      <a:pt x="935" y="1190"/>
                      <a:pt x="761" y="1248"/>
                      <a:pt x="596" y="1322"/>
                    </a:cubicBezTo>
                    <a:cubicBezTo>
                      <a:pt x="397" y="1396"/>
                      <a:pt x="199" y="1479"/>
                      <a:pt x="1" y="1570"/>
                    </a:cubicBezTo>
                    <a:lnTo>
                      <a:pt x="1" y="4280"/>
                    </a:lnTo>
                    <a:cubicBezTo>
                      <a:pt x="621" y="4231"/>
                      <a:pt x="1232" y="4123"/>
                      <a:pt x="1843" y="4024"/>
                    </a:cubicBezTo>
                    <a:cubicBezTo>
                      <a:pt x="2546" y="3917"/>
                      <a:pt x="3248" y="3768"/>
                      <a:pt x="3950" y="3627"/>
                    </a:cubicBezTo>
                    <a:lnTo>
                      <a:pt x="4174" y="3586"/>
                    </a:lnTo>
                    <a:lnTo>
                      <a:pt x="4859" y="3446"/>
                    </a:lnTo>
                    <a:lnTo>
                      <a:pt x="5314" y="3355"/>
                    </a:lnTo>
                    <a:cubicBezTo>
                      <a:pt x="5421" y="3330"/>
                      <a:pt x="5529" y="3313"/>
                      <a:pt x="5644" y="3289"/>
                    </a:cubicBezTo>
                    <a:cubicBezTo>
                      <a:pt x="5991" y="3231"/>
                      <a:pt x="6338" y="3189"/>
                      <a:pt x="6685" y="3156"/>
                    </a:cubicBezTo>
                    <a:lnTo>
                      <a:pt x="6842" y="3140"/>
                    </a:lnTo>
                    <a:lnTo>
                      <a:pt x="6892" y="3140"/>
                    </a:lnTo>
                    <a:lnTo>
                      <a:pt x="689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>
                <a:off x="274065" y="2917377"/>
                <a:ext cx="444396" cy="27178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215" extrusionOk="0">
                    <a:moveTo>
                      <a:pt x="1" y="0"/>
                    </a:moveTo>
                    <a:lnTo>
                      <a:pt x="1" y="1074"/>
                    </a:lnTo>
                    <a:lnTo>
                      <a:pt x="25" y="1074"/>
                    </a:lnTo>
                    <a:lnTo>
                      <a:pt x="290" y="1182"/>
                    </a:lnTo>
                    <a:cubicBezTo>
                      <a:pt x="1257" y="1570"/>
                      <a:pt x="2223" y="1950"/>
                      <a:pt x="3182" y="2355"/>
                    </a:cubicBezTo>
                    <a:cubicBezTo>
                      <a:pt x="3942" y="2677"/>
                      <a:pt x="4686" y="3024"/>
                      <a:pt x="5413" y="3413"/>
                    </a:cubicBezTo>
                    <a:cubicBezTo>
                      <a:pt x="5908" y="3677"/>
                      <a:pt x="6404" y="3942"/>
                      <a:pt x="6892" y="4214"/>
                    </a:cubicBezTo>
                    <a:lnTo>
                      <a:pt x="6892" y="3181"/>
                    </a:lnTo>
                    <a:lnTo>
                      <a:pt x="5826" y="2661"/>
                    </a:lnTo>
                    <a:cubicBezTo>
                      <a:pt x="4810" y="2157"/>
                      <a:pt x="3768" y="1702"/>
                      <a:pt x="2727" y="1265"/>
                    </a:cubicBezTo>
                    <a:lnTo>
                      <a:pt x="2471" y="1149"/>
                    </a:lnTo>
                    <a:cubicBezTo>
                      <a:pt x="1678" y="818"/>
                      <a:pt x="893" y="471"/>
                      <a:pt x="133" y="6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>
                <a:off x="274581" y="675472"/>
                <a:ext cx="444396" cy="245346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3805" extrusionOk="0">
                    <a:moveTo>
                      <a:pt x="1" y="0"/>
                    </a:moveTo>
                    <a:lnTo>
                      <a:pt x="1" y="1297"/>
                    </a:lnTo>
                    <a:lnTo>
                      <a:pt x="117" y="1363"/>
                    </a:lnTo>
                    <a:cubicBezTo>
                      <a:pt x="563" y="1619"/>
                      <a:pt x="1001" y="1892"/>
                      <a:pt x="1439" y="2148"/>
                    </a:cubicBezTo>
                    <a:cubicBezTo>
                      <a:pt x="1786" y="2355"/>
                      <a:pt x="2091" y="2628"/>
                      <a:pt x="2405" y="2867"/>
                    </a:cubicBezTo>
                    <a:cubicBezTo>
                      <a:pt x="2951" y="3272"/>
                      <a:pt x="3562" y="3561"/>
                      <a:pt x="4215" y="3735"/>
                    </a:cubicBezTo>
                    <a:cubicBezTo>
                      <a:pt x="4352" y="3781"/>
                      <a:pt x="4496" y="3804"/>
                      <a:pt x="4638" y="3804"/>
                    </a:cubicBezTo>
                    <a:cubicBezTo>
                      <a:pt x="4727" y="3804"/>
                      <a:pt x="4815" y="3795"/>
                      <a:pt x="4901" y="3776"/>
                    </a:cubicBezTo>
                    <a:cubicBezTo>
                      <a:pt x="5116" y="3718"/>
                      <a:pt x="5289" y="3578"/>
                      <a:pt x="5388" y="3388"/>
                    </a:cubicBezTo>
                    <a:cubicBezTo>
                      <a:pt x="5520" y="3148"/>
                      <a:pt x="5620" y="2900"/>
                      <a:pt x="5694" y="2644"/>
                    </a:cubicBezTo>
                    <a:cubicBezTo>
                      <a:pt x="5801" y="2322"/>
                      <a:pt x="5950" y="2024"/>
                      <a:pt x="6132" y="1752"/>
                    </a:cubicBezTo>
                    <a:cubicBezTo>
                      <a:pt x="6265" y="1525"/>
                      <a:pt x="6509" y="1387"/>
                      <a:pt x="6766" y="1387"/>
                    </a:cubicBezTo>
                    <a:cubicBezTo>
                      <a:pt x="6780" y="1387"/>
                      <a:pt x="6795" y="1387"/>
                      <a:pt x="6809" y="1388"/>
                    </a:cubicBezTo>
                    <a:lnTo>
                      <a:pt x="6892" y="1388"/>
                    </a:lnTo>
                    <a:lnTo>
                      <a:pt x="6892" y="0"/>
                    </a:lnTo>
                    <a:lnTo>
                      <a:pt x="4405" y="0"/>
                    </a:lnTo>
                    <a:cubicBezTo>
                      <a:pt x="4182" y="58"/>
                      <a:pt x="3959" y="116"/>
                      <a:pt x="3744" y="182"/>
                    </a:cubicBezTo>
                    <a:cubicBezTo>
                      <a:pt x="3403" y="283"/>
                      <a:pt x="3064" y="319"/>
                      <a:pt x="2724" y="319"/>
                    </a:cubicBezTo>
                    <a:cubicBezTo>
                      <a:pt x="2479" y="319"/>
                      <a:pt x="2233" y="300"/>
                      <a:pt x="1984" y="273"/>
                    </a:cubicBezTo>
                    <a:cubicBezTo>
                      <a:pt x="1587" y="215"/>
                      <a:pt x="1199" y="124"/>
                      <a:pt x="82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274581" y="1969714"/>
                <a:ext cx="444976" cy="187443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907" extrusionOk="0">
                    <a:moveTo>
                      <a:pt x="583" y="0"/>
                    </a:moveTo>
                    <a:cubicBezTo>
                      <a:pt x="557" y="0"/>
                      <a:pt x="530" y="2"/>
                      <a:pt x="505" y="6"/>
                    </a:cubicBezTo>
                    <a:cubicBezTo>
                      <a:pt x="397" y="23"/>
                      <a:pt x="290" y="64"/>
                      <a:pt x="191" y="122"/>
                    </a:cubicBezTo>
                    <a:lnTo>
                      <a:pt x="150" y="139"/>
                    </a:lnTo>
                    <a:lnTo>
                      <a:pt x="34" y="196"/>
                    </a:lnTo>
                    <a:lnTo>
                      <a:pt x="1" y="213"/>
                    </a:lnTo>
                    <a:lnTo>
                      <a:pt x="1" y="1138"/>
                    </a:lnTo>
                    <a:cubicBezTo>
                      <a:pt x="34" y="1138"/>
                      <a:pt x="59" y="1147"/>
                      <a:pt x="84" y="1155"/>
                    </a:cubicBezTo>
                    <a:cubicBezTo>
                      <a:pt x="199" y="1180"/>
                      <a:pt x="307" y="1221"/>
                      <a:pt x="414" y="1271"/>
                    </a:cubicBezTo>
                    <a:cubicBezTo>
                      <a:pt x="530" y="1328"/>
                      <a:pt x="645" y="1378"/>
                      <a:pt x="753" y="1436"/>
                    </a:cubicBezTo>
                    <a:cubicBezTo>
                      <a:pt x="1207" y="1659"/>
                      <a:pt x="1620" y="1940"/>
                      <a:pt x="1992" y="2262"/>
                    </a:cubicBezTo>
                    <a:cubicBezTo>
                      <a:pt x="2133" y="2394"/>
                      <a:pt x="2298" y="2485"/>
                      <a:pt x="2471" y="2535"/>
                    </a:cubicBezTo>
                    <a:cubicBezTo>
                      <a:pt x="2612" y="2576"/>
                      <a:pt x="2761" y="2593"/>
                      <a:pt x="2901" y="2593"/>
                    </a:cubicBezTo>
                    <a:cubicBezTo>
                      <a:pt x="3208" y="2588"/>
                      <a:pt x="3515" y="2586"/>
                      <a:pt x="3822" y="2586"/>
                    </a:cubicBezTo>
                    <a:cubicBezTo>
                      <a:pt x="4147" y="2586"/>
                      <a:pt x="4472" y="2588"/>
                      <a:pt x="4797" y="2588"/>
                    </a:cubicBezTo>
                    <a:cubicBezTo>
                      <a:pt x="5198" y="2588"/>
                      <a:pt x="5599" y="2586"/>
                      <a:pt x="6000" y="2576"/>
                    </a:cubicBezTo>
                    <a:cubicBezTo>
                      <a:pt x="6011" y="2576"/>
                      <a:pt x="6022" y="2576"/>
                      <a:pt x="6033" y="2576"/>
                    </a:cubicBezTo>
                    <a:cubicBezTo>
                      <a:pt x="6352" y="2576"/>
                      <a:pt x="6661" y="2691"/>
                      <a:pt x="6900" y="2907"/>
                    </a:cubicBezTo>
                    <a:lnTo>
                      <a:pt x="6892" y="1147"/>
                    </a:lnTo>
                    <a:cubicBezTo>
                      <a:pt x="6842" y="1105"/>
                      <a:pt x="6793" y="1072"/>
                      <a:pt x="6743" y="1031"/>
                    </a:cubicBezTo>
                    <a:cubicBezTo>
                      <a:pt x="6570" y="915"/>
                      <a:pt x="6363" y="857"/>
                      <a:pt x="6165" y="857"/>
                    </a:cubicBezTo>
                    <a:lnTo>
                      <a:pt x="4463" y="857"/>
                    </a:lnTo>
                    <a:cubicBezTo>
                      <a:pt x="3901" y="857"/>
                      <a:pt x="3331" y="857"/>
                      <a:pt x="2769" y="866"/>
                    </a:cubicBezTo>
                    <a:lnTo>
                      <a:pt x="2736" y="866"/>
                    </a:lnTo>
                    <a:cubicBezTo>
                      <a:pt x="2723" y="866"/>
                      <a:pt x="2710" y="866"/>
                      <a:pt x="2697" y="866"/>
                    </a:cubicBezTo>
                    <a:cubicBezTo>
                      <a:pt x="2454" y="866"/>
                      <a:pt x="2213" y="792"/>
                      <a:pt x="2009" y="651"/>
                    </a:cubicBezTo>
                    <a:cubicBezTo>
                      <a:pt x="1934" y="601"/>
                      <a:pt x="1868" y="552"/>
                      <a:pt x="1802" y="494"/>
                    </a:cubicBezTo>
                    <a:cubicBezTo>
                      <a:pt x="1769" y="461"/>
                      <a:pt x="1728" y="428"/>
                      <a:pt x="1695" y="403"/>
                    </a:cubicBezTo>
                    <a:cubicBezTo>
                      <a:pt x="1538" y="279"/>
                      <a:pt x="1348" y="188"/>
                      <a:pt x="1158" y="130"/>
                    </a:cubicBezTo>
                    <a:cubicBezTo>
                      <a:pt x="1025" y="81"/>
                      <a:pt x="893" y="48"/>
                      <a:pt x="753" y="23"/>
                    </a:cubicBezTo>
                    <a:lnTo>
                      <a:pt x="662" y="6"/>
                    </a:lnTo>
                    <a:cubicBezTo>
                      <a:pt x="637" y="2"/>
                      <a:pt x="610" y="0"/>
                      <a:pt x="5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11" name="Google Shape;611;p2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12" name="Google Shape;612;p2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15" name="Google Shape;615;p2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7" name="Google Shape;617;p29"/>
          <p:cNvSpPr txBox="1">
            <a:spLocks noGrp="1"/>
          </p:cNvSpPr>
          <p:nvPr>
            <p:ph type="subTitle" idx="1"/>
          </p:nvPr>
        </p:nvSpPr>
        <p:spPr>
          <a:xfrm>
            <a:off x="1732593" y="2559811"/>
            <a:ext cx="31698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18" name="Google Shape;618;p29"/>
          <p:cNvSpPr txBox="1">
            <a:spLocks noGrp="1"/>
          </p:cNvSpPr>
          <p:nvPr>
            <p:ph type="title"/>
          </p:nvPr>
        </p:nvSpPr>
        <p:spPr>
          <a:xfrm>
            <a:off x="1732593" y="1416064"/>
            <a:ext cx="31698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423983" y="277500"/>
            <a:ext cx="445580" cy="4588500"/>
            <a:chOff x="8423983" y="277500"/>
            <a:chExt cx="445580" cy="4588500"/>
          </a:xfrm>
        </p:grpSpPr>
        <p:grpSp>
          <p:nvGrpSpPr>
            <p:cNvPr id="622" name="Google Shape;622;p30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623" name="Google Shape;623;p30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0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0" name="Google Shape;630;p30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32" name="Google Shape;632;p30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33" name="Google Shape;633;p3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30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36" name="Google Shape;636;p30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8" name="Google Shape;638;p3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1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1"/>
          <p:cNvGrpSpPr/>
          <p:nvPr/>
        </p:nvGrpSpPr>
        <p:grpSpPr>
          <a:xfrm rot="10800000" flipH="1"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642" name="Google Shape;642;p31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3" name="Google Shape;643;p31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644" name="Google Shape;644;p31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271" extrusionOk="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2" name="Google Shape;652;p31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53" name="Google Shape;653;p31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54" name="Google Shape;654;p3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31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57" name="Google Shape;657;p3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9" name="Google Shape;659;p31"/>
          <p:cNvSpPr txBox="1">
            <a:spLocks noGrp="1"/>
          </p:cNvSpPr>
          <p:nvPr>
            <p:ph type="title"/>
          </p:nvPr>
        </p:nvSpPr>
        <p:spPr>
          <a:xfrm>
            <a:off x="948600" y="387600"/>
            <a:ext cx="7473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27" name="Google Shape;27;p4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4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29" name="Google Shape;29;p4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814" extrusionOk="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7134" extrusionOk="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677" extrusionOk="0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520" extrusionOk="0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925" extrusionOk="0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77" extrusionOk="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087" extrusionOk="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866" extrusionOk="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" name="Google Shape;37;p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38" name="Google Shape;38;p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83400"/>
            <a:ext cx="7465500" cy="32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5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81300" cy="9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2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32"/>
          <p:cNvGrpSpPr/>
          <p:nvPr/>
        </p:nvGrpSpPr>
        <p:grpSpPr>
          <a:xfrm>
            <a:off x="170850" y="174000"/>
            <a:ext cx="207000" cy="4795500"/>
            <a:chOff x="8766150" y="174000"/>
            <a:chExt cx="207000" cy="4795500"/>
          </a:xfrm>
        </p:grpSpPr>
        <p:sp>
          <p:nvSpPr>
            <p:cNvPr id="663" name="Google Shape;663;p32"/>
            <p:cNvSpPr/>
            <p:nvPr/>
          </p:nvSpPr>
          <p:spPr>
            <a:xfrm>
              <a:off x="87661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87661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2"/>
          <p:cNvSpPr txBox="1">
            <a:spLocks noGrp="1"/>
          </p:cNvSpPr>
          <p:nvPr>
            <p:ph type="title"/>
          </p:nvPr>
        </p:nvSpPr>
        <p:spPr>
          <a:xfrm>
            <a:off x="722375" y="1393775"/>
            <a:ext cx="45099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32"/>
          <p:cNvSpPr txBox="1">
            <a:spLocks noGrp="1"/>
          </p:cNvSpPr>
          <p:nvPr>
            <p:ph type="subTitle" idx="1"/>
          </p:nvPr>
        </p:nvSpPr>
        <p:spPr>
          <a:xfrm>
            <a:off x="722375" y="2376421"/>
            <a:ext cx="45099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67" name="Google Shape;667;p32"/>
          <p:cNvSpPr txBox="1"/>
          <p:nvPr/>
        </p:nvSpPr>
        <p:spPr>
          <a:xfrm>
            <a:off x="722375" y="3557725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671" name="Google Shape;671;p33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33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673" name="Google Shape;673;p33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814" extrusionOk="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7134" extrusionOk="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677" extrusionOk="0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520" extrusionOk="0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925" extrusionOk="0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77" extrusionOk="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087" extrusionOk="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866" extrusionOk="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1" name="Google Shape;681;p3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682" name="Google Shape;682;p3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683" name="Google Shape;683;p3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3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686" name="Google Shape;686;p3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4"/>
          <p:cNvGrpSpPr/>
          <p:nvPr/>
        </p:nvGrpSpPr>
        <p:grpSpPr>
          <a:xfrm>
            <a:off x="274350" y="277500"/>
            <a:ext cx="445580" cy="4588500"/>
            <a:chOff x="8423983" y="277500"/>
            <a:chExt cx="445580" cy="4588500"/>
          </a:xfrm>
        </p:grpSpPr>
        <p:grpSp>
          <p:nvGrpSpPr>
            <p:cNvPr id="691" name="Google Shape;691;p34"/>
            <p:cNvGrpSpPr/>
            <p:nvPr/>
          </p:nvGrpSpPr>
          <p:grpSpPr>
            <a:xfrm>
              <a:off x="8423983" y="542960"/>
              <a:ext cx="445580" cy="4323040"/>
              <a:chOff x="8423983" y="542960"/>
              <a:chExt cx="445580" cy="4323040"/>
            </a:xfrm>
          </p:grpSpPr>
          <p:sp>
            <p:nvSpPr>
              <p:cNvPr id="692" name="Google Shape;692;p34"/>
              <p:cNvSpPr/>
              <p:nvPr/>
            </p:nvSpPr>
            <p:spPr>
              <a:xfrm>
                <a:off x="8423983" y="542960"/>
                <a:ext cx="445499" cy="23637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8424500" y="698174"/>
                <a:ext cx="444982" cy="29719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8423983" y="1272221"/>
                <a:ext cx="445499" cy="43426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8423983" y="1550109"/>
                <a:ext cx="445499" cy="41515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8423983" y="1948669"/>
                <a:ext cx="445499" cy="617306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8423983" y="3096919"/>
                <a:ext cx="445499" cy="176908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 flipH="1">
                <a:off x="8670509" y="2653948"/>
                <a:ext cx="199054" cy="691491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9" name="Google Shape;699;p34"/>
            <p:cNvSpPr/>
            <p:nvPr/>
          </p:nvSpPr>
          <p:spPr>
            <a:xfrm>
              <a:off x="8424062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701" name="Google Shape;701;p34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702" name="Google Shape;702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34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705" name="Google Shape;705;p34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8424062" y="277500"/>
            <a:ext cx="445779" cy="4588500"/>
            <a:chOff x="8306775" y="277500"/>
            <a:chExt cx="562995" cy="4588500"/>
          </a:xfrm>
        </p:grpSpPr>
        <p:sp>
          <p:nvSpPr>
            <p:cNvPr id="61" name="Google Shape;61;p6"/>
            <p:cNvSpPr/>
            <p:nvPr/>
          </p:nvSpPr>
          <p:spPr>
            <a:xfrm>
              <a:off x="8306775" y="277500"/>
              <a:ext cx="5628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6"/>
            <p:cNvGrpSpPr/>
            <p:nvPr/>
          </p:nvGrpSpPr>
          <p:grpSpPr>
            <a:xfrm>
              <a:off x="8306906" y="539538"/>
              <a:ext cx="562864" cy="4326453"/>
              <a:chOff x="6667750" y="1764025"/>
              <a:chExt cx="173125" cy="1330725"/>
            </a:xfrm>
          </p:grpSpPr>
          <p:sp>
            <p:nvSpPr>
              <p:cNvPr id="63" name="Google Shape;63;p6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814" extrusionOk="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7134" extrusionOk="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677" extrusionOk="0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520" extrusionOk="0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925" extrusionOk="0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77" extrusionOk="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087" extrusionOk="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866" extrusionOk="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" name="Google Shape;71;p6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72" name="Google Shape;72;p6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73" name="Google Shape;73;p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6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76" name="Google Shape;76;p6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4655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redoka One"/>
              <a:buNone/>
              <a:defRPr sz="28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274350" y="277500"/>
            <a:ext cx="445884" cy="4588500"/>
            <a:chOff x="274350" y="277500"/>
            <a:chExt cx="445884" cy="4588500"/>
          </a:xfrm>
        </p:grpSpPr>
        <p:grpSp>
          <p:nvGrpSpPr>
            <p:cNvPr id="82" name="Google Shape;82;p7"/>
            <p:cNvGrpSpPr/>
            <p:nvPr/>
          </p:nvGrpSpPr>
          <p:grpSpPr>
            <a:xfrm>
              <a:off x="274602" y="560220"/>
              <a:ext cx="445632" cy="4305780"/>
              <a:chOff x="274602" y="560220"/>
              <a:chExt cx="445632" cy="4305780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275118" y="4078379"/>
                <a:ext cx="445115" cy="787621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473105" y="3457442"/>
                <a:ext cx="247129" cy="32371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275118" y="2196098"/>
                <a:ext cx="445115" cy="978118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274602" y="853455"/>
                <a:ext cx="445632" cy="131829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275118" y="974791"/>
                <a:ext cx="240219" cy="106051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275118" y="633835"/>
                <a:ext cx="445115" cy="1031973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275118" y="560220"/>
                <a:ext cx="445115" cy="169768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7"/>
            <p:cNvSpPr/>
            <p:nvPr/>
          </p:nvSpPr>
          <p:spPr>
            <a:xfrm>
              <a:off x="274350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7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92" name="Google Shape;92;p7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93" name="Google Shape;93;p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7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7"/>
          <p:cNvSpPr txBox="1">
            <a:spLocks noGrp="1"/>
          </p:cNvSpPr>
          <p:nvPr>
            <p:ph type="subTitle" idx="1"/>
          </p:nvPr>
        </p:nvSpPr>
        <p:spPr>
          <a:xfrm>
            <a:off x="1418575" y="2559811"/>
            <a:ext cx="31698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1418575" y="1416064"/>
            <a:ext cx="3169800" cy="11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274350" y="277500"/>
            <a:ext cx="445649" cy="4588500"/>
            <a:chOff x="8423945" y="277500"/>
            <a:chExt cx="445649" cy="4588500"/>
          </a:xfrm>
        </p:grpSpPr>
        <p:sp>
          <p:nvSpPr>
            <p:cNvPr id="103" name="Google Shape;103;p8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8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843" extrusionOk="0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8"/>
          <p:cNvGrpSpPr/>
          <p:nvPr/>
        </p:nvGrpSpPr>
        <p:grpSpPr>
          <a:xfrm rot="10800000">
            <a:off x="8423872" y="277500"/>
            <a:ext cx="445778" cy="4588500"/>
            <a:chOff x="4126225" y="20075"/>
            <a:chExt cx="445778" cy="4588500"/>
          </a:xfrm>
        </p:grpSpPr>
        <p:sp>
          <p:nvSpPr>
            <p:cNvPr id="114" name="Google Shape;114;p8"/>
            <p:cNvSpPr/>
            <p:nvPr/>
          </p:nvSpPr>
          <p:spPr>
            <a:xfrm rot="10800000" flipH="1">
              <a:off x="4126225" y="20075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8"/>
            <p:cNvGrpSpPr/>
            <p:nvPr/>
          </p:nvGrpSpPr>
          <p:grpSpPr>
            <a:xfrm rot="10800000" flipH="1">
              <a:off x="4126328" y="20084"/>
              <a:ext cx="445676" cy="4326453"/>
              <a:chOff x="6667750" y="1764025"/>
              <a:chExt cx="173125" cy="1330725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6668375" y="1764025"/>
                <a:ext cx="172500" cy="145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814" extrusionOk="0">
                    <a:moveTo>
                      <a:pt x="6892" y="1"/>
                    </a:moveTo>
                    <a:cubicBezTo>
                      <a:pt x="6669" y="58"/>
                      <a:pt x="6462" y="149"/>
                      <a:pt x="6272" y="265"/>
                    </a:cubicBezTo>
                    <a:cubicBezTo>
                      <a:pt x="5842" y="513"/>
                      <a:pt x="5446" y="794"/>
                      <a:pt x="5033" y="1058"/>
                    </a:cubicBezTo>
                    <a:cubicBezTo>
                      <a:pt x="4686" y="1281"/>
                      <a:pt x="4330" y="1488"/>
                      <a:pt x="3958" y="1661"/>
                    </a:cubicBezTo>
                    <a:cubicBezTo>
                      <a:pt x="3662" y="1802"/>
                      <a:pt x="3365" y="1866"/>
                      <a:pt x="3071" y="1866"/>
                    </a:cubicBezTo>
                    <a:cubicBezTo>
                      <a:pt x="2758" y="1866"/>
                      <a:pt x="2447" y="1793"/>
                      <a:pt x="2141" y="1661"/>
                    </a:cubicBezTo>
                    <a:cubicBezTo>
                      <a:pt x="1397" y="1339"/>
                      <a:pt x="678" y="951"/>
                      <a:pt x="1" y="496"/>
                    </a:cubicBezTo>
                    <a:lnTo>
                      <a:pt x="1" y="4636"/>
                    </a:lnTo>
                    <a:cubicBezTo>
                      <a:pt x="463" y="5016"/>
                      <a:pt x="959" y="5338"/>
                      <a:pt x="1488" y="5603"/>
                    </a:cubicBezTo>
                    <a:cubicBezTo>
                      <a:pt x="1752" y="5743"/>
                      <a:pt x="2041" y="5813"/>
                      <a:pt x="2331" y="5813"/>
                    </a:cubicBezTo>
                    <a:cubicBezTo>
                      <a:pt x="2620" y="5813"/>
                      <a:pt x="2909" y="5743"/>
                      <a:pt x="3173" y="5603"/>
                    </a:cubicBezTo>
                    <a:cubicBezTo>
                      <a:pt x="4024" y="5173"/>
                      <a:pt x="4834" y="4669"/>
                      <a:pt x="5594" y="4099"/>
                    </a:cubicBezTo>
                    <a:cubicBezTo>
                      <a:pt x="6041" y="3760"/>
                      <a:pt x="6470" y="3388"/>
                      <a:pt x="6900" y="3008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6668175" y="2199250"/>
                <a:ext cx="172500" cy="1783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7134" extrusionOk="0">
                    <a:moveTo>
                      <a:pt x="6900" y="1"/>
                    </a:moveTo>
                    <a:cubicBezTo>
                      <a:pt x="6668" y="356"/>
                      <a:pt x="6445" y="720"/>
                      <a:pt x="6222" y="1075"/>
                    </a:cubicBezTo>
                    <a:cubicBezTo>
                      <a:pt x="5635" y="2001"/>
                      <a:pt x="5082" y="2959"/>
                      <a:pt x="4479" y="3884"/>
                    </a:cubicBezTo>
                    <a:cubicBezTo>
                      <a:pt x="3999" y="4628"/>
                      <a:pt x="3462" y="5339"/>
                      <a:pt x="2892" y="6016"/>
                    </a:cubicBezTo>
                    <a:cubicBezTo>
                      <a:pt x="2752" y="6181"/>
                      <a:pt x="2595" y="6330"/>
                      <a:pt x="2413" y="6446"/>
                    </a:cubicBezTo>
                    <a:cubicBezTo>
                      <a:pt x="2268" y="6534"/>
                      <a:pt x="2149" y="6580"/>
                      <a:pt x="2041" y="6580"/>
                    </a:cubicBezTo>
                    <a:cubicBezTo>
                      <a:pt x="1894" y="6580"/>
                      <a:pt x="1767" y="6497"/>
                      <a:pt x="1620" y="6322"/>
                    </a:cubicBezTo>
                    <a:cubicBezTo>
                      <a:pt x="1298" y="5942"/>
                      <a:pt x="1000" y="5529"/>
                      <a:pt x="744" y="5099"/>
                    </a:cubicBezTo>
                    <a:cubicBezTo>
                      <a:pt x="488" y="4686"/>
                      <a:pt x="248" y="4265"/>
                      <a:pt x="0" y="3843"/>
                    </a:cubicBezTo>
                    <a:lnTo>
                      <a:pt x="0" y="4545"/>
                    </a:lnTo>
                    <a:cubicBezTo>
                      <a:pt x="207" y="4901"/>
                      <a:pt x="405" y="5256"/>
                      <a:pt x="620" y="5603"/>
                    </a:cubicBezTo>
                    <a:cubicBezTo>
                      <a:pt x="901" y="6074"/>
                      <a:pt x="1182" y="6537"/>
                      <a:pt x="1570" y="6933"/>
                    </a:cubicBezTo>
                    <a:cubicBezTo>
                      <a:pt x="1695" y="7068"/>
                      <a:pt x="1810" y="7133"/>
                      <a:pt x="1944" y="7133"/>
                    </a:cubicBezTo>
                    <a:cubicBezTo>
                      <a:pt x="2032" y="7133"/>
                      <a:pt x="2128" y="7105"/>
                      <a:pt x="2239" y="7049"/>
                    </a:cubicBezTo>
                    <a:cubicBezTo>
                      <a:pt x="2545" y="6884"/>
                      <a:pt x="2818" y="6661"/>
                      <a:pt x="3033" y="6388"/>
                    </a:cubicBezTo>
                    <a:cubicBezTo>
                      <a:pt x="3545" y="5777"/>
                      <a:pt x="4024" y="5140"/>
                      <a:pt x="4470" y="4479"/>
                    </a:cubicBezTo>
                    <a:cubicBezTo>
                      <a:pt x="5140" y="3504"/>
                      <a:pt x="5735" y="2480"/>
                      <a:pt x="6379" y="1488"/>
                    </a:cubicBezTo>
                    <a:cubicBezTo>
                      <a:pt x="6544" y="1224"/>
                      <a:pt x="6726" y="968"/>
                      <a:pt x="6900" y="712"/>
                    </a:cubicBezTo>
                    <a:lnTo>
                      <a:pt x="6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6799950" y="2475749"/>
                <a:ext cx="40725" cy="2169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8677" extrusionOk="0">
                    <a:moveTo>
                      <a:pt x="1629" y="1"/>
                    </a:moveTo>
                    <a:cubicBezTo>
                      <a:pt x="1149" y="786"/>
                      <a:pt x="720" y="1612"/>
                      <a:pt x="348" y="2455"/>
                    </a:cubicBezTo>
                    <a:cubicBezTo>
                      <a:pt x="216" y="2761"/>
                      <a:pt x="117" y="3075"/>
                      <a:pt x="67" y="3397"/>
                    </a:cubicBezTo>
                    <a:cubicBezTo>
                      <a:pt x="9" y="3769"/>
                      <a:pt x="1" y="4157"/>
                      <a:pt x="50" y="4537"/>
                    </a:cubicBezTo>
                    <a:cubicBezTo>
                      <a:pt x="75" y="4760"/>
                      <a:pt x="117" y="4983"/>
                      <a:pt x="158" y="5206"/>
                    </a:cubicBezTo>
                    <a:cubicBezTo>
                      <a:pt x="274" y="5752"/>
                      <a:pt x="439" y="6289"/>
                      <a:pt x="654" y="6801"/>
                    </a:cubicBezTo>
                    <a:cubicBezTo>
                      <a:pt x="786" y="7140"/>
                      <a:pt x="943" y="7462"/>
                      <a:pt x="1100" y="7784"/>
                    </a:cubicBezTo>
                    <a:cubicBezTo>
                      <a:pt x="1265" y="8098"/>
                      <a:pt x="1439" y="8387"/>
                      <a:pt x="1629" y="8677"/>
                    </a:cubicBezTo>
                    <a:lnTo>
                      <a:pt x="1629" y="7206"/>
                    </a:lnTo>
                    <a:cubicBezTo>
                      <a:pt x="1356" y="6512"/>
                      <a:pt x="1207" y="5768"/>
                      <a:pt x="1199" y="5025"/>
                    </a:cubicBezTo>
                    <a:cubicBezTo>
                      <a:pt x="1191" y="4678"/>
                      <a:pt x="1273" y="4339"/>
                      <a:pt x="1455" y="4050"/>
                    </a:cubicBezTo>
                    <a:cubicBezTo>
                      <a:pt x="1505" y="3959"/>
                      <a:pt x="1563" y="3876"/>
                      <a:pt x="1629" y="3802"/>
                    </a:cubicBezTo>
                    <a:lnTo>
                      <a:pt x="162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6668375" y="2610024"/>
                <a:ext cx="17230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520" extrusionOk="0">
                    <a:moveTo>
                      <a:pt x="1" y="1"/>
                    </a:moveTo>
                    <a:lnTo>
                      <a:pt x="1" y="1050"/>
                    </a:lnTo>
                    <a:cubicBezTo>
                      <a:pt x="116" y="1133"/>
                      <a:pt x="232" y="1215"/>
                      <a:pt x="348" y="1306"/>
                    </a:cubicBezTo>
                    <a:cubicBezTo>
                      <a:pt x="2579" y="2983"/>
                      <a:pt x="4776" y="4702"/>
                      <a:pt x="6892" y="6520"/>
                    </a:cubicBezTo>
                    <a:lnTo>
                      <a:pt x="6892" y="5694"/>
                    </a:lnTo>
                    <a:cubicBezTo>
                      <a:pt x="6793" y="5627"/>
                      <a:pt x="6693" y="5553"/>
                      <a:pt x="6594" y="5487"/>
                    </a:cubicBezTo>
                    <a:cubicBezTo>
                      <a:pt x="5396" y="4619"/>
                      <a:pt x="4248" y="3694"/>
                      <a:pt x="3124" y="2736"/>
                    </a:cubicBezTo>
                    <a:cubicBezTo>
                      <a:pt x="2926" y="2570"/>
                      <a:pt x="2719" y="2397"/>
                      <a:pt x="2521" y="2223"/>
                    </a:cubicBezTo>
                    <a:lnTo>
                      <a:pt x="1992" y="1752"/>
                    </a:lnTo>
                    <a:cubicBezTo>
                      <a:pt x="1331" y="1174"/>
                      <a:pt x="662" y="5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6667750" y="2688138"/>
                <a:ext cx="1723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6925" extrusionOk="0">
                    <a:moveTo>
                      <a:pt x="1" y="0"/>
                    </a:moveTo>
                    <a:lnTo>
                      <a:pt x="26" y="1198"/>
                    </a:lnTo>
                    <a:cubicBezTo>
                      <a:pt x="265" y="1347"/>
                      <a:pt x="505" y="1496"/>
                      <a:pt x="744" y="1644"/>
                    </a:cubicBezTo>
                    <a:cubicBezTo>
                      <a:pt x="1505" y="2115"/>
                      <a:pt x="2240" y="2628"/>
                      <a:pt x="2942" y="3181"/>
                    </a:cubicBezTo>
                    <a:cubicBezTo>
                      <a:pt x="3157" y="3355"/>
                      <a:pt x="3372" y="3528"/>
                      <a:pt x="3570" y="3718"/>
                    </a:cubicBezTo>
                    <a:cubicBezTo>
                      <a:pt x="3777" y="3908"/>
                      <a:pt x="3959" y="4115"/>
                      <a:pt x="4124" y="4338"/>
                    </a:cubicBezTo>
                    <a:cubicBezTo>
                      <a:pt x="4157" y="4379"/>
                      <a:pt x="4190" y="4429"/>
                      <a:pt x="4215" y="4470"/>
                    </a:cubicBezTo>
                    <a:cubicBezTo>
                      <a:pt x="4322" y="4702"/>
                      <a:pt x="4248" y="4908"/>
                      <a:pt x="4041" y="4966"/>
                    </a:cubicBezTo>
                    <a:cubicBezTo>
                      <a:pt x="4008" y="4974"/>
                      <a:pt x="3975" y="4982"/>
                      <a:pt x="3942" y="4982"/>
                    </a:cubicBezTo>
                    <a:lnTo>
                      <a:pt x="3802" y="4991"/>
                    </a:lnTo>
                    <a:cubicBezTo>
                      <a:pt x="3665" y="4999"/>
                      <a:pt x="3529" y="5003"/>
                      <a:pt x="3392" y="5003"/>
                    </a:cubicBezTo>
                    <a:cubicBezTo>
                      <a:pt x="3254" y="5003"/>
                      <a:pt x="3116" y="4999"/>
                      <a:pt x="2975" y="4991"/>
                    </a:cubicBezTo>
                    <a:cubicBezTo>
                      <a:pt x="2926" y="4991"/>
                      <a:pt x="2868" y="4982"/>
                      <a:pt x="2810" y="4974"/>
                    </a:cubicBezTo>
                    <a:cubicBezTo>
                      <a:pt x="2595" y="4949"/>
                      <a:pt x="2372" y="4933"/>
                      <a:pt x="2149" y="4900"/>
                    </a:cubicBezTo>
                    <a:cubicBezTo>
                      <a:pt x="1571" y="4809"/>
                      <a:pt x="984" y="4751"/>
                      <a:pt x="397" y="4685"/>
                    </a:cubicBezTo>
                    <a:cubicBezTo>
                      <a:pt x="323" y="4677"/>
                      <a:pt x="249" y="4668"/>
                      <a:pt x="183" y="4660"/>
                    </a:cubicBezTo>
                    <a:cubicBezTo>
                      <a:pt x="108" y="4652"/>
                      <a:pt x="59" y="4652"/>
                      <a:pt x="1" y="4644"/>
                    </a:cubicBezTo>
                    <a:lnTo>
                      <a:pt x="1" y="5867"/>
                    </a:lnTo>
                    <a:cubicBezTo>
                      <a:pt x="497" y="5891"/>
                      <a:pt x="984" y="5949"/>
                      <a:pt x="1480" y="6007"/>
                    </a:cubicBezTo>
                    <a:cubicBezTo>
                      <a:pt x="2174" y="6081"/>
                      <a:pt x="2876" y="6197"/>
                      <a:pt x="3570" y="6296"/>
                    </a:cubicBezTo>
                    <a:cubicBezTo>
                      <a:pt x="4149" y="6379"/>
                      <a:pt x="4727" y="6519"/>
                      <a:pt x="5305" y="6627"/>
                    </a:cubicBezTo>
                    <a:cubicBezTo>
                      <a:pt x="5818" y="6734"/>
                      <a:pt x="6338" y="6842"/>
                      <a:pt x="6851" y="6916"/>
                    </a:cubicBezTo>
                    <a:lnTo>
                      <a:pt x="6892" y="6924"/>
                    </a:lnTo>
                    <a:lnTo>
                      <a:pt x="6892" y="5363"/>
                    </a:lnTo>
                    <a:cubicBezTo>
                      <a:pt x="6669" y="5131"/>
                      <a:pt x="6437" y="4916"/>
                      <a:pt x="6198" y="4702"/>
                    </a:cubicBezTo>
                    <a:cubicBezTo>
                      <a:pt x="6090" y="4611"/>
                      <a:pt x="5983" y="4520"/>
                      <a:pt x="5867" y="4421"/>
                    </a:cubicBezTo>
                    <a:cubicBezTo>
                      <a:pt x="5677" y="4255"/>
                      <a:pt x="5479" y="4090"/>
                      <a:pt x="5289" y="3925"/>
                    </a:cubicBezTo>
                    <a:cubicBezTo>
                      <a:pt x="5091" y="3760"/>
                      <a:pt x="4917" y="3611"/>
                      <a:pt x="4727" y="3454"/>
                    </a:cubicBezTo>
                    <a:cubicBezTo>
                      <a:pt x="4363" y="3156"/>
                      <a:pt x="3992" y="2859"/>
                      <a:pt x="3612" y="2570"/>
                    </a:cubicBezTo>
                    <a:cubicBezTo>
                      <a:pt x="2926" y="2033"/>
                      <a:pt x="2223" y="1512"/>
                      <a:pt x="1505" y="1000"/>
                    </a:cubicBezTo>
                    <a:cubicBezTo>
                      <a:pt x="1207" y="777"/>
                      <a:pt x="901" y="570"/>
                      <a:pt x="587" y="364"/>
                    </a:cubicBezTo>
                    <a:cubicBezTo>
                      <a:pt x="389" y="240"/>
                      <a:pt x="199" y="11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6668175" y="2878675"/>
                <a:ext cx="1725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77" extrusionOk="0">
                    <a:moveTo>
                      <a:pt x="0" y="1"/>
                    </a:moveTo>
                    <a:lnTo>
                      <a:pt x="0" y="1083"/>
                    </a:lnTo>
                    <a:cubicBezTo>
                      <a:pt x="149" y="1108"/>
                      <a:pt x="298" y="1124"/>
                      <a:pt x="438" y="1149"/>
                    </a:cubicBezTo>
                    <a:cubicBezTo>
                      <a:pt x="661" y="1190"/>
                      <a:pt x="893" y="1232"/>
                      <a:pt x="1116" y="1273"/>
                    </a:cubicBezTo>
                    <a:cubicBezTo>
                      <a:pt x="1950" y="1438"/>
                      <a:pt x="2777" y="1628"/>
                      <a:pt x="3611" y="1810"/>
                    </a:cubicBezTo>
                    <a:cubicBezTo>
                      <a:pt x="4677" y="2050"/>
                      <a:pt x="5726" y="2355"/>
                      <a:pt x="6751" y="2727"/>
                    </a:cubicBezTo>
                    <a:cubicBezTo>
                      <a:pt x="6801" y="2744"/>
                      <a:pt x="6850" y="2760"/>
                      <a:pt x="6900" y="2777"/>
                    </a:cubicBezTo>
                    <a:lnTo>
                      <a:pt x="6900" y="1678"/>
                    </a:lnTo>
                    <a:lnTo>
                      <a:pt x="6644" y="1604"/>
                    </a:lnTo>
                    <a:cubicBezTo>
                      <a:pt x="5850" y="1356"/>
                      <a:pt x="5057" y="1124"/>
                      <a:pt x="4256" y="926"/>
                    </a:cubicBezTo>
                    <a:cubicBezTo>
                      <a:pt x="3958" y="852"/>
                      <a:pt x="3661" y="786"/>
                      <a:pt x="3363" y="711"/>
                    </a:cubicBezTo>
                    <a:cubicBezTo>
                      <a:pt x="2967" y="620"/>
                      <a:pt x="2570" y="529"/>
                      <a:pt x="2173" y="438"/>
                    </a:cubicBezTo>
                    <a:cubicBezTo>
                      <a:pt x="1992" y="397"/>
                      <a:pt x="1810" y="364"/>
                      <a:pt x="1628" y="323"/>
                    </a:cubicBezTo>
                    <a:cubicBezTo>
                      <a:pt x="1413" y="273"/>
                      <a:pt x="1198" y="232"/>
                      <a:pt x="984" y="191"/>
                    </a:cubicBezTo>
                    <a:cubicBezTo>
                      <a:pt x="661" y="124"/>
                      <a:pt x="331" y="5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6668175" y="2957275"/>
                <a:ext cx="1725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087" extrusionOk="0">
                    <a:moveTo>
                      <a:pt x="1124" y="0"/>
                    </a:moveTo>
                    <a:cubicBezTo>
                      <a:pt x="915" y="0"/>
                      <a:pt x="705" y="7"/>
                      <a:pt x="496" y="21"/>
                    </a:cubicBezTo>
                    <a:cubicBezTo>
                      <a:pt x="331" y="38"/>
                      <a:pt x="166" y="54"/>
                      <a:pt x="0" y="79"/>
                    </a:cubicBezTo>
                    <a:lnTo>
                      <a:pt x="0" y="914"/>
                    </a:lnTo>
                    <a:cubicBezTo>
                      <a:pt x="298" y="872"/>
                      <a:pt x="603" y="839"/>
                      <a:pt x="901" y="806"/>
                    </a:cubicBezTo>
                    <a:cubicBezTo>
                      <a:pt x="1145" y="774"/>
                      <a:pt x="1389" y="758"/>
                      <a:pt x="1633" y="758"/>
                    </a:cubicBezTo>
                    <a:cubicBezTo>
                      <a:pt x="2142" y="758"/>
                      <a:pt x="2649" y="826"/>
                      <a:pt x="3140" y="955"/>
                    </a:cubicBezTo>
                    <a:cubicBezTo>
                      <a:pt x="4404" y="1285"/>
                      <a:pt x="5660" y="1674"/>
                      <a:pt x="6900" y="2087"/>
                    </a:cubicBezTo>
                    <a:lnTo>
                      <a:pt x="6900" y="1401"/>
                    </a:lnTo>
                    <a:lnTo>
                      <a:pt x="6644" y="1310"/>
                    </a:lnTo>
                    <a:cubicBezTo>
                      <a:pt x="5594" y="897"/>
                      <a:pt x="4520" y="550"/>
                      <a:pt x="3421" y="277"/>
                    </a:cubicBezTo>
                    <a:cubicBezTo>
                      <a:pt x="2667" y="95"/>
                      <a:pt x="1897" y="0"/>
                      <a:pt x="1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6668175" y="3023100"/>
                <a:ext cx="172500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866" extrusionOk="0">
                    <a:moveTo>
                      <a:pt x="1633" y="0"/>
                    </a:moveTo>
                    <a:cubicBezTo>
                      <a:pt x="1389" y="0"/>
                      <a:pt x="1145" y="16"/>
                      <a:pt x="901" y="48"/>
                    </a:cubicBezTo>
                    <a:cubicBezTo>
                      <a:pt x="603" y="81"/>
                      <a:pt x="306" y="114"/>
                      <a:pt x="0" y="156"/>
                    </a:cubicBezTo>
                    <a:lnTo>
                      <a:pt x="0" y="2866"/>
                    </a:lnTo>
                    <a:lnTo>
                      <a:pt x="6900" y="2866"/>
                    </a:lnTo>
                    <a:lnTo>
                      <a:pt x="6900" y="1329"/>
                    </a:lnTo>
                    <a:cubicBezTo>
                      <a:pt x="5660" y="916"/>
                      <a:pt x="4404" y="527"/>
                      <a:pt x="3140" y="197"/>
                    </a:cubicBezTo>
                    <a:cubicBezTo>
                      <a:pt x="2649" y="68"/>
                      <a:pt x="2142" y="0"/>
                      <a:pt x="1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958500" y="1460850"/>
            <a:ext cx="72270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6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8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274345" y="277500"/>
            <a:ext cx="445649" cy="4588500"/>
            <a:chOff x="8423945" y="277500"/>
            <a:chExt cx="445649" cy="4588500"/>
          </a:xfrm>
        </p:grpSpPr>
        <p:sp>
          <p:nvSpPr>
            <p:cNvPr id="135" name="Google Shape;135;p9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9"/>
            <p:cNvGrpSpPr/>
            <p:nvPr/>
          </p:nvGrpSpPr>
          <p:grpSpPr>
            <a:xfrm>
              <a:off x="8423945" y="543021"/>
              <a:ext cx="445649" cy="4322979"/>
              <a:chOff x="6135425" y="1421188"/>
              <a:chExt cx="172525" cy="1673562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6135625" y="2789825"/>
                <a:ext cx="172325" cy="3049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2197" extrusionOk="0">
                    <a:moveTo>
                      <a:pt x="6892" y="1"/>
                    </a:moveTo>
                    <a:cubicBezTo>
                      <a:pt x="6008" y="232"/>
                      <a:pt x="5124" y="488"/>
                      <a:pt x="4256" y="786"/>
                    </a:cubicBezTo>
                    <a:cubicBezTo>
                      <a:pt x="2769" y="1298"/>
                      <a:pt x="1348" y="1967"/>
                      <a:pt x="1" y="2785"/>
                    </a:cubicBezTo>
                    <a:lnTo>
                      <a:pt x="1" y="11594"/>
                    </a:lnTo>
                    <a:cubicBezTo>
                      <a:pt x="158" y="11693"/>
                      <a:pt x="315" y="11800"/>
                      <a:pt x="472" y="11907"/>
                    </a:cubicBezTo>
                    <a:cubicBezTo>
                      <a:pt x="612" y="12015"/>
                      <a:pt x="753" y="12106"/>
                      <a:pt x="893" y="12197"/>
                    </a:cubicBezTo>
                    <a:lnTo>
                      <a:pt x="6892" y="12197"/>
                    </a:lnTo>
                    <a:lnTo>
                      <a:pt x="6892" y="11370"/>
                    </a:lnTo>
                    <a:cubicBezTo>
                      <a:pt x="6701" y="11379"/>
                      <a:pt x="6510" y="11383"/>
                      <a:pt x="6319" y="11383"/>
                    </a:cubicBezTo>
                    <a:cubicBezTo>
                      <a:pt x="5601" y="11383"/>
                      <a:pt x="4885" y="11323"/>
                      <a:pt x="4174" y="11205"/>
                    </a:cubicBezTo>
                    <a:cubicBezTo>
                      <a:pt x="3810" y="11147"/>
                      <a:pt x="3455" y="11081"/>
                      <a:pt x="3091" y="11015"/>
                    </a:cubicBezTo>
                    <a:cubicBezTo>
                      <a:pt x="3009" y="10999"/>
                      <a:pt x="2934" y="10974"/>
                      <a:pt x="2860" y="10957"/>
                    </a:cubicBezTo>
                    <a:cubicBezTo>
                      <a:pt x="2215" y="10800"/>
                      <a:pt x="1901" y="10371"/>
                      <a:pt x="1802" y="9743"/>
                    </a:cubicBezTo>
                    <a:cubicBezTo>
                      <a:pt x="1695" y="9040"/>
                      <a:pt x="1852" y="8388"/>
                      <a:pt x="2174" y="7768"/>
                    </a:cubicBezTo>
                    <a:cubicBezTo>
                      <a:pt x="2505" y="7156"/>
                      <a:pt x="2942" y="6619"/>
                      <a:pt x="3480" y="6173"/>
                    </a:cubicBezTo>
                    <a:cubicBezTo>
                      <a:pt x="4512" y="5264"/>
                      <a:pt x="5661" y="4488"/>
                      <a:pt x="6892" y="3860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6212275" y="2542838"/>
                <a:ext cx="95675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3" extrusionOk="0">
                    <a:moveTo>
                      <a:pt x="3826" y="1"/>
                    </a:moveTo>
                    <a:cubicBezTo>
                      <a:pt x="3008" y="422"/>
                      <a:pt x="2240" y="918"/>
                      <a:pt x="1513" y="1480"/>
                    </a:cubicBezTo>
                    <a:cubicBezTo>
                      <a:pt x="959" y="1910"/>
                      <a:pt x="463" y="2405"/>
                      <a:pt x="149" y="3050"/>
                    </a:cubicBezTo>
                    <a:cubicBezTo>
                      <a:pt x="50" y="3240"/>
                      <a:pt x="0" y="3455"/>
                      <a:pt x="9" y="3670"/>
                    </a:cubicBezTo>
                    <a:cubicBezTo>
                      <a:pt x="33" y="4033"/>
                      <a:pt x="265" y="4256"/>
                      <a:pt x="546" y="4430"/>
                    </a:cubicBezTo>
                    <a:cubicBezTo>
                      <a:pt x="992" y="4686"/>
                      <a:pt x="1496" y="4851"/>
                      <a:pt x="2008" y="4909"/>
                    </a:cubicBezTo>
                    <a:cubicBezTo>
                      <a:pt x="2437" y="4983"/>
                      <a:pt x="2871" y="5013"/>
                      <a:pt x="3306" y="5013"/>
                    </a:cubicBezTo>
                    <a:cubicBezTo>
                      <a:pt x="3408" y="5013"/>
                      <a:pt x="3510" y="5011"/>
                      <a:pt x="3611" y="5008"/>
                    </a:cubicBezTo>
                    <a:lnTo>
                      <a:pt x="3826" y="4992"/>
                    </a:lnTo>
                    <a:lnTo>
                      <a:pt x="3826" y="2852"/>
                    </a:lnTo>
                    <a:cubicBezTo>
                      <a:pt x="3719" y="2777"/>
                      <a:pt x="3661" y="2653"/>
                      <a:pt x="3661" y="2529"/>
                    </a:cubicBezTo>
                    <a:cubicBezTo>
                      <a:pt x="3661" y="2422"/>
                      <a:pt x="3686" y="2323"/>
                      <a:pt x="3735" y="2232"/>
                    </a:cubicBezTo>
                    <a:cubicBezTo>
                      <a:pt x="3760" y="2174"/>
                      <a:pt x="3793" y="2124"/>
                      <a:pt x="3826" y="2067"/>
                    </a:cubicBez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6135625" y="2084012"/>
                <a:ext cx="172325" cy="37867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147" extrusionOk="0">
                    <a:moveTo>
                      <a:pt x="6884" y="1"/>
                    </a:moveTo>
                    <a:cubicBezTo>
                      <a:pt x="6801" y="34"/>
                      <a:pt x="6735" y="100"/>
                      <a:pt x="6686" y="174"/>
                    </a:cubicBezTo>
                    <a:cubicBezTo>
                      <a:pt x="6661" y="208"/>
                      <a:pt x="6644" y="249"/>
                      <a:pt x="6619" y="282"/>
                    </a:cubicBezTo>
                    <a:cubicBezTo>
                      <a:pt x="6446" y="555"/>
                      <a:pt x="6289" y="844"/>
                      <a:pt x="6173" y="1141"/>
                    </a:cubicBezTo>
                    <a:cubicBezTo>
                      <a:pt x="5876" y="1835"/>
                      <a:pt x="5620" y="2538"/>
                      <a:pt x="5380" y="3240"/>
                    </a:cubicBezTo>
                    <a:cubicBezTo>
                      <a:pt x="5248" y="3628"/>
                      <a:pt x="5116" y="4017"/>
                      <a:pt x="4992" y="4405"/>
                    </a:cubicBezTo>
                    <a:cubicBezTo>
                      <a:pt x="4975" y="4446"/>
                      <a:pt x="4959" y="4496"/>
                      <a:pt x="4942" y="4537"/>
                    </a:cubicBezTo>
                    <a:cubicBezTo>
                      <a:pt x="4892" y="4694"/>
                      <a:pt x="4835" y="4851"/>
                      <a:pt x="4769" y="5008"/>
                    </a:cubicBezTo>
                    <a:cubicBezTo>
                      <a:pt x="4645" y="5297"/>
                      <a:pt x="4537" y="5603"/>
                      <a:pt x="4446" y="5909"/>
                    </a:cubicBezTo>
                    <a:cubicBezTo>
                      <a:pt x="4380" y="6132"/>
                      <a:pt x="4314" y="6363"/>
                      <a:pt x="4240" y="6586"/>
                    </a:cubicBezTo>
                    <a:cubicBezTo>
                      <a:pt x="4058" y="7156"/>
                      <a:pt x="3851" y="7718"/>
                      <a:pt x="3620" y="8272"/>
                    </a:cubicBezTo>
                    <a:cubicBezTo>
                      <a:pt x="3554" y="8421"/>
                      <a:pt x="3496" y="8569"/>
                      <a:pt x="3447" y="8726"/>
                    </a:cubicBezTo>
                    <a:cubicBezTo>
                      <a:pt x="3281" y="9189"/>
                      <a:pt x="3174" y="9668"/>
                      <a:pt x="3108" y="10156"/>
                    </a:cubicBezTo>
                    <a:cubicBezTo>
                      <a:pt x="3033" y="10660"/>
                      <a:pt x="2794" y="11065"/>
                      <a:pt x="2488" y="11445"/>
                    </a:cubicBezTo>
                    <a:cubicBezTo>
                      <a:pt x="2472" y="11453"/>
                      <a:pt x="2463" y="11470"/>
                      <a:pt x="2447" y="11486"/>
                    </a:cubicBezTo>
                    <a:cubicBezTo>
                      <a:pt x="2141" y="11841"/>
                      <a:pt x="1802" y="12164"/>
                      <a:pt x="1430" y="12453"/>
                    </a:cubicBezTo>
                    <a:lnTo>
                      <a:pt x="1017" y="12783"/>
                    </a:lnTo>
                    <a:lnTo>
                      <a:pt x="778" y="12990"/>
                    </a:lnTo>
                    <a:cubicBezTo>
                      <a:pt x="513" y="13213"/>
                      <a:pt x="249" y="13444"/>
                      <a:pt x="1" y="13684"/>
                    </a:cubicBezTo>
                    <a:lnTo>
                      <a:pt x="1" y="15146"/>
                    </a:lnTo>
                    <a:cubicBezTo>
                      <a:pt x="125" y="15047"/>
                      <a:pt x="257" y="14956"/>
                      <a:pt x="389" y="14866"/>
                    </a:cubicBezTo>
                    <a:cubicBezTo>
                      <a:pt x="1356" y="14171"/>
                      <a:pt x="2422" y="13626"/>
                      <a:pt x="3562" y="13254"/>
                    </a:cubicBezTo>
                    <a:cubicBezTo>
                      <a:pt x="4198" y="13048"/>
                      <a:pt x="4851" y="12907"/>
                      <a:pt x="5504" y="12759"/>
                    </a:cubicBezTo>
                    <a:cubicBezTo>
                      <a:pt x="5967" y="12643"/>
                      <a:pt x="6429" y="12535"/>
                      <a:pt x="6892" y="12436"/>
                    </a:cubicBezTo>
                    <a:lnTo>
                      <a:pt x="6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6135425" y="1564212"/>
                <a:ext cx="172525" cy="51037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20415" extrusionOk="0">
                    <a:moveTo>
                      <a:pt x="1419" y="1"/>
                    </a:moveTo>
                    <a:cubicBezTo>
                      <a:pt x="1400" y="1"/>
                      <a:pt x="1382" y="2"/>
                      <a:pt x="1364" y="4"/>
                    </a:cubicBezTo>
                    <a:lnTo>
                      <a:pt x="1339" y="4"/>
                    </a:lnTo>
                    <a:cubicBezTo>
                      <a:pt x="1232" y="21"/>
                      <a:pt x="1149" y="87"/>
                      <a:pt x="1108" y="186"/>
                    </a:cubicBezTo>
                    <a:cubicBezTo>
                      <a:pt x="1067" y="268"/>
                      <a:pt x="1058" y="359"/>
                      <a:pt x="1067" y="450"/>
                    </a:cubicBezTo>
                    <a:cubicBezTo>
                      <a:pt x="1075" y="541"/>
                      <a:pt x="1091" y="632"/>
                      <a:pt x="1116" y="715"/>
                    </a:cubicBezTo>
                    <a:cubicBezTo>
                      <a:pt x="1149" y="822"/>
                      <a:pt x="1182" y="921"/>
                      <a:pt x="1224" y="1012"/>
                    </a:cubicBezTo>
                    <a:cubicBezTo>
                      <a:pt x="1488" y="1632"/>
                      <a:pt x="1744" y="2252"/>
                      <a:pt x="2017" y="2863"/>
                    </a:cubicBezTo>
                    <a:cubicBezTo>
                      <a:pt x="2042" y="2921"/>
                      <a:pt x="2066" y="2979"/>
                      <a:pt x="2075" y="3036"/>
                    </a:cubicBezTo>
                    <a:cubicBezTo>
                      <a:pt x="2099" y="3127"/>
                      <a:pt x="2116" y="3210"/>
                      <a:pt x="2124" y="3301"/>
                    </a:cubicBezTo>
                    <a:cubicBezTo>
                      <a:pt x="2132" y="3433"/>
                      <a:pt x="2149" y="3557"/>
                      <a:pt x="2166" y="3689"/>
                    </a:cubicBezTo>
                    <a:cubicBezTo>
                      <a:pt x="2174" y="3780"/>
                      <a:pt x="2182" y="3863"/>
                      <a:pt x="2190" y="3954"/>
                    </a:cubicBezTo>
                    <a:lnTo>
                      <a:pt x="2190" y="4078"/>
                    </a:lnTo>
                    <a:cubicBezTo>
                      <a:pt x="2190" y="4953"/>
                      <a:pt x="2240" y="5829"/>
                      <a:pt x="2256" y="6705"/>
                    </a:cubicBezTo>
                    <a:cubicBezTo>
                      <a:pt x="2256" y="6945"/>
                      <a:pt x="2265" y="7184"/>
                      <a:pt x="2281" y="7416"/>
                    </a:cubicBezTo>
                    <a:cubicBezTo>
                      <a:pt x="2298" y="7763"/>
                      <a:pt x="2314" y="8102"/>
                      <a:pt x="2356" y="8449"/>
                    </a:cubicBezTo>
                    <a:cubicBezTo>
                      <a:pt x="2397" y="8829"/>
                      <a:pt x="2446" y="9200"/>
                      <a:pt x="2504" y="9581"/>
                    </a:cubicBezTo>
                    <a:cubicBezTo>
                      <a:pt x="2637" y="10432"/>
                      <a:pt x="2818" y="11274"/>
                      <a:pt x="3041" y="12101"/>
                    </a:cubicBezTo>
                    <a:cubicBezTo>
                      <a:pt x="3141" y="12448"/>
                      <a:pt x="3240" y="12786"/>
                      <a:pt x="3355" y="13125"/>
                    </a:cubicBezTo>
                    <a:cubicBezTo>
                      <a:pt x="3446" y="13406"/>
                      <a:pt x="3554" y="13695"/>
                      <a:pt x="3661" y="13968"/>
                    </a:cubicBezTo>
                    <a:cubicBezTo>
                      <a:pt x="3818" y="14365"/>
                      <a:pt x="3975" y="14761"/>
                      <a:pt x="4140" y="15150"/>
                    </a:cubicBezTo>
                    <a:cubicBezTo>
                      <a:pt x="4388" y="15720"/>
                      <a:pt x="4562" y="16315"/>
                      <a:pt x="4653" y="16918"/>
                    </a:cubicBezTo>
                    <a:cubicBezTo>
                      <a:pt x="4760" y="17719"/>
                      <a:pt x="4537" y="18380"/>
                      <a:pt x="3967" y="18917"/>
                    </a:cubicBezTo>
                    <a:cubicBezTo>
                      <a:pt x="3909" y="18975"/>
                      <a:pt x="3835" y="19033"/>
                      <a:pt x="3760" y="19091"/>
                    </a:cubicBezTo>
                    <a:cubicBezTo>
                      <a:pt x="3331" y="19430"/>
                      <a:pt x="2835" y="19669"/>
                      <a:pt x="2298" y="19785"/>
                    </a:cubicBezTo>
                    <a:cubicBezTo>
                      <a:pt x="2066" y="19835"/>
                      <a:pt x="1835" y="19868"/>
                      <a:pt x="1604" y="19876"/>
                    </a:cubicBezTo>
                    <a:cubicBezTo>
                      <a:pt x="1381" y="19876"/>
                      <a:pt x="1149" y="19892"/>
                      <a:pt x="926" y="19892"/>
                    </a:cubicBezTo>
                    <a:lnTo>
                      <a:pt x="777" y="19892"/>
                    </a:lnTo>
                    <a:cubicBezTo>
                      <a:pt x="596" y="19892"/>
                      <a:pt x="414" y="19892"/>
                      <a:pt x="232" y="19868"/>
                    </a:cubicBezTo>
                    <a:cubicBezTo>
                      <a:pt x="158" y="19859"/>
                      <a:pt x="83" y="19851"/>
                      <a:pt x="1" y="19835"/>
                    </a:cubicBezTo>
                    <a:lnTo>
                      <a:pt x="1" y="20388"/>
                    </a:lnTo>
                    <a:cubicBezTo>
                      <a:pt x="100" y="20396"/>
                      <a:pt x="191" y="20405"/>
                      <a:pt x="290" y="20413"/>
                    </a:cubicBezTo>
                    <a:cubicBezTo>
                      <a:pt x="340" y="20414"/>
                      <a:pt x="389" y="20415"/>
                      <a:pt x="439" y="20415"/>
                    </a:cubicBezTo>
                    <a:cubicBezTo>
                      <a:pt x="678" y="20415"/>
                      <a:pt x="918" y="20399"/>
                      <a:pt x="1157" y="20372"/>
                    </a:cubicBezTo>
                    <a:cubicBezTo>
                      <a:pt x="1298" y="20355"/>
                      <a:pt x="1438" y="20339"/>
                      <a:pt x="1571" y="20322"/>
                    </a:cubicBezTo>
                    <a:cubicBezTo>
                      <a:pt x="1695" y="20297"/>
                      <a:pt x="1810" y="20281"/>
                      <a:pt x="1934" y="20256"/>
                    </a:cubicBezTo>
                    <a:cubicBezTo>
                      <a:pt x="2050" y="20231"/>
                      <a:pt x="2190" y="20198"/>
                      <a:pt x="2314" y="20148"/>
                    </a:cubicBezTo>
                    <a:lnTo>
                      <a:pt x="2496" y="20091"/>
                    </a:lnTo>
                    <a:lnTo>
                      <a:pt x="2678" y="20016"/>
                    </a:lnTo>
                    <a:cubicBezTo>
                      <a:pt x="2926" y="19925"/>
                      <a:pt x="3157" y="19801"/>
                      <a:pt x="3372" y="19661"/>
                    </a:cubicBezTo>
                    <a:cubicBezTo>
                      <a:pt x="3595" y="19512"/>
                      <a:pt x="3793" y="19347"/>
                      <a:pt x="3975" y="19165"/>
                    </a:cubicBezTo>
                    <a:cubicBezTo>
                      <a:pt x="4066" y="19074"/>
                      <a:pt x="4157" y="18975"/>
                      <a:pt x="4239" y="18876"/>
                    </a:cubicBezTo>
                    <a:lnTo>
                      <a:pt x="4372" y="18719"/>
                    </a:lnTo>
                    <a:cubicBezTo>
                      <a:pt x="4396" y="18694"/>
                      <a:pt x="4421" y="18669"/>
                      <a:pt x="4438" y="18653"/>
                    </a:cubicBezTo>
                    <a:cubicBezTo>
                      <a:pt x="4454" y="18628"/>
                      <a:pt x="4471" y="18603"/>
                      <a:pt x="4487" y="18579"/>
                    </a:cubicBezTo>
                    <a:cubicBezTo>
                      <a:pt x="4562" y="18471"/>
                      <a:pt x="4611" y="18355"/>
                      <a:pt x="4653" y="18240"/>
                    </a:cubicBezTo>
                    <a:cubicBezTo>
                      <a:pt x="4669" y="18174"/>
                      <a:pt x="4686" y="18116"/>
                      <a:pt x="4702" y="18058"/>
                    </a:cubicBezTo>
                    <a:cubicBezTo>
                      <a:pt x="4719" y="17992"/>
                      <a:pt x="4735" y="17926"/>
                      <a:pt x="4744" y="17868"/>
                    </a:cubicBezTo>
                    <a:cubicBezTo>
                      <a:pt x="4810" y="17347"/>
                      <a:pt x="4777" y="16819"/>
                      <a:pt x="4653" y="16315"/>
                    </a:cubicBezTo>
                    <a:cubicBezTo>
                      <a:pt x="4520" y="15802"/>
                      <a:pt x="4355" y="15298"/>
                      <a:pt x="4149" y="14819"/>
                    </a:cubicBezTo>
                    <a:cubicBezTo>
                      <a:pt x="3950" y="14323"/>
                      <a:pt x="3727" y="13836"/>
                      <a:pt x="3529" y="13340"/>
                    </a:cubicBezTo>
                    <a:cubicBezTo>
                      <a:pt x="3339" y="12836"/>
                      <a:pt x="3174" y="12324"/>
                      <a:pt x="3050" y="11803"/>
                    </a:cubicBezTo>
                    <a:cubicBezTo>
                      <a:pt x="2926" y="11274"/>
                      <a:pt x="2843" y="10746"/>
                      <a:pt x="2752" y="10225"/>
                    </a:cubicBezTo>
                    <a:cubicBezTo>
                      <a:pt x="2670" y="9696"/>
                      <a:pt x="2595" y="9167"/>
                      <a:pt x="2537" y="8639"/>
                    </a:cubicBezTo>
                    <a:cubicBezTo>
                      <a:pt x="2422" y="7573"/>
                      <a:pt x="2372" y="6499"/>
                      <a:pt x="2389" y="5433"/>
                    </a:cubicBezTo>
                    <a:cubicBezTo>
                      <a:pt x="2389" y="4896"/>
                      <a:pt x="2405" y="4367"/>
                      <a:pt x="2389" y="3838"/>
                    </a:cubicBezTo>
                    <a:cubicBezTo>
                      <a:pt x="2380" y="3458"/>
                      <a:pt x="2364" y="3078"/>
                      <a:pt x="2323" y="2698"/>
                    </a:cubicBezTo>
                    <a:cubicBezTo>
                      <a:pt x="2306" y="2640"/>
                      <a:pt x="2298" y="2590"/>
                      <a:pt x="2281" y="2532"/>
                    </a:cubicBezTo>
                    <a:cubicBezTo>
                      <a:pt x="2248" y="2400"/>
                      <a:pt x="2207" y="2268"/>
                      <a:pt x="2166" y="2136"/>
                    </a:cubicBezTo>
                    <a:cubicBezTo>
                      <a:pt x="2116" y="1987"/>
                      <a:pt x="2083" y="1830"/>
                      <a:pt x="2066" y="1673"/>
                    </a:cubicBezTo>
                    <a:lnTo>
                      <a:pt x="2066" y="1533"/>
                    </a:lnTo>
                    <a:lnTo>
                      <a:pt x="2066" y="1475"/>
                    </a:lnTo>
                    <a:cubicBezTo>
                      <a:pt x="2066" y="1400"/>
                      <a:pt x="2083" y="1326"/>
                      <a:pt x="2124" y="1260"/>
                    </a:cubicBezTo>
                    <a:cubicBezTo>
                      <a:pt x="2166" y="1208"/>
                      <a:pt x="2220" y="1183"/>
                      <a:pt x="2291" y="1183"/>
                    </a:cubicBezTo>
                    <a:cubicBezTo>
                      <a:pt x="2334" y="1183"/>
                      <a:pt x="2382" y="1192"/>
                      <a:pt x="2438" y="1210"/>
                    </a:cubicBezTo>
                    <a:cubicBezTo>
                      <a:pt x="2984" y="1400"/>
                      <a:pt x="3314" y="1698"/>
                      <a:pt x="3372" y="2293"/>
                    </a:cubicBezTo>
                    <a:cubicBezTo>
                      <a:pt x="3405" y="2648"/>
                      <a:pt x="3413" y="3003"/>
                      <a:pt x="3413" y="3367"/>
                    </a:cubicBezTo>
                    <a:cubicBezTo>
                      <a:pt x="3413" y="4144"/>
                      <a:pt x="3488" y="4920"/>
                      <a:pt x="3562" y="5697"/>
                    </a:cubicBezTo>
                    <a:cubicBezTo>
                      <a:pt x="3686" y="6755"/>
                      <a:pt x="3843" y="7804"/>
                      <a:pt x="4016" y="8853"/>
                    </a:cubicBezTo>
                    <a:cubicBezTo>
                      <a:pt x="4124" y="9506"/>
                      <a:pt x="4239" y="10151"/>
                      <a:pt x="4380" y="10795"/>
                    </a:cubicBezTo>
                    <a:cubicBezTo>
                      <a:pt x="4512" y="11431"/>
                      <a:pt x="4669" y="12076"/>
                      <a:pt x="4859" y="12696"/>
                    </a:cubicBezTo>
                    <a:cubicBezTo>
                      <a:pt x="4967" y="13001"/>
                      <a:pt x="5066" y="13315"/>
                      <a:pt x="5206" y="13604"/>
                    </a:cubicBezTo>
                    <a:cubicBezTo>
                      <a:pt x="5264" y="13761"/>
                      <a:pt x="5347" y="13902"/>
                      <a:pt x="5413" y="14042"/>
                    </a:cubicBezTo>
                    <a:lnTo>
                      <a:pt x="5471" y="14158"/>
                    </a:lnTo>
                    <a:cubicBezTo>
                      <a:pt x="5545" y="14282"/>
                      <a:pt x="5619" y="14406"/>
                      <a:pt x="5702" y="14530"/>
                    </a:cubicBezTo>
                    <a:lnTo>
                      <a:pt x="5719" y="14555"/>
                    </a:lnTo>
                    <a:cubicBezTo>
                      <a:pt x="5735" y="14579"/>
                      <a:pt x="5760" y="14612"/>
                      <a:pt x="5776" y="14646"/>
                    </a:cubicBezTo>
                    <a:lnTo>
                      <a:pt x="5785" y="14670"/>
                    </a:lnTo>
                    <a:cubicBezTo>
                      <a:pt x="5925" y="14869"/>
                      <a:pt x="6074" y="15050"/>
                      <a:pt x="6247" y="15216"/>
                    </a:cubicBezTo>
                    <a:cubicBezTo>
                      <a:pt x="6429" y="15397"/>
                      <a:pt x="6652" y="15538"/>
                      <a:pt x="6892" y="15629"/>
                    </a:cubicBezTo>
                    <a:lnTo>
                      <a:pt x="6900" y="15274"/>
                    </a:lnTo>
                    <a:cubicBezTo>
                      <a:pt x="6826" y="15257"/>
                      <a:pt x="6743" y="15232"/>
                      <a:pt x="6669" y="15191"/>
                    </a:cubicBezTo>
                    <a:cubicBezTo>
                      <a:pt x="6503" y="15100"/>
                      <a:pt x="6355" y="14976"/>
                      <a:pt x="6231" y="14827"/>
                    </a:cubicBezTo>
                    <a:lnTo>
                      <a:pt x="6189" y="14778"/>
                    </a:lnTo>
                    <a:cubicBezTo>
                      <a:pt x="5537" y="13918"/>
                      <a:pt x="5082" y="12927"/>
                      <a:pt x="4867" y="11869"/>
                    </a:cubicBezTo>
                    <a:cubicBezTo>
                      <a:pt x="4859" y="11811"/>
                      <a:pt x="4843" y="11745"/>
                      <a:pt x="4826" y="11679"/>
                    </a:cubicBezTo>
                    <a:cubicBezTo>
                      <a:pt x="4686" y="11051"/>
                      <a:pt x="4537" y="10415"/>
                      <a:pt x="4405" y="9779"/>
                    </a:cubicBezTo>
                    <a:cubicBezTo>
                      <a:pt x="4355" y="9547"/>
                      <a:pt x="4314" y="9324"/>
                      <a:pt x="4264" y="9101"/>
                    </a:cubicBezTo>
                    <a:cubicBezTo>
                      <a:pt x="4215" y="8820"/>
                      <a:pt x="4173" y="8539"/>
                      <a:pt x="4132" y="8258"/>
                    </a:cubicBezTo>
                    <a:lnTo>
                      <a:pt x="4074" y="7854"/>
                    </a:lnTo>
                    <a:cubicBezTo>
                      <a:pt x="4049" y="7647"/>
                      <a:pt x="4016" y="7440"/>
                      <a:pt x="3992" y="7226"/>
                    </a:cubicBezTo>
                    <a:cubicBezTo>
                      <a:pt x="3967" y="7060"/>
                      <a:pt x="3942" y="6887"/>
                      <a:pt x="3925" y="6722"/>
                    </a:cubicBezTo>
                    <a:cubicBezTo>
                      <a:pt x="3917" y="6622"/>
                      <a:pt x="3901" y="6532"/>
                      <a:pt x="3892" y="6441"/>
                    </a:cubicBezTo>
                    <a:cubicBezTo>
                      <a:pt x="3884" y="6342"/>
                      <a:pt x="3876" y="6251"/>
                      <a:pt x="3868" y="6160"/>
                    </a:cubicBezTo>
                    <a:cubicBezTo>
                      <a:pt x="3859" y="6044"/>
                      <a:pt x="3851" y="5920"/>
                      <a:pt x="3843" y="5804"/>
                    </a:cubicBezTo>
                    <a:cubicBezTo>
                      <a:pt x="3810" y="5391"/>
                      <a:pt x="3760" y="4978"/>
                      <a:pt x="3744" y="4565"/>
                    </a:cubicBezTo>
                    <a:cubicBezTo>
                      <a:pt x="3744" y="4458"/>
                      <a:pt x="3727" y="4359"/>
                      <a:pt x="3719" y="4259"/>
                    </a:cubicBezTo>
                    <a:cubicBezTo>
                      <a:pt x="3694" y="4020"/>
                      <a:pt x="3694" y="3780"/>
                      <a:pt x="3711" y="3549"/>
                    </a:cubicBezTo>
                    <a:cubicBezTo>
                      <a:pt x="3744" y="3276"/>
                      <a:pt x="3752" y="3003"/>
                      <a:pt x="3752" y="2739"/>
                    </a:cubicBezTo>
                    <a:lnTo>
                      <a:pt x="3752" y="2045"/>
                    </a:lnTo>
                    <a:cubicBezTo>
                      <a:pt x="3768" y="1591"/>
                      <a:pt x="3554" y="1153"/>
                      <a:pt x="3190" y="888"/>
                    </a:cubicBezTo>
                    <a:cubicBezTo>
                      <a:pt x="2884" y="640"/>
                      <a:pt x="2554" y="425"/>
                      <a:pt x="2199" y="244"/>
                    </a:cubicBezTo>
                    <a:cubicBezTo>
                      <a:pt x="2141" y="211"/>
                      <a:pt x="2075" y="186"/>
                      <a:pt x="2009" y="161"/>
                    </a:cubicBezTo>
                    <a:cubicBezTo>
                      <a:pt x="1942" y="136"/>
                      <a:pt x="1868" y="111"/>
                      <a:pt x="1794" y="87"/>
                    </a:cubicBezTo>
                    <a:cubicBezTo>
                      <a:pt x="1719" y="62"/>
                      <a:pt x="1645" y="45"/>
                      <a:pt x="1571" y="21"/>
                    </a:cubicBezTo>
                    <a:cubicBezTo>
                      <a:pt x="1522" y="9"/>
                      <a:pt x="1469" y="1"/>
                      <a:pt x="14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6135625" y="1611187"/>
                <a:ext cx="930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16423" extrusionOk="0">
                    <a:moveTo>
                      <a:pt x="1" y="1"/>
                    </a:moveTo>
                    <a:lnTo>
                      <a:pt x="1" y="1488"/>
                    </a:lnTo>
                    <a:cubicBezTo>
                      <a:pt x="208" y="1885"/>
                      <a:pt x="389" y="2298"/>
                      <a:pt x="563" y="2727"/>
                    </a:cubicBezTo>
                    <a:cubicBezTo>
                      <a:pt x="670" y="3008"/>
                      <a:pt x="736" y="3306"/>
                      <a:pt x="769" y="3611"/>
                    </a:cubicBezTo>
                    <a:cubicBezTo>
                      <a:pt x="827" y="4074"/>
                      <a:pt x="860" y="4537"/>
                      <a:pt x="893" y="5000"/>
                    </a:cubicBezTo>
                    <a:cubicBezTo>
                      <a:pt x="1017" y="6966"/>
                      <a:pt x="1373" y="8916"/>
                      <a:pt x="1943" y="10800"/>
                    </a:cubicBezTo>
                    <a:cubicBezTo>
                      <a:pt x="2248" y="11792"/>
                      <a:pt x="2521" y="12791"/>
                      <a:pt x="2794" y="13791"/>
                    </a:cubicBezTo>
                    <a:cubicBezTo>
                      <a:pt x="2876" y="14022"/>
                      <a:pt x="2893" y="14270"/>
                      <a:pt x="2852" y="14510"/>
                    </a:cubicBezTo>
                    <a:cubicBezTo>
                      <a:pt x="2781" y="14798"/>
                      <a:pt x="2610" y="14954"/>
                      <a:pt x="2347" y="14954"/>
                    </a:cubicBezTo>
                    <a:cubicBezTo>
                      <a:pt x="2300" y="14954"/>
                      <a:pt x="2251" y="14950"/>
                      <a:pt x="2199" y="14940"/>
                    </a:cubicBezTo>
                    <a:cubicBezTo>
                      <a:pt x="1720" y="14840"/>
                      <a:pt x="1282" y="14601"/>
                      <a:pt x="951" y="14246"/>
                    </a:cubicBezTo>
                    <a:cubicBezTo>
                      <a:pt x="621" y="13915"/>
                      <a:pt x="307" y="13576"/>
                      <a:pt x="1" y="13229"/>
                    </a:cubicBezTo>
                    <a:lnTo>
                      <a:pt x="1" y="15708"/>
                    </a:lnTo>
                    <a:cubicBezTo>
                      <a:pt x="464" y="16072"/>
                      <a:pt x="1026" y="16286"/>
                      <a:pt x="1620" y="16336"/>
                    </a:cubicBezTo>
                    <a:cubicBezTo>
                      <a:pt x="1868" y="16361"/>
                      <a:pt x="2116" y="16394"/>
                      <a:pt x="2364" y="16410"/>
                    </a:cubicBezTo>
                    <a:cubicBezTo>
                      <a:pt x="2430" y="16419"/>
                      <a:pt x="2496" y="16423"/>
                      <a:pt x="2562" y="16423"/>
                    </a:cubicBezTo>
                    <a:cubicBezTo>
                      <a:pt x="2629" y="16423"/>
                      <a:pt x="2695" y="16419"/>
                      <a:pt x="2761" y="16410"/>
                    </a:cubicBezTo>
                    <a:cubicBezTo>
                      <a:pt x="2810" y="16361"/>
                      <a:pt x="2868" y="16328"/>
                      <a:pt x="2942" y="16319"/>
                    </a:cubicBezTo>
                    <a:cubicBezTo>
                      <a:pt x="3149" y="16278"/>
                      <a:pt x="3331" y="16171"/>
                      <a:pt x="3480" y="16030"/>
                    </a:cubicBezTo>
                    <a:cubicBezTo>
                      <a:pt x="3620" y="15873"/>
                      <a:pt x="3694" y="15683"/>
                      <a:pt x="3703" y="15477"/>
                    </a:cubicBezTo>
                    <a:cubicBezTo>
                      <a:pt x="3719" y="15262"/>
                      <a:pt x="3711" y="15047"/>
                      <a:pt x="3670" y="14832"/>
                    </a:cubicBezTo>
                    <a:cubicBezTo>
                      <a:pt x="3637" y="14609"/>
                      <a:pt x="3595" y="14386"/>
                      <a:pt x="3546" y="14171"/>
                    </a:cubicBezTo>
                    <a:cubicBezTo>
                      <a:pt x="3438" y="13733"/>
                      <a:pt x="3306" y="13304"/>
                      <a:pt x="3157" y="12882"/>
                    </a:cubicBezTo>
                    <a:cubicBezTo>
                      <a:pt x="3009" y="12453"/>
                      <a:pt x="2852" y="12023"/>
                      <a:pt x="2695" y="11593"/>
                    </a:cubicBezTo>
                    <a:cubicBezTo>
                      <a:pt x="2389" y="10726"/>
                      <a:pt x="2067" y="9875"/>
                      <a:pt x="1819" y="8974"/>
                    </a:cubicBezTo>
                    <a:cubicBezTo>
                      <a:pt x="1703" y="8520"/>
                      <a:pt x="1620" y="8057"/>
                      <a:pt x="1571" y="7594"/>
                    </a:cubicBezTo>
                    <a:cubicBezTo>
                      <a:pt x="1505" y="7140"/>
                      <a:pt x="1463" y="6677"/>
                      <a:pt x="1422" y="6223"/>
                    </a:cubicBezTo>
                    <a:cubicBezTo>
                      <a:pt x="1340" y="5305"/>
                      <a:pt x="1282" y="4396"/>
                      <a:pt x="1224" y="3488"/>
                    </a:cubicBezTo>
                    <a:lnTo>
                      <a:pt x="1199" y="3149"/>
                    </a:lnTo>
                    <a:lnTo>
                      <a:pt x="1183" y="2984"/>
                    </a:lnTo>
                    <a:lnTo>
                      <a:pt x="1149" y="2827"/>
                    </a:lnTo>
                    <a:lnTo>
                      <a:pt x="1125" y="2670"/>
                    </a:lnTo>
                    <a:lnTo>
                      <a:pt x="1083" y="2513"/>
                    </a:lnTo>
                    <a:cubicBezTo>
                      <a:pt x="1050" y="2413"/>
                      <a:pt x="1026" y="2306"/>
                      <a:pt x="984" y="2207"/>
                    </a:cubicBezTo>
                    <a:cubicBezTo>
                      <a:pt x="835" y="1785"/>
                      <a:pt x="670" y="1372"/>
                      <a:pt x="480" y="967"/>
                    </a:cubicBezTo>
                    <a:cubicBezTo>
                      <a:pt x="323" y="645"/>
                      <a:pt x="166" y="32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6135625" y="1449688"/>
                <a:ext cx="172325" cy="3995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15981" extrusionOk="0">
                    <a:moveTo>
                      <a:pt x="1" y="1"/>
                    </a:moveTo>
                    <a:lnTo>
                      <a:pt x="1" y="778"/>
                    </a:lnTo>
                    <a:cubicBezTo>
                      <a:pt x="571" y="1034"/>
                      <a:pt x="1174" y="1199"/>
                      <a:pt x="1761" y="1414"/>
                    </a:cubicBezTo>
                    <a:cubicBezTo>
                      <a:pt x="2472" y="1662"/>
                      <a:pt x="3166" y="1959"/>
                      <a:pt x="3835" y="2306"/>
                    </a:cubicBezTo>
                    <a:cubicBezTo>
                      <a:pt x="4198" y="2504"/>
                      <a:pt x="4545" y="2736"/>
                      <a:pt x="4859" y="2992"/>
                    </a:cubicBezTo>
                    <a:cubicBezTo>
                      <a:pt x="5206" y="3273"/>
                      <a:pt x="5339" y="3653"/>
                      <a:pt x="5355" y="4083"/>
                    </a:cubicBezTo>
                    <a:cubicBezTo>
                      <a:pt x="5355" y="4669"/>
                      <a:pt x="5306" y="5248"/>
                      <a:pt x="5223" y="5826"/>
                    </a:cubicBezTo>
                    <a:cubicBezTo>
                      <a:pt x="5099" y="6826"/>
                      <a:pt x="4967" y="7834"/>
                      <a:pt x="5049" y="8850"/>
                    </a:cubicBezTo>
                    <a:cubicBezTo>
                      <a:pt x="5107" y="9586"/>
                      <a:pt x="5198" y="10321"/>
                      <a:pt x="5314" y="11056"/>
                    </a:cubicBezTo>
                    <a:cubicBezTo>
                      <a:pt x="5463" y="12007"/>
                      <a:pt x="5620" y="12948"/>
                      <a:pt x="5843" y="13882"/>
                    </a:cubicBezTo>
                    <a:cubicBezTo>
                      <a:pt x="5934" y="14287"/>
                      <a:pt x="6058" y="14692"/>
                      <a:pt x="6206" y="15089"/>
                    </a:cubicBezTo>
                    <a:cubicBezTo>
                      <a:pt x="6223" y="15113"/>
                      <a:pt x="6231" y="15138"/>
                      <a:pt x="6239" y="15163"/>
                    </a:cubicBezTo>
                    <a:cubicBezTo>
                      <a:pt x="6388" y="15551"/>
                      <a:pt x="6611" y="15824"/>
                      <a:pt x="6892" y="15981"/>
                    </a:cubicBezTo>
                    <a:lnTo>
                      <a:pt x="6892" y="11783"/>
                    </a:lnTo>
                    <a:cubicBezTo>
                      <a:pt x="6842" y="11593"/>
                      <a:pt x="6809" y="11403"/>
                      <a:pt x="6768" y="11213"/>
                    </a:cubicBezTo>
                    <a:cubicBezTo>
                      <a:pt x="6628" y="10428"/>
                      <a:pt x="6553" y="9635"/>
                      <a:pt x="6479" y="8842"/>
                    </a:cubicBezTo>
                    <a:cubicBezTo>
                      <a:pt x="6405" y="8016"/>
                      <a:pt x="6520" y="7214"/>
                      <a:pt x="6586" y="6396"/>
                    </a:cubicBezTo>
                    <a:cubicBezTo>
                      <a:pt x="6661" y="5586"/>
                      <a:pt x="6677" y="4768"/>
                      <a:pt x="6644" y="3950"/>
                    </a:cubicBezTo>
                    <a:cubicBezTo>
                      <a:pt x="6619" y="3694"/>
                      <a:pt x="6586" y="3438"/>
                      <a:pt x="6537" y="3182"/>
                    </a:cubicBezTo>
                    <a:cubicBezTo>
                      <a:pt x="6454" y="2719"/>
                      <a:pt x="6173" y="2306"/>
                      <a:pt x="5752" y="2075"/>
                    </a:cubicBezTo>
                    <a:cubicBezTo>
                      <a:pt x="5256" y="1786"/>
                      <a:pt x="4727" y="1538"/>
                      <a:pt x="4174" y="1339"/>
                    </a:cubicBezTo>
                    <a:cubicBezTo>
                      <a:pt x="3108" y="943"/>
                      <a:pt x="2009" y="637"/>
                      <a:pt x="918" y="331"/>
                    </a:cubicBezTo>
                    <a:cubicBezTo>
                      <a:pt x="604" y="240"/>
                      <a:pt x="298" y="13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6135625" y="1421188"/>
                <a:ext cx="1723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2629" extrusionOk="0">
                    <a:moveTo>
                      <a:pt x="1" y="1"/>
                    </a:moveTo>
                    <a:lnTo>
                      <a:pt x="1" y="538"/>
                    </a:lnTo>
                    <a:cubicBezTo>
                      <a:pt x="555" y="744"/>
                      <a:pt x="1116" y="910"/>
                      <a:pt x="1695" y="1033"/>
                    </a:cubicBezTo>
                    <a:cubicBezTo>
                      <a:pt x="2901" y="1298"/>
                      <a:pt x="4099" y="1604"/>
                      <a:pt x="5281" y="1959"/>
                    </a:cubicBezTo>
                    <a:cubicBezTo>
                      <a:pt x="5669" y="2083"/>
                      <a:pt x="6049" y="2207"/>
                      <a:pt x="6429" y="2355"/>
                    </a:cubicBezTo>
                    <a:cubicBezTo>
                      <a:pt x="6595" y="2422"/>
                      <a:pt x="6752" y="2512"/>
                      <a:pt x="6892" y="2628"/>
                    </a:cubicBezTo>
                    <a:lnTo>
                      <a:pt x="6892" y="1645"/>
                    </a:lnTo>
                    <a:lnTo>
                      <a:pt x="6859" y="1628"/>
                    </a:lnTo>
                    <a:cubicBezTo>
                      <a:pt x="6024" y="1389"/>
                      <a:pt x="5182" y="1190"/>
                      <a:pt x="4339" y="1000"/>
                    </a:cubicBezTo>
                    <a:cubicBezTo>
                      <a:pt x="3397" y="794"/>
                      <a:pt x="2455" y="571"/>
                      <a:pt x="1505" y="405"/>
                    </a:cubicBezTo>
                    <a:cubicBezTo>
                      <a:pt x="992" y="323"/>
                      <a:pt x="488" y="18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6135625" y="2072425"/>
                <a:ext cx="3950" cy="960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843" extrusionOk="0">
                    <a:moveTo>
                      <a:pt x="1" y="1"/>
                    </a:moveTo>
                    <a:lnTo>
                      <a:pt x="1" y="3843"/>
                    </a:lnTo>
                    <a:cubicBezTo>
                      <a:pt x="42" y="3785"/>
                      <a:pt x="75" y="3719"/>
                      <a:pt x="84" y="3653"/>
                    </a:cubicBezTo>
                    <a:cubicBezTo>
                      <a:pt x="150" y="3264"/>
                      <a:pt x="158" y="2868"/>
                      <a:pt x="108" y="2471"/>
                    </a:cubicBezTo>
                    <a:cubicBezTo>
                      <a:pt x="92" y="2372"/>
                      <a:pt x="92" y="2273"/>
                      <a:pt x="92" y="2174"/>
                    </a:cubicBezTo>
                    <a:cubicBezTo>
                      <a:pt x="108" y="1538"/>
                      <a:pt x="59" y="885"/>
                      <a:pt x="17" y="249"/>
                    </a:cubicBezTo>
                    <a:cubicBezTo>
                      <a:pt x="17" y="166"/>
                      <a:pt x="9" y="83"/>
                      <a:pt x="1" y="1"/>
                    </a:cubicBezTo>
                    <a:close/>
                  </a:path>
                </a:pathLst>
              </a:custGeom>
              <a:solidFill>
                <a:srgbClr val="AF1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" name="Google Shape;145;p9"/>
          <p:cNvGrpSpPr/>
          <p:nvPr/>
        </p:nvGrpSpPr>
        <p:grpSpPr>
          <a:xfrm>
            <a:off x="8423940" y="277500"/>
            <a:ext cx="445573" cy="4588500"/>
            <a:chOff x="8423940" y="277500"/>
            <a:chExt cx="445573" cy="45885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8423940" y="277500"/>
              <a:ext cx="445512" cy="4588500"/>
              <a:chOff x="8423940" y="277500"/>
              <a:chExt cx="445512" cy="45885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8423950" y="277500"/>
                <a:ext cx="414221" cy="363875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058" extrusionOk="0">
                    <a:moveTo>
                      <a:pt x="0" y="0"/>
                    </a:moveTo>
                    <a:lnTo>
                      <a:pt x="0" y="1058"/>
                    </a:lnTo>
                    <a:cubicBezTo>
                      <a:pt x="1198" y="727"/>
                      <a:pt x="2413" y="521"/>
                      <a:pt x="3628" y="314"/>
                    </a:cubicBezTo>
                    <a:cubicBezTo>
                      <a:pt x="4256" y="207"/>
                      <a:pt x="4883" y="99"/>
                      <a:pt x="5511" y="8"/>
                    </a:cubicBezTo>
                    <a:lnTo>
                      <a:pt x="552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8424450" y="1072244"/>
                <a:ext cx="444999" cy="511274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1397" extrusionOk="0">
                    <a:moveTo>
                      <a:pt x="2051" y="1"/>
                    </a:moveTo>
                    <a:cubicBezTo>
                      <a:pt x="1899" y="1"/>
                      <a:pt x="1747" y="3"/>
                      <a:pt x="1595" y="9"/>
                    </a:cubicBezTo>
                    <a:cubicBezTo>
                      <a:pt x="1215" y="17"/>
                      <a:pt x="843" y="67"/>
                      <a:pt x="480" y="174"/>
                    </a:cubicBezTo>
                    <a:cubicBezTo>
                      <a:pt x="306" y="224"/>
                      <a:pt x="141" y="306"/>
                      <a:pt x="0" y="422"/>
                    </a:cubicBezTo>
                    <a:lnTo>
                      <a:pt x="0" y="1397"/>
                    </a:lnTo>
                    <a:cubicBezTo>
                      <a:pt x="67" y="843"/>
                      <a:pt x="381" y="488"/>
                      <a:pt x="934" y="347"/>
                    </a:cubicBezTo>
                    <a:cubicBezTo>
                      <a:pt x="1248" y="273"/>
                      <a:pt x="1562" y="232"/>
                      <a:pt x="1884" y="224"/>
                    </a:cubicBezTo>
                    <a:cubicBezTo>
                      <a:pt x="1982" y="221"/>
                      <a:pt x="2080" y="219"/>
                      <a:pt x="2178" y="219"/>
                    </a:cubicBezTo>
                    <a:cubicBezTo>
                      <a:pt x="2661" y="219"/>
                      <a:pt x="3146" y="253"/>
                      <a:pt x="3620" y="314"/>
                    </a:cubicBezTo>
                    <a:cubicBezTo>
                      <a:pt x="3983" y="364"/>
                      <a:pt x="4347" y="405"/>
                      <a:pt x="4710" y="471"/>
                    </a:cubicBezTo>
                    <a:cubicBezTo>
                      <a:pt x="5446" y="604"/>
                      <a:pt x="6173" y="777"/>
                      <a:pt x="6892" y="967"/>
                    </a:cubicBezTo>
                    <a:lnTo>
                      <a:pt x="6883" y="728"/>
                    </a:lnTo>
                    <a:cubicBezTo>
                      <a:pt x="6140" y="537"/>
                      <a:pt x="5388" y="372"/>
                      <a:pt x="4636" y="232"/>
                    </a:cubicBezTo>
                    <a:cubicBezTo>
                      <a:pt x="4107" y="141"/>
                      <a:pt x="3570" y="75"/>
                      <a:pt x="3041" y="42"/>
                    </a:cubicBezTo>
                    <a:cubicBezTo>
                      <a:pt x="2708" y="14"/>
                      <a:pt x="2379" y="1"/>
                      <a:pt x="20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8423950" y="3272725"/>
                <a:ext cx="357948" cy="61722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3304" extrusionOk="0">
                    <a:moveTo>
                      <a:pt x="0" y="1"/>
                    </a:moveTo>
                    <a:lnTo>
                      <a:pt x="0" y="3041"/>
                    </a:lnTo>
                    <a:cubicBezTo>
                      <a:pt x="347" y="3182"/>
                      <a:pt x="719" y="3264"/>
                      <a:pt x="1091" y="3297"/>
                    </a:cubicBezTo>
                    <a:cubicBezTo>
                      <a:pt x="1124" y="3301"/>
                      <a:pt x="1155" y="3303"/>
                      <a:pt x="1185" y="3303"/>
                    </a:cubicBezTo>
                    <a:cubicBezTo>
                      <a:pt x="1469" y="3303"/>
                      <a:pt x="1571" y="3124"/>
                      <a:pt x="1504" y="2802"/>
                    </a:cubicBezTo>
                    <a:cubicBezTo>
                      <a:pt x="1438" y="2529"/>
                      <a:pt x="1331" y="2273"/>
                      <a:pt x="1207" y="2025"/>
                    </a:cubicBezTo>
                    <a:cubicBezTo>
                      <a:pt x="868" y="1314"/>
                      <a:pt x="463" y="63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8423950" y="2014388"/>
                <a:ext cx="444982" cy="827468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8840" extrusionOk="0">
                    <a:moveTo>
                      <a:pt x="6891" y="1"/>
                    </a:moveTo>
                    <a:cubicBezTo>
                      <a:pt x="6354" y="621"/>
                      <a:pt x="5776" y="1215"/>
                      <a:pt x="5164" y="1777"/>
                    </a:cubicBezTo>
                    <a:cubicBezTo>
                      <a:pt x="4917" y="2009"/>
                      <a:pt x="4652" y="2232"/>
                      <a:pt x="4388" y="2447"/>
                    </a:cubicBezTo>
                    <a:cubicBezTo>
                      <a:pt x="3785" y="2942"/>
                      <a:pt x="3148" y="3389"/>
                      <a:pt x="2487" y="3802"/>
                    </a:cubicBezTo>
                    <a:cubicBezTo>
                      <a:pt x="2289" y="3917"/>
                      <a:pt x="2132" y="4099"/>
                      <a:pt x="2041" y="4314"/>
                    </a:cubicBezTo>
                    <a:cubicBezTo>
                      <a:pt x="1950" y="4554"/>
                      <a:pt x="1884" y="4793"/>
                      <a:pt x="1835" y="5041"/>
                    </a:cubicBezTo>
                    <a:cubicBezTo>
                      <a:pt x="1801" y="5206"/>
                      <a:pt x="1752" y="5372"/>
                      <a:pt x="1686" y="5529"/>
                    </a:cubicBezTo>
                    <a:cubicBezTo>
                      <a:pt x="1614" y="5680"/>
                      <a:pt x="1529" y="5756"/>
                      <a:pt x="1414" y="5756"/>
                    </a:cubicBezTo>
                    <a:cubicBezTo>
                      <a:pt x="1398" y="5756"/>
                      <a:pt x="1381" y="5755"/>
                      <a:pt x="1364" y="5752"/>
                    </a:cubicBezTo>
                    <a:cubicBezTo>
                      <a:pt x="1314" y="5743"/>
                      <a:pt x="1256" y="5727"/>
                      <a:pt x="1207" y="5702"/>
                    </a:cubicBezTo>
                    <a:cubicBezTo>
                      <a:pt x="1091" y="5644"/>
                      <a:pt x="983" y="5570"/>
                      <a:pt x="884" y="5487"/>
                    </a:cubicBezTo>
                    <a:cubicBezTo>
                      <a:pt x="835" y="5446"/>
                      <a:pt x="777" y="5396"/>
                      <a:pt x="736" y="5355"/>
                    </a:cubicBezTo>
                    <a:cubicBezTo>
                      <a:pt x="562" y="5182"/>
                      <a:pt x="397" y="5008"/>
                      <a:pt x="240" y="4826"/>
                    </a:cubicBezTo>
                    <a:cubicBezTo>
                      <a:pt x="157" y="4735"/>
                      <a:pt x="75" y="4636"/>
                      <a:pt x="0" y="4545"/>
                    </a:cubicBezTo>
                    <a:lnTo>
                      <a:pt x="0" y="6008"/>
                    </a:lnTo>
                    <a:cubicBezTo>
                      <a:pt x="339" y="6462"/>
                      <a:pt x="694" y="6917"/>
                      <a:pt x="1058" y="7355"/>
                    </a:cubicBezTo>
                    <a:cubicBezTo>
                      <a:pt x="1405" y="7784"/>
                      <a:pt x="1793" y="8173"/>
                      <a:pt x="2231" y="8511"/>
                    </a:cubicBezTo>
                    <a:cubicBezTo>
                      <a:pt x="2372" y="8635"/>
                      <a:pt x="2537" y="8734"/>
                      <a:pt x="2710" y="8801"/>
                    </a:cubicBezTo>
                    <a:cubicBezTo>
                      <a:pt x="2784" y="8826"/>
                      <a:pt x="2848" y="8839"/>
                      <a:pt x="2904" y="8839"/>
                    </a:cubicBezTo>
                    <a:cubicBezTo>
                      <a:pt x="3063" y="8839"/>
                      <a:pt x="3155" y="8736"/>
                      <a:pt x="3198" y="8528"/>
                    </a:cubicBezTo>
                    <a:cubicBezTo>
                      <a:pt x="3256" y="8263"/>
                      <a:pt x="3198" y="8007"/>
                      <a:pt x="3165" y="7751"/>
                    </a:cubicBezTo>
                    <a:cubicBezTo>
                      <a:pt x="3099" y="7264"/>
                      <a:pt x="2991" y="6784"/>
                      <a:pt x="2942" y="6289"/>
                    </a:cubicBezTo>
                    <a:cubicBezTo>
                      <a:pt x="2892" y="5925"/>
                      <a:pt x="2900" y="5553"/>
                      <a:pt x="2967" y="5190"/>
                    </a:cubicBezTo>
                    <a:cubicBezTo>
                      <a:pt x="3024" y="4868"/>
                      <a:pt x="3214" y="4587"/>
                      <a:pt x="3495" y="4421"/>
                    </a:cubicBezTo>
                    <a:cubicBezTo>
                      <a:pt x="4710" y="3669"/>
                      <a:pt x="5850" y="2802"/>
                      <a:pt x="6891" y="1827"/>
                    </a:cubicBezTo>
                    <a:lnTo>
                      <a:pt x="6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9"/>
              <p:cNvGrpSpPr/>
              <p:nvPr/>
            </p:nvGrpSpPr>
            <p:grpSpPr>
              <a:xfrm>
                <a:off x="8423940" y="4038535"/>
                <a:ext cx="444982" cy="827465"/>
                <a:chOff x="8423940" y="3551036"/>
                <a:chExt cx="444982" cy="827465"/>
              </a:xfrm>
            </p:grpSpPr>
            <p:sp>
              <p:nvSpPr>
                <p:cNvPr id="152" name="Google Shape;152;p9"/>
                <p:cNvSpPr/>
                <p:nvPr/>
              </p:nvSpPr>
              <p:spPr>
                <a:xfrm>
                  <a:off x="8423940" y="3551036"/>
                  <a:ext cx="444982" cy="82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2" h="12816" extrusionOk="0">
                      <a:moveTo>
                        <a:pt x="6891" y="1"/>
                      </a:moveTo>
                      <a:cubicBezTo>
                        <a:pt x="6734" y="133"/>
                        <a:pt x="6577" y="257"/>
                        <a:pt x="6412" y="389"/>
                      </a:cubicBezTo>
                      <a:cubicBezTo>
                        <a:pt x="5635" y="1000"/>
                        <a:pt x="4817" y="1570"/>
                        <a:pt x="3958" y="2074"/>
                      </a:cubicBezTo>
                      <a:cubicBezTo>
                        <a:pt x="3875" y="2124"/>
                        <a:pt x="3801" y="2182"/>
                        <a:pt x="3743" y="2256"/>
                      </a:cubicBezTo>
                      <a:cubicBezTo>
                        <a:pt x="3677" y="2331"/>
                        <a:pt x="3628" y="2413"/>
                        <a:pt x="3594" y="2504"/>
                      </a:cubicBezTo>
                      <a:cubicBezTo>
                        <a:pt x="3578" y="2537"/>
                        <a:pt x="3570" y="2562"/>
                        <a:pt x="3561" y="2595"/>
                      </a:cubicBezTo>
                      <a:cubicBezTo>
                        <a:pt x="3528" y="2711"/>
                        <a:pt x="3495" y="2826"/>
                        <a:pt x="3479" y="2942"/>
                      </a:cubicBezTo>
                      <a:cubicBezTo>
                        <a:pt x="3462" y="3058"/>
                        <a:pt x="3454" y="3182"/>
                        <a:pt x="3454" y="3297"/>
                      </a:cubicBezTo>
                      <a:lnTo>
                        <a:pt x="3454" y="3339"/>
                      </a:lnTo>
                      <a:lnTo>
                        <a:pt x="3454" y="3446"/>
                      </a:lnTo>
                      <a:cubicBezTo>
                        <a:pt x="3454" y="3545"/>
                        <a:pt x="3471" y="3636"/>
                        <a:pt x="3479" y="3735"/>
                      </a:cubicBezTo>
                      <a:cubicBezTo>
                        <a:pt x="3570" y="4388"/>
                        <a:pt x="3718" y="5033"/>
                        <a:pt x="3917" y="5660"/>
                      </a:cubicBezTo>
                      <a:cubicBezTo>
                        <a:pt x="3966" y="5817"/>
                        <a:pt x="4008" y="5974"/>
                        <a:pt x="4049" y="6131"/>
                      </a:cubicBezTo>
                      <a:cubicBezTo>
                        <a:pt x="4090" y="6264"/>
                        <a:pt x="4123" y="6404"/>
                        <a:pt x="4165" y="6545"/>
                      </a:cubicBezTo>
                      <a:cubicBezTo>
                        <a:pt x="4264" y="6916"/>
                        <a:pt x="4338" y="7296"/>
                        <a:pt x="4396" y="7677"/>
                      </a:cubicBezTo>
                      <a:cubicBezTo>
                        <a:pt x="4404" y="7743"/>
                        <a:pt x="4413" y="7801"/>
                        <a:pt x="4421" y="7858"/>
                      </a:cubicBezTo>
                      <a:cubicBezTo>
                        <a:pt x="4446" y="8032"/>
                        <a:pt x="4462" y="8205"/>
                        <a:pt x="4487" y="8379"/>
                      </a:cubicBezTo>
                      <a:cubicBezTo>
                        <a:pt x="4528" y="8652"/>
                        <a:pt x="4561" y="8916"/>
                        <a:pt x="4611" y="9180"/>
                      </a:cubicBezTo>
                      <a:cubicBezTo>
                        <a:pt x="4636" y="9321"/>
                        <a:pt x="4660" y="9461"/>
                        <a:pt x="4677" y="9602"/>
                      </a:cubicBezTo>
                      <a:cubicBezTo>
                        <a:pt x="4685" y="9684"/>
                        <a:pt x="4685" y="9767"/>
                        <a:pt x="4685" y="9841"/>
                      </a:cubicBezTo>
                      <a:cubicBezTo>
                        <a:pt x="4685" y="9941"/>
                        <a:pt x="4669" y="10031"/>
                        <a:pt x="4627" y="10114"/>
                      </a:cubicBezTo>
                      <a:cubicBezTo>
                        <a:pt x="4569" y="10213"/>
                        <a:pt x="4454" y="10263"/>
                        <a:pt x="4264" y="10279"/>
                      </a:cubicBezTo>
                      <a:cubicBezTo>
                        <a:pt x="4225" y="10282"/>
                        <a:pt x="4187" y="10283"/>
                        <a:pt x="4149" y="10283"/>
                      </a:cubicBezTo>
                      <a:cubicBezTo>
                        <a:pt x="3780" y="10283"/>
                        <a:pt x="3434" y="10179"/>
                        <a:pt x="3082" y="10089"/>
                      </a:cubicBezTo>
                      <a:cubicBezTo>
                        <a:pt x="2066" y="9808"/>
                        <a:pt x="1091" y="9453"/>
                        <a:pt x="108" y="9089"/>
                      </a:cubicBezTo>
                      <a:lnTo>
                        <a:pt x="0" y="9048"/>
                      </a:lnTo>
                      <a:lnTo>
                        <a:pt x="0" y="10288"/>
                      </a:lnTo>
                      <a:lnTo>
                        <a:pt x="91" y="10321"/>
                      </a:lnTo>
                      <a:cubicBezTo>
                        <a:pt x="339" y="10420"/>
                        <a:pt x="587" y="10511"/>
                        <a:pt x="835" y="10610"/>
                      </a:cubicBezTo>
                      <a:cubicBezTo>
                        <a:pt x="1091" y="10701"/>
                        <a:pt x="1347" y="10800"/>
                        <a:pt x="1603" y="10899"/>
                      </a:cubicBezTo>
                      <a:cubicBezTo>
                        <a:pt x="2462" y="11213"/>
                        <a:pt x="3314" y="11535"/>
                        <a:pt x="4156" y="11891"/>
                      </a:cubicBezTo>
                      <a:cubicBezTo>
                        <a:pt x="4636" y="12097"/>
                        <a:pt x="5131" y="12287"/>
                        <a:pt x="5619" y="12485"/>
                      </a:cubicBezTo>
                      <a:cubicBezTo>
                        <a:pt x="5892" y="12601"/>
                        <a:pt x="6156" y="12709"/>
                        <a:pt x="6429" y="12816"/>
                      </a:cubicBezTo>
                      <a:lnTo>
                        <a:pt x="6891" y="12816"/>
                      </a:lnTo>
                      <a:lnTo>
                        <a:pt x="6891" y="9238"/>
                      </a:lnTo>
                      <a:cubicBezTo>
                        <a:pt x="6387" y="8280"/>
                        <a:pt x="5949" y="7280"/>
                        <a:pt x="5594" y="6264"/>
                      </a:cubicBezTo>
                      <a:cubicBezTo>
                        <a:pt x="5495" y="5999"/>
                        <a:pt x="5421" y="5727"/>
                        <a:pt x="5363" y="5446"/>
                      </a:cubicBezTo>
                      <a:cubicBezTo>
                        <a:pt x="5288" y="5066"/>
                        <a:pt x="5255" y="4677"/>
                        <a:pt x="5280" y="4289"/>
                      </a:cubicBezTo>
                      <a:cubicBezTo>
                        <a:pt x="5313" y="3925"/>
                        <a:pt x="5412" y="3620"/>
                        <a:pt x="5710" y="3413"/>
                      </a:cubicBezTo>
                      <a:cubicBezTo>
                        <a:pt x="5768" y="3372"/>
                        <a:pt x="5825" y="3339"/>
                        <a:pt x="5892" y="3306"/>
                      </a:cubicBezTo>
                      <a:cubicBezTo>
                        <a:pt x="6239" y="3149"/>
                        <a:pt x="6569" y="2967"/>
                        <a:pt x="6891" y="2785"/>
                      </a:cubicBezTo>
                      <a:lnTo>
                        <a:pt x="689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8423940" y="4225353"/>
                  <a:ext cx="390554" cy="15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2372" extrusionOk="0">
                      <a:moveTo>
                        <a:pt x="0" y="1"/>
                      </a:moveTo>
                      <a:lnTo>
                        <a:pt x="0" y="1033"/>
                      </a:lnTo>
                      <a:cubicBezTo>
                        <a:pt x="422" y="1190"/>
                        <a:pt x="843" y="1356"/>
                        <a:pt x="1264" y="1504"/>
                      </a:cubicBezTo>
                      <a:cubicBezTo>
                        <a:pt x="1992" y="1769"/>
                        <a:pt x="2727" y="2000"/>
                        <a:pt x="3454" y="2248"/>
                      </a:cubicBezTo>
                      <a:cubicBezTo>
                        <a:pt x="3561" y="2289"/>
                        <a:pt x="3669" y="2331"/>
                        <a:pt x="3776" y="2372"/>
                      </a:cubicBezTo>
                      <a:lnTo>
                        <a:pt x="6049" y="2372"/>
                      </a:lnTo>
                      <a:cubicBezTo>
                        <a:pt x="5057" y="1959"/>
                        <a:pt x="4065" y="1554"/>
                        <a:pt x="3074" y="1149"/>
                      </a:cubicBezTo>
                      <a:cubicBezTo>
                        <a:pt x="2487" y="918"/>
                        <a:pt x="1901" y="703"/>
                        <a:pt x="1306" y="488"/>
                      </a:cubicBezTo>
                      <a:lnTo>
                        <a:pt x="860" y="323"/>
                      </a:lnTo>
                      <a:cubicBezTo>
                        <a:pt x="570" y="224"/>
                        <a:pt x="281" y="108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" name="Google Shape;154;p9"/>
              <p:cNvSpPr/>
              <p:nvPr/>
            </p:nvSpPr>
            <p:spPr>
              <a:xfrm>
                <a:off x="8729475" y="2784401"/>
                <a:ext cx="139976" cy="103110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5636" extrusionOk="0">
                    <a:moveTo>
                      <a:pt x="1356" y="1"/>
                    </a:moveTo>
                    <a:lnTo>
                      <a:pt x="868" y="232"/>
                    </a:lnTo>
                    <a:lnTo>
                      <a:pt x="587" y="364"/>
                    </a:lnTo>
                    <a:cubicBezTo>
                      <a:pt x="571" y="372"/>
                      <a:pt x="554" y="381"/>
                      <a:pt x="538" y="397"/>
                    </a:cubicBezTo>
                    <a:cubicBezTo>
                      <a:pt x="281" y="529"/>
                      <a:pt x="108" y="777"/>
                      <a:pt x="58" y="1067"/>
                    </a:cubicBezTo>
                    <a:cubicBezTo>
                      <a:pt x="34" y="1207"/>
                      <a:pt x="9" y="1347"/>
                      <a:pt x="9" y="1488"/>
                    </a:cubicBezTo>
                    <a:cubicBezTo>
                      <a:pt x="0" y="1818"/>
                      <a:pt x="34" y="2149"/>
                      <a:pt x="108" y="2471"/>
                    </a:cubicBezTo>
                    <a:cubicBezTo>
                      <a:pt x="149" y="2645"/>
                      <a:pt x="199" y="2818"/>
                      <a:pt x="248" y="2992"/>
                    </a:cubicBezTo>
                    <a:cubicBezTo>
                      <a:pt x="496" y="3777"/>
                      <a:pt x="810" y="4545"/>
                      <a:pt x="1182" y="5281"/>
                    </a:cubicBezTo>
                    <a:cubicBezTo>
                      <a:pt x="1190" y="5314"/>
                      <a:pt x="1207" y="5347"/>
                      <a:pt x="1223" y="5380"/>
                    </a:cubicBezTo>
                    <a:cubicBezTo>
                      <a:pt x="1265" y="5471"/>
                      <a:pt x="1314" y="5553"/>
                      <a:pt x="1356" y="5636"/>
                    </a:cubicBezTo>
                    <a:lnTo>
                      <a:pt x="1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9"/>
            <p:cNvSpPr/>
            <p:nvPr/>
          </p:nvSpPr>
          <p:spPr>
            <a:xfrm>
              <a:off x="8424013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57" name="Google Shape;157;p9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" name="Google Shape;163;p9"/>
          <p:cNvSpPr txBox="1">
            <a:spLocks noGrp="1"/>
          </p:cNvSpPr>
          <p:nvPr>
            <p:ph type="subTitle" idx="1"/>
          </p:nvPr>
        </p:nvSpPr>
        <p:spPr>
          <a:xfrm>
            <a:off x="1739850" y="2363325"/>
            <a:ext cx="5664300" cy="11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739850" y="1551100"/>
            <a:ext cx="56643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11"/>
          <p:cNvGrpSpPr/>
          <p:nvPr/>
        </p:nvGrpSpPr>
        <p:grpSpPr>
          <a:xfrm>
            <a:off x="274245" y="277500"/>
            <a:ext cx="445605" cy="4588500"/>
            <a:chOff x="274245" y="277500"/>
            <a:chExt cx="445605" cy="4588500"/>
          </a:xfrm>
        </p:grpSpPr>
        <p:sp>
          <p:nvSpPr>
            <p:cNvPr id="178" name="Google Shape;178;p11"/>
            <p:cNvSpPr/>
            <p:nvPr/>
          </p:nvSpPr>
          <p:spPr>
            <a:xfrm rot="10800000" flipH="1">
              <a:off x="274350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11"/>
            <p:cNvGrpSpPr/>
            <p:nvPr/>
          </p:nvGrpSpPr>
          <p:grpSpPr>
            <a:xfrm>
              <a:off x="274245" y="662648"/>
              <a:ext cx="445497" cy="3818204"/>
              <a:chOff x="274245" y="882305"/>
              <a:chExt cx="445497" cy="3818204"/>
            </a:xfrm>
          </p:grpSpPr>
          <p:sp>
            <p:nvSpPr>
              <p:cNvPr id="180" name="Google Shape;180;p11"/>
              <p:cNvSpPr/>
              <p:nvPr/>
            </p:nvSpPr>
            <p:spPr>
              <a:xfrm>
                <a:off x="274761" y="1513211"/>
                <a:ext cx="444465" cy="183861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2851" extrusionOk="0">
                    <a:moveTo>
                      <a:pt x="2884" y="0"/>
                    </a:moveTo>
                    <a:cubicBezTo>
                      <a:pt x="2405" y="0"/>
                      <a:pt x="1934" y="33"/>
                      <a:pt x="1463" y="107"/>
                    </a:cubicBezTo>
                    <a:cubicBezTo>
                      <a:pt x="967" y="165"/>
                      <a:pt x="480" y="256"/>
                      <a:pt x="0" y="372"/>
                    </a:cubicBezTo>
                    <a:lnTo>
                      <a:pt x="0" y="2264"/>
                    </a:lnTo>
                    <a:cubicBezTo>
                      <a:pt x="75" y="2165"/>
                      <a:pt x="157" y="2066"/>
                      <a:pt x="256" y="1983"/>
                    </a:cubicBezTo>
                    <a:cubicBezTo>
                      <a:pt x="686" y="1595"/>
                      <a:pt x="1215" y="1339"/>
                      <a:pt x="1785" y="1239"/>
                    </a:cubicBezTo>
                    <a:cubicBezTo>
                      <a:pt x="1997" y="1198"/>
                      <a:pt x="2208" y="1180"/>
                      <a:pt x="2419" y="1180"/>
                    </a:cubicBezTo>
                    <a:cubicBezTo>
                      <a:pt x="2839" y="1180"/>
                      <a:pt x="3256" y="1253"/>
                      <a:pt x="3669" y="1363"/>
                    </a:cubicBezTo>
                    <a:cubicBezTo>
                      <a:pt x="4380" y="1562"/>
                      <a:pt x="5082" y="1826"/>
                      <a:pt x="5751" y="2148"/>
                    </a:cubicBezTo>
                    <a:cubicBezTo>
                      <a:pt x="6156" y="2338"/>
                      <a:pt x="6536" y="2570"/>
                      <a:pt x="6891" y="2851"/>
                    </a:cubicBezTo>
                    <a:lnTo>
                      <a:pt x="6891" y="562"/>
                    </a:lnTo>
                    <a:cubicBezTo>
                      <a:pt x="6437" y="479"/>
                      <a:pt x="5991" y="405"/>
                      <a:pt x="5536" y="331"/>
                    </a:cubicBezTo>
                    <a:cubicBezTo>
                      <a:pt x="5082" y="248"/>
                      <a:pt x="4652" y="182"/>
                      <a:pt x="4214" y="124"/>
                    </a:cubicBezTo>
                    <a:cubicBezTo>
                      <a:pt x="3768" y="50"/>
                      <a:pt x="3330" y="8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531560" y="882305"/>
                <a:ext cx="188182" cy="377847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5859" extrusionOk="0">
                    <a:moveTo>
                      <a:pt x="67" y="0"/>
                    </a:moveTo>
                    <a:cubicBezTo>
                      <a:pt x="34" y="58"/>
                      <a:pt x="26" y="124"/>
                      <a:pt x="26" y="190"/>
                    </a:cubicBezTo>
                    <a:cubicBezTo>
                      <a:pt x="1" y="413"/>
                      <a:pt x="26" y="636"/>
                      <a:pt x="100" y="851"/>
                    </a:cubicBezTo>
                    <a:cubicBezTo>
                      <a:pt x="232" y="1198"/>
                      <a:pt x="406" y="1537"/>
                      <a:pt x="612" y="1851"/>
                    </a:cubicBezTo>
                    <a:cubicBezTo>
                      <a:pt x="1406" y="3032"/>
                      <a:pt x="2058" y="4297"/>
                      <a:pt x="2744" y="5553"/>
                    </a:cubicBezTo>
                    <a:lnTo>
                      <a:pt x="2901" y="5858"/>
                    </a:lnTo>
                    <a:lnTo>
                      <a:pt x="2901" y="4412"/>
                    </a:lnTo>
                    <a:cubicBezTo>
                      <a:pt x="2835" y="4288"/>
                      <a:pt x="2761" y="4164"/>
                      <a:pt x="2686" y="4040"/>
                    </a:cubicBezTo>
                    <a:cubicBezTo>
                      <a:pt x="2290" y="3346"/>
                      <a:pt x="1893" y="2652"/>
                      <a:pt x="1505" y="1967"/>
                    </a:cubicBezTo>
                    <a:cubicBezTo>
                      <a:pt x="1373" y="1743"/>
                      <a:pt x="1257" y="1504"/>
                      <a:pt x="1174" y="1256"/>
                    </a:cubicBezTo>
                    <a:cubicBezTo>
                      <a:pt x="1158" y="1215"/>
                      <a:pt x="1141" y="1173"/>
                      <a:pt x="1133" y="1132"/>
                    </a:cubicBezTo>
                    <a:cubicBezTo>
                      <a:pt x="1001" y="669"/>
                      <a:pt x="1166" y="446"/>
                      <a:pt x="1645" y="421"/>
                    </a:cubicBezTo>
                    <a:cubicBezTo>
                      <a:pt x="1737" y="416"/>
                      <a:pt x="1829" y="413"/>
                      <a:pt x="1921" y="413"/>
                    </a:cubicBezTo>
                    <a:cubicBezTo>
                      <a:pt x="2258" y="413"/>
                      <a:pt x="2593" y="449"/>
                      <a:pt x="2918" y="521"/>
                    </a:cubicBezTo>
                    <a:lnTo>
                      <a:pt x="2918" y="1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>
                <a:off x="274245" y="1709519"/>
                <a:ext cx="444981" cy="69623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0796" extrusionOk="0">
                    <a:moveTo>
                      <a:pt x="2837" y="0"/>
                    </a:moveTo>
                    <a:cubicBezTo>
                      <a:pt x="2228" y="0"/>
                      <a:pt x="1700" y="336"/>
                      <a:pt x="1347" y="939"/>
                    </a:cubicBezTo>
                    <a:cubicBezTo>
                      <a:pt x="1239" y="1120"/>
                      <a:pt x="1157" y="1310"/>
                      <a:pt x="1099" y="1500"/>
                    </a:cubicBezTo>
                    <a:cubicBezTo>
                      <a:pt x="711" y="2657"/>
                      <a:pt x="388" y="3839"/>
                      <a:pt x="25" y="5004"/>
                    </a:cubicBezTo>
                    <a:cubicBezTo>
                      <a:pt x="17" y="5020"/>
                      <a:pt x="8" y="5045"/>
                      <a:pt x="0" y="5070"/>
                    </a:cubicBezTo>
                    <a:lnTo>
                      <a:pt x="0" y="10796"/>
                    </a:lnTo>
                    <a:cubicBezTo>
                      <a:pt x="174" y="10424"/>
                      <a:pt x="322" y="10044"/>
                      <a:pt x="463" y="9656"/>
                    </a:cubicBezTo>
                    <a:cubicBezTo>
                      <a:pt x="942" y="8392"/>
                      <a:pt x="1297" y="7086"/>
                      <a:pt x="1694" y="5797"/>
                    </a:cubicBezTo>
                    <a:cubicBezTo>
                      <a:pt x="1967" y="4929"/>
                      <a:pt x="2256" y="4070"/>
                      <a:pt x="2702" y="3277"/>
                    </a:cubicBezTo>
                    <a:cubicBezTo>
                      <a:pt x="2923" y="2903"/>
                      <a:pt x="3130" y="2742"/>
                      <a:pt x="3456" y="2742"/>
                    </a:cubicBezTo>
                    <a:cubicBezTo>
                      <a:pt x="3569" y="2742"/>
                      <a:pt x="3696" y="2762"/>
                      <a:pt x="3842" y="2798"/>
                    </a:cubicBezTo>
                    <a:cubicBezTo>
                      <a:pt x="4049" y="2856"/>
                      <a:pt x="4247" y="2938"/>
                      <a:pt x="4429" y="3054"/>
                    </a:cubicBezTo>
                    <a:cubicBezTo>
                      <a:pt x="4908" y="3376"/>
                      <a:pt x="5321" y="3781"/>
                      <a:pt x="5643" y="4260"/>
                    </a:cubicBezTo>
                    <a:cubicBezTo>
                      <a:pt x="6073" y="4863"/>
                      <a:pt x="6486" y="5483"/>
                      <a:pt x="6899" y="6095"/>
                    </a:cubicBezTo>
                    <a:lnTo>
                      <a:pt x="6899" y="2864"/>
                    </a:lnTo>
                    <a:lnTo>
                      <a:pt x="6833" y="2756"/>
                    </a:lnTo>
                    <a:cubicBezTo>
                      <a:pt x="6379" y="2054"/>
                      <a:pt x="5883" y="1385"/>
                      <a:pt x="5181" y="897"/>
                    </a:cubicBezTo>
                    <a:cubicBezTo>
                      <a:pt x="4586" y="476"/>
                      <a:pt x="3908" y="187"/>
                      <a:pt x="3198" y="38"/>
                    </a:cubicBezTo>
                    <a:cubicBezTo>
                      <a:pt x="3075" y="13"/>
                      <a:pt x="2955" y="0"/>
                      <a:pt x="283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686143" y="965949"/>
                <a:ext cx="33083" cy="10344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604" extrusionOk="0">
                    <a:moveTo>
                      <a:pt x="512" y="0"/>
                    </a:moveTo>
                    <a:cubicBezTo>
                      <a:pt x="116" y="58"/>
                      <a:pt x="0" y="306"/>
                      <a:pt x="157" y="777"/>
                    </a:cubicBezTo>
                    <a:cubicBezTo>
                      <a:pt x="256" y="1058"/>
                      <a:pt x="380" y="1331"/>
                      <a:pt x="512" y="1603"/>
                    </a:cubicBezTo>
                    <a:lnTo>
                      <a:pt x="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274761" y="2338877"/>
                <a:ext cx="444465" cy="775299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12022" extrusionOk="0">
                    <a:moveTo>
                      <a:pt x="5275" y="0"/>
                    </a:moveTo>
                    <a:cubicBezTo>
                      <a:pt x="5164" y="0"/>
                      <a:pt x="5052" y="15"/>
                      <a:pt x="4941" y="45"/>
                    </a:cubicBezTo>
                    <a:cubicBezTo>
                      <a:pt x="4867" y="54"/>
                      <a:pt x="4793" y="79"/>
                      <a:pt x="4718" y="95"/>
                    </a:cubicBezTo>
                    <a:cubicBezTo>
                      <a:pt x="4322" y="202"/>
                      <a:pt x="3966" y="417"/>
                      <a:pt x="3694" y="715"/>
                    </a:cubicBezTo>
                    <a:cubicBezTo>
                      <a:pt x="3562" y="880"/>
                      <a:pt x="3446" y="1062"/>
                      <a:pt x="3363" y="1260"/>
                    </a:cubicBezTo>
                    <a:cubicBezTo>
                      <a:pt x="2876" y="2376"/>
                      <a:pt x="2553" y="3549"/>
                      <a:pt x="2281" y="4739"/>
                    </a:cubicBezTo>
                    <a:cubicBezTo>
                      <a:pt x="2025" y="5821"/>
                      <a:pt x="1760" y="6912"/>
                      <a:pt x="1413" y="7969"/>
                    </a:cubicBezTo>
                    <a:cubicBezTo>
                      <a:pt x="1413" y="7969"/>
                      <a:pt x="1413" y="7986"/>
                      <a:pt x="1405" y="7986"/>
                    </a:cubicBezTo>
                    <a:cubicBezTo>
                      <a:pt x="1289" y="8391"/>
                      <a:pt x="1116" y="8763"/>
                      <a:pt x="884" y="9110"/>
                    </a:cubicBezTo>
                    <a:cubicBezTo>
                      <a:pt x="756" y="9290"/>
                      <a:pt x="627" y="9380"/>
                      <a:pt x="491" y="9380"/>
                    </a:cubicBezTo>
                    <a:cubicBezTo>
                      <a:pt x="452" y="9380"/>
                      <a:pt x="413" y="9372"/>
                      <a:pt x="372" y="9358"/>
                    </a:cubicBezTo>
                    <a:cubicBezTo>
                      <a:pt x="331" y="9341"/>
                      <a:pt x="289" y="9324"/>
                      <a:pt x="248" y="9291"/>
                    </a:cubicBezTo>
                    <a:cubicBezTo>
                      <a:pt x="199" y="9258"/>
                      <a:pt x="149" y="9225"/>
                      <a:pt x="108" y="9184"/>
                    </a:cubicBezTo>
                    <a:cubicBezTo>
                      <a:pt x="66" y="9143"/>
                      <a:pt x="33" y="9110"/>
                      <a:pt x="0" y="9068"/>
                    </a:cubicBezTo>
                    <a:lnTo>
                      <a:pt x="0" y="11233"/>
                    </a:lnTo>
                    <a:cubicBezTo>
                      <a:pt x="17" y="11266"/>
                      <a:pt x="25" y="11291"/>
                      <a:pt x="42" y="11324"/>
                    </a:cubicBezTo>
                    <a:cubicBezTo>
                      <a:pt x="58" y="11349"/>
                      <a:pt x="83" y="11390"/>
                      <a:pt x="99" y="11423"/>
                    </a:cubicBezTo>
                    <a:cubicBezTo>
                      <a:pt x="116" y="11448"/>
                      <a:pt x="133" y="11481"/>
                      <a:pt x="157" y="11506"/>
                    </a:cubicBezTo>
                    <a:cubicBezTo>
                      <a:pt x="248" y="11638"/>
                      <a:pt x="356" y="11762"/>
                      <a:pt x="471" y="11869"/>
                    </a:cubicBezTo>
                    <a:cubicBezTo>
                      <a:pt x="546" y="11944"/>
                      <a:pt x="645" y="12002"/>
                      <a:pt x="752" y="12018"/>
                    </a:cubicBezTo>
                    <a:cubicBezTo>
                      <a:pt x="767" y="12021"/>
                      <a:pt x="781" y="12022"/>
                      <a:pt x="796" y="12022"/>
                    </a:cubicBezTo>
                    <a:cubicBezTo>
                      <a:pt x="831" y="12022"/>
                      <a:pt x="866" y="12016"/>
                      <a:pt x="901" y="12010"/>
                    </a:cubicBezTo>
                    <a:cubicBezTo>
                      <a:pt x="951" y="11993"/>
                      <a:pt x="1008" y="11969"/>
                      <a:pt x="1058" y="11944"/>
                    </a:cubicBezTo>
                    <a:cubicBezTo>
                      <a:pt x="1198" y="11853"/>
                      <a:pt x="1322" y="11745"/>
                      <a:pt x="1421" y="11613"/>
                    </a:cubicBezTo>
                    <a:lnTo>
                      <a:pt x="1479" y="11531"/>
                    </a:lnTo>
                    <a:cubicBezTo>
                      <a:pt x="1537" y="11456"/>
                      <a:pt x="1587" y="11382"/>
                      <a:pt x="1636" y="11299"/>
                    </a:cubicBezTo>
                    <a:cubicBezTo>
                      <a:pt x="1760" y="11093"/>
                      <a:pt x="1859" y="10870"/>
                      <a:pt x="1950" y="10646"/>
                    </a:cubicBezTo>
                    <a:cubicBezTo>
                      <a:pt x="1975" y="10589"/>
                      <a:pt x="2000" y="10523"/>
                      <a:pt x="2025" y="10456"/>
                    </a:cubicBezTo>
                    <a:cubicBezTo>
                      <a:pt x="2297" y="9688"/>
                      <a:pt x="2504" y="8895"/>
                      <a:pt x="2661" y="8102"/>
                    </a:cubicBezTo>
                    <a:cubicBezTo>
                      <a:pt x="2677" y="8019"/>
                      <a:pt x="2694" y="7945"/>
                      <a:pt x="2710" y="7862"/>
                    </a:cubicBezTo>
                    <a:cubicBezTo>
                      <a:pt x="2867" y="7060"/>
                      <a:pt x="3024" y="6251"/>
                      <a:pt x="3198" y="5441"/>
                    </a:cubicBezTo>
                    <a:cubicBezTo>
                      <a:pt x="3413" y="4458"/>
                      <a:pt x="3644" y="3466"/>
                      <a:pt x="4008" y="2524"/>
                    </a:cubicBezTo>
                    <a:cubicBezTo>
                      <a:pt x="4016" y="2483"/>
                      <a:pt x="4033" y="2450"/>
                      <a:pt x="4049" y="2417"/>
                    </a:cubicBezTo>
                    <a:cubicBezTo>
                      <a:pt x="4049" y="2417"/>
                      <a:pt x="4049" y="2409"/>
                      <a:pt x="4049" y="2409"/>
                    </a:cubicBezTo>
                    <a:cubicBezTo>
                      <a:pt x="4190" y="2086"/>
                      <a:pt x="4437" y="1830"/>
                      <a:pt x="4751" y="1681"/>
                    </a:cubicBezTo>
                    <a:cubicBezTo>
                      <a:pt x="4908" y="1607"/>
                      <a:pt x="5082" y="1549"/>
                      <a:pt x="5255" y="1516"/>
                    </a:cubicBezTo>
                    <a:cubicBezTo>
                      <a:pt x="5359" y="1495"/>
                      <a:pt x="5459" y="1486"/>
                      <a:pt x="5555" y="1486"/>
                    </a:cubicBezTo>
                    <a:cubicBezTo>
                      <a:pt x="5873" y="1486"/>
                      <a:pt x="6156" y="1590"/>
                      <a:pt x="6429" y="1723"/>
                    </a:cubicBezTo>
                    <a:cubicBezTo>
                      <a:pt x="6536" y="1781"/>
                      <a:pt x="6644" y="1838"/>
                      <a:pt x="6751" y="1896"/>
                    </a:cubicBezTo>
                    <a:lnTo>
                      <a:pt x="6891" y="1971"/>
                    </a:lnTo>
                    <a:lnTo>
                      <a:pt x="6891" y="839"/>
                    </a:lnTo>
                    <a:lnTo>
                      <a:pt x="6801" y="773"/>
                    </a:lnTo>
                    <a:cubicBezTo>
                      <a:pt x="6520" y="550"/>
                      <a:pt x="6222" y="351"/>
                      <a:pt x="5916" y="169"/>
                    </a:cubicBezTo>
                    <a:cubicBezTo>
                      <a:pt x="5718" y="59"/>
                      <a:pt x="5498" y="0"/>
                      <a:pt x="5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274761" y="3769329"/>
                <a:ext cx="444465" cy="49186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7627" extrusionOk="0">
                    <a:moveTo>
                      <a:pt x="6891" y="0"/>
                    </a:moveTo>
                    <a:cubicBezTo>
                      <a:pt x="6305" y="579"/>
                      <a:pt x="5702" y="1140"/>
                      <a:pt x="5098" y="1702"/>
                    </a:cubicBezTo>
                    <a:cubicBezTo>
                      <a:pt x="4214" y="2529"/>
                      <a:pt x="3413" y="3437"/>
                      <a:pt x="2479" y="4214"/>
                    </a:cubicBezTo>
                    <a:cubicBezTo>
                      <a:pt x="1942" y="4652"/>
                      <a:pt x="1413" y="5098"/>
                      <a:pt x="868" y="5511"/>
                    </a:cubicBezTo>
                    <a:cubicBezTo>
                      <a:pt x="579" y="5726"/>
                      <a:pt x="289" y="5941"/>
                      <a:pt x="0" y="6148"/>
                    </a:cubicBezTo>
                    <a:lnTo>
                      <a:pt x="0" y="7627"/>
                    </a:lnTo>
                    <a:cubicBezTo>
                      <a:pt x="488" y="7255"/>
                      <a:pt x="975" y="6875"/>
                      <a:pt x="1455" y="6478"/>
                    </a:cubicBezTo>
                    <a:cubicBezTo>
                      <a:pt x="2000" y="6015"/>
                      <a:pt x="2545" y="5553"/>
                      <a:pt x="3074" y="5073"/>
                    </a:cubicBezTo>
                    <a:cubicBezTo>
                      <a:pt x="3719" y="4503"/>
                      <a:pt x="4330" y="3892"/>
                      <a:pt x="4917" y="3264"/>
                    </a:cubicBezTo>
                    <a:cubicBezTo>
                      <a:pt x="5569" y="2570"/>
                      <a:pt x="6230" y="1876"/>
                      <a:pt x="6891" y="1182"/>
                    </a:cubicBezTo>
                    <a:lnTo>
                      <a:pt x="689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rot="10800000">
                <a:off x="274936" y="4516649"/>
                <a:ext cx="444465" cy="183861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2851" extrusionOk="0">
                    <a:moveTo>
                      <a:pt x="2884" y="0"/>
                    </a:moveTo>
                    <a:cubicBezTo>
                      <a:pt x="2405" y="0"/>
                      <a:pt x="1934" y="33"/>
                      <a:pt x="1463" y="107"/>
                    </a:cubicBezTo>
                    <a:cubicBezTo>
                      <a:pt x="967" y="165"/>
                      <a:pt x="480" y="256"/>
                      <a:pt x="0" y="372"/>
                    </a:cubicBezTo>
                    <a:lnTo>
                      <a:pt x="0" y="2264"/>
                    </a:lnTo>
                    <a:cubicBezTo>
                      <a:pt x="75" y="2165"/>
                      <a:pt x="157" y="2066"/>
                      <a:pt x="256" y="1983"/>
                    </a:cubicBezTo>
                    <a:cubicBezTo>
                      <a:pt x="686" y="1595"/>
                      <a:pt x="1215" y="1339"/>
                      <a:pt x="1785" y="1239"/>
                    </a:cubicBezTo>
                    <a:cubicBezTo>
                      <a:pt x="1997" y="1198"/>
                      <a:pt x="2208" y="1180"/>
                      <a:pt x="2419" y="1180"/>
                    </a:cubicBezTo>
                    <a:cubicBezTo>
                      <a:pt x="2839" y="1180"/>
                      <a:pt x="3256" y="1253"/>
                      <a:pt x="3669" y="1363"/>
                    </a:cubicBezTo>
                    <a:cubicBezTo>
                      <a:pt x="4380" y="1562"/>
                      <a:pt x="5082" y="1826"/>
                      <a:pt x="5751" y="2148"/>
                    </a:cubicBezTo>
                    <a:cubicBezTo>
                      <a:pt x="6156" y="2338"/>
                      <a:pt x="6536" y="2570"/>
                      <a:pt x="6891" y="2851"/>
                    </a:cubicBezTo>
                    <a:lnTo>
                      <a:pt x="6891" y="562"/>
                    </a:lnTo>
                    <a:cubicBezTo>
                      <a:pt x="6437" y="479"/>
                      <a:pt x="5991" y="405"/>
                      <a:pt x="5536" y="331"/>
                    </a:cubicBezTo>
                    <a:cubicBezTo>
                      <a:pt x="5082" y="248"/>
                      <a:pt x="4652" y="182"/>
                      <a:pt x="4214" y="124"/>
                    </a:cubicBezTo>
                    <a:cubicBezTo>
                      <a:pt x="3768" y="50"/>
                      <a:pt x="3330" y="8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" name="Google Shape;187;p11"/>
          <p:cNvGrpSpPr/>
          <p:nvPr/>
        </p:nvGrpSpPr>
        <p:grpSpPr>
          <a:xfrm>
            <a:off x="8423957" y="277500"/>
            <a:ext cx="445996" cy="4588500"/>
            <a:chOff x="8423957" y="277500"/>
            <a:chExt cx="445996" cy="4588500"/>
          </a:xfrm>
        </p:grpSpPr>
        <p:grpSp>
          <p:nvGrpSpPr>
            <p:cNvPr id="188" name="Google Shape;188;p11"/>
            <p:cNvGrpSpPr/>
            <p:nvPr/>
          </p:nvGrpSpPr>
          <p:grpSpPr>
            <a:xfrm>
              <a:off x="8424320" y="946074"/>
              <a:ext cx="445632" cy="3919926"/>
              <a:chOff x="8424320" y="946074"/>
              <a:chExt cx="445632" cy="3919926"/>
            </a:xfrm>
          </p:grpSpPr>
          <p:sp>
            <p:nvSpPr>
              <p:cNvPr id="189" name="Google Shape;189;p11"/>
              <p:cNvSpPr/>
              <p:nvPr/>
            </p:nvSpPr>
            <p:spPr>
              <a:xfrm>
                <a:off x="8424320" y="946074"/>
                <a:ext cx="445632" cy="67932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10520" extrusionOk="0">
                    <a:moveTo>
                      <a:pt x="2352" y="1"/>
                    </a:moveTo>
                    <a:cubicBezTo>
                      <a:pt x="2183" y="1"/>
                      <a:pt x="2026" y="121"/>
                      <a:pt x="1992" y="294"/>
                    </a:cubicBezTo>
                    <a:cubicBezTo>
                      <a:pt x="1926" y="567"/>
                      <a:pt x="1918" y="848"/>
                      <a:pt x="1984" y="1121"/>
                    </a:cubicBezTo>
                    <a:cubicBezTo>
                      <a:pt x="2067" y="1641"/>
                      <a:pt x="2248" y="2120"/>
                      <a:pt x="2397" y="2624"/>
                    </a:cubicBezTo>
                    <a:cubicBezTo>
                      <a:pt x="2645" y="3492"/>
                      <a:pt x="2876" y="4368"/>
                      <a:pt x="2959" y="5269"/>
                    </a:cubicBezTo>
                    <a:cubicBezTo>
                      <a:pt x="3017" y="5971"/>
                      <a:pt x="3017" y="6681"/>
                      <a:pt x="2959" y="7392"/>
                    </a:cubicBezTo>
                    <a:cubicBezTo>
                      <a:pt x="2926" y="7946"/>
                      <a:pt x="2860" y="8516"/>
                      <a:pt x="2661" y="9045"/>
                    </a:cubicBezTo>
                    <a:cubicBezTo>
                      <a:pt x="2562" y="9317"/>
                      <a:pt x="2405" y="9573"/>
                      <a:pt x="2207" y="9796"/>
                    </a:cubicBezTo>
                    <a:cubicBezTo>
                      <a:pt x="1986" y="10034"/>
                      <a:pt x="1737" y="10141"/>
                      <a:pt x="1471" y="10141"/>
                    </a:cubicBezTo>
                    <a:cubicBezTo>
                      <a:pt x="1330" y="10141"/>
                      <a:pt x="1183" y="10110"/>
                      <a:pt x="1034" y="10053"/>
                    </a:cubicBezTo>
                    <a:cubicBezTo>
                      <a:pt x="687" y="9920"/>
                      <a:pt x="348" y="9796"/>
                      <a:pt x="1" y="9673"/>
                    </a:cubicBezTo>
                    <a:lnTo>
                      <a:pt x="1" y="9962"/>
                    </a:lnTo>
                    <a:cubicBezTo>
                      <a:pt x="431" y="10119"/>
                      <a:pt x="860" y="10284"/>
                      <a:pt x="1290" y="10449"/>
                    </a:cubicBezTo>
                    <a:cubicBezTo>
                      <a:pt x="1406" y="10496"/>
                      <a:pt x="1527" y="10519"/>
                      <a:pt x="1648" y="10519"/>
                    </a:cubicBezTo>
                    <a:cubicBezTo>
                      <a:pt x="1846" y="10519"/>
                      <a:pt x="2043" y="10457"/>
                      <a:pt x="2207" y="10334"/>
                    </a:cubicBezTo>
                    <a:cubicBezTo>
                      <a:pt x="2389" y="10201"/>
                      <a:pt x="2538" y="10028"/>
                      <a:pt x="2637" y="9830"/>
                    </a:cubicBezTo>
                    <a:cubicBezTo>
                      <a:pt x="2967" y="9226"/>
                      <a:pt x="3058" y="8557"/>
                      <a:pt x="3132" y="7896"/>
                    </a:cubicBezTo>
                    <a:cubicBezTo>
                      <a:pt x="3190" y="7177"/>
                      <a:pt x="3207" y="6467"/>
                      <a:pt x="3190" y="5748"/>
                    </a:cubicBezTo>
                    <a:cubicBezTo>
                      <a:pt x="3182" y="5467"/>
                      <a:pt x="3157" y="5194"/>
                      <a:pt x="3116" y="4921"/>
                    </a:cubicBezTo>
                    <a:cubicBezTo>
                      <a:pt x="3025" y="4277"/>
                      <a:pt x="2901" y="3641"/>
                      <a:pt x="2736" y="3013"/>
                    </a:cubicBezTo>
                    <a:cubicBezTo>
                      <a:pt x="2620" y="2550"/>
                      <a:pt x="2480" y="2096"/>
                      <a:pt x="2372" y="1633"/>
                    </a:cubicBezTo>
                    <a:cubicBezTo>
                      <a:pt x="2306" y="1369"/>
                      <a:pt x="2232" y="1096"/>
                      <a:pt x="2306" y="815"/>
                    </a:cubicBezTo>
                    <a:cubicBezTo>
                      <a:pt x="2363" y="600"/>
                      <a:pt x="2483" y="496"/>
                      <a:pt x="2658" y="496"/>
                    </a:cubicBezTo>
                    <a:cubicBezTo>
                      <a:pt x="2712" y="496"/>
                      <a:pt x="2771" y="506"/>
                      <a:pt x="2835" y="526"/>
                    </a:cubicBezTo>
                    <a:cubicBezTo>
                      <a:pt x="3116" y="608"/>
                      <a:pt x="3389" y="741"/>
                      <a:pt x="3636" y="906"/>
                    </a:cubicBezTo>
                    <a:cubicBezTo>
                      <a:pt x="4421" y="1418"/>
                      <a:pt x="5157" y="2005"/>
                      <a:pt x="5826" y="2666"/>
                    </a:cubicBezTo>
                    <a:cubicBezTo>
                      <a:pt x="6173" y="2980"/>
                      <a:pt x="6495" y="3310"/>
                      <a:pt x="6793" y="3674"/>
                    </a:cubicBezTo>
                    <a:lnTo>
                      <a:pt x="6900" y="3798"/>
                    </a:lnTo>
                    <a:lnTo>
                      <a:pt x="6900" y="3484"/>
                    </a:lnTo>
                    <a:cubicBezTo>
                      <a:pt x="6528" y="3079"/>
                      <a:pt x="6148" y="2691"/>
                      <a:pt x="5752" y="2327"/>
                    </a:cubicBezTo>
                    <a:cubicBezTo>
                      <a:pt x="4901" y="1550"/>
                      <a:pt x="4025" y="807"/>
                      <a:pt x="3017" y="245"/>
                    </a:cubicBezTo>
                    <a:cubicBezTo>
                      <a:pt x="2843" y="146"/>
                      <a:pt x="2661" y="71"/>
                      <a:pt x="2471" y="22"/>
                    </a:cubicBezTo>
                    <a:cubicBezTo>
                      <a:pt x="2432" y="8"/>
                      <a:pt x="2392" y="1"/>
                      <a:pt x="2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8424320" y="2261015"/>
                <a:ext cx="445632" cy="827141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12809" extrusionOk="0">
                    <a:moveTo>
                      <a:pt x="2600" y="1"/>
                    </a:moveTo>
                    <a:cubicBezTo>
                      <a:pt x="2510" y="1"/>
                      <a:pt x="2440" y="64"/>
                      <a:pt x="2389" y="191"/>
                    </a:cubicBezTo>
                    <a:cubicBezTo>
                      <a:pt x="2364" y="266"/>
                      <a:pt x="2347" y="340"/>
                      <a:pt x="2331" y="423"/>
                    </a:cubicBezTo>
                    <a:cubicBezTo>
                      <a:pt x="2331" y="439"/>
                      <a:pt x="2331" y="456"/>
                      <a:pt x="2331" y="472"/>
                    </a:cubicBezTo>
                    <a:cubicBezTo>
                      <a:pt x="2298" y="671"/>
                      <a:pt x="2273" y="877"/>
                      <a:pt x="2273" y="1076"/>
                    </a:cubicBezTo>
                    <a:cubicBezTo>
                      <a:pt x="2257" y="1332"/>
                      <a:pt x="2257" y="1588"/>
                      <a:pt x="2240" y="1844"/>
                    </a:cubicBezTo>
                    <a:cubicBezTo>
                      <a:pt x="2215" y="2241"/>
                      <a:pt x="2207" y="2629"/>
                      <a:pt x="2157" y="3026"/>
                    </a:cubicBezTo>
                    <a:cubicBezTo>
                      <a:pt x="2149" y="3116"/>
                      <a:pt x="2141" y="3216"/>
                      <a:pt x="2124" y="3315"/>
                    </a:cubicBezTo>
                    <a:cubicBezTo>
                      <a:pt x="1984" y="4422"/>
                      <a:pt x="1711" y="5521"/>
                      <a:pt x="1306" y="6570"/>
                    </a:cubicBezTo>
                    <a:cubicBezTo>
                      <a:pt x="968" y="7463"/>
                      <a:pt x="538" y="8322"/>
                      <a:pt x="1" y="9115"/>
                    </a:cubicBezTo>
                    <a:lnTo>
                      <a:pt x="1" y="12809"/>
                    </a:lnTo>
                    <a:cubicBezTo>
                      <a:pt x="472" y="12470"/>
                      <a:pt x="910" y="12098"/>
                      <a:pt x="1331" y="11701"/>
                    </a:cubicBezTo>
                    <a:cubicBezTo>
                      <a:pt x="1777" y="11288"/>
                      <a:pt x="2224" y="10867"/>
                      <a:pt x="2670" y="10454"/>
                    </a:cubicBezTo>
                    <a:cubicBezTo>
                      <a:pt x="2852" y="10280"/>
                      <a:pt x="3058" y="10140"/>
                      <a:pt x="3281" y="10016"/>
                    </a:cubicBezTo>
                    <a:cubicBezTo>
                      <a:pt x="3437" y="9928"/>
                      <a:pt x="3610" y="9884"/>
                      <a:pt x="3783" y="9884"/>
                    </a:cubicBezTo>
                    <a:cubicBezTo>
                      <a:pt x="3968" y="9884"/>
                      <a:pt x="4152" y="9934"/>
                      <a:pt x="4314" y="10032"/>
                    </a:cubicBezTo>
                    <a:cubicBezTo>
                      <a:pt x="4587" y="10181"/>
                      <a:pt x="4826" y="10371"/>
                      <a:pt x="5041" y="10586"/>
                    </a:cubicBezTo>
                    <a:cubicBezTo>
                      <a:pt x="5438" y="10974"/>
                      <a:pt x="5826" y="11379"/>
                      <a:pt x="6214" y="11776"/>
                    </a:cubicBezTo>
                    <a:cubicBezTo>
                      <a:pt x="6438" y="12007"/>
                      <a:pt x="6669" y="12230"/>
                      <a:pt x="6900" y="12453"/>
                    </a:cubicBezTo>
                    <a:lnTo>
                      <a:pt x="6900" y="7884"/>
                    </a:lnTo>
                    <a:cubicBezTo>
                      <a:pt x="6760" y="7603"/>
                      <a:pt x="6619" y="7330"/>
                      <a:pt x="6479" y="7058"/>
                    </a:cubicBezTo>
                    <a:cubicBezTo>
                      <a:pt x="6297" y="6686"/>
                      <a:pt x="6124" y="6314"/>
                      <a:pt x="5958" y="5942"/>
                    </a:cubicBezTo>
                    <a:cubicBezTo>
                      <a:pt x="5653" y="5273"/>
                      <a:pt x="5355" y="4604"/>
                      <a:pt x="5041" y="3943"/>
                    </a:cubicBezTo>
                    <a:cubicBezTo>
                      <a:pt x="4785" y="3389"/>
                      <a:pt x="4521" y="2836"/>
                      <a:pt x="4248" y="2290"/>
                    </a:cubicBezTo>
                    <a:cubicBezTo>
                      <a:pt x="4149" y="2084"/>
                      <a:pt x="4050" y="1885"/>
                      <a:pt x="3950" y="1687"/>
                    </a:cubicBezTo>
                    <a:cubicBezTo>
                      <a:pt x="3744" y="1282"/>
                      <a:pt x="3513" y="902"/>
                      <a:pt x="3248" y="539"/>
                    </a:cubicBezTo>
                    <a:cubicBezTo>
                      <a:pt x="3116" y="357"/>
                      <a:pt x="2959" y="191"/>
                      <a:pt x="2777" y="68"/>
                    </a:cubicBezTo>
                    <a:cubicBezTo>
                      <a:pt x="2744" y="51"/>
                      <a:pt x="2711" y="34"/>
                      <a:pt x="2686" y="18"/>
                    </a:cubicBezTo>
                    <a:cubicBezTo>
                      <a:pt x="2656" y="7"/>
                      <a:pt x="2627" y="1"/>
                      <a:pt x="260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545980" y="4652386"/>
                <a:ext cx="323973" cy="213614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3308" extrusionOk="0">
                    <a:moveTo>
                      <a:pt x="1811" y="1"/>
                    </a:moveTo>
                    <a:cubicBezTo>
                      <a:pt x="1661" y="1"/>
                      <a:pt x="1516" y="18"/>
                      <a:pt x="1364" y="52"/>
                    </a:cubicBezTo>
                    <a:cubicBezTo>
                      <a:pt x="554" y="250"/>
                      <a:pt x="59" y="870"/>
                      <a:pt x="17" y="1746"/>
                    </a:cubicBezTo>
                    <a:cubicBezTo>
                      <a:pt x="1" y="2209"/>
                      <a:pt x="67" y="2680"/>
                      <a:pt x="216" y="3126"/>
                    </a:cubicBezTo>
                    <a:cubicBezTo>
                      <a:pt x="232" y="3184"/>
                      <a:pt x="257" y="3250"/>
                      <a:pt x="273" y="3308"/>
                    </a:cubicBezTo>
                    <a:lnTo>
                      <a:pt x="5016" y="3308"/>
                    </a:lnTo>
                    <a:lnTo>
                      <a:pt x="5016" y="3"/>
                    </a:lnTo>
                    <a:lnTo>
                      <a:pt x="1901" y="3"/>
                    </a:lnTo>
                    <a:cubicBezTo>
                      <a:pt x="1871" y="1"/>
                      <a:pt x="1841" y="1"/>
                      <a:pt x="18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rot="10800000">
                <a:off x="8424465" y="3379696"/>
                <a:ext cx="444465" cy="775299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12022" extrusionOk="0">
                    <a:moveTo>
                      <a:pt x="5275" y="0"/>
                    </a:moveTo>
                    <a:cubicBezTo>
                      <a:pt x="5164" y="0"/>
                      <a:pt x="5052" y="15"/>
                      <a:pt x="4941" y="45"/>
                    </a:cubicBezTo>
                    <a:cubicBezTo>
                      <a:pt x="4867" y="54"/>
                      <a:pt x="4793" y="79"/>
                      <a:pt x="4718" y="95"/>
                    </a:cubicBezTo>
                    <a:cubicBezTo>
                      <a:pt x="4322" y="202"/>
                      <a:pt x="3966" y="417"/>
                      <a:pt x="3694" y="715"/>
                    </a:cubicBezTo>
                    <a:cubicBezTo>
                      <a:pt x="3562" y="880"/>
                      <a:pt x="3446" y="1062"/>
                      <a:pt x="3363" y="1260"/>
                    </a:cubicBezTo>
                    <a:cubicBezTo>
                      <a:pt x="2876" y="2376"/>
                      <a:pt x="2553" y="3549"/>
                      <a:pt x="2281" y="4739"/>
                    </a:cubicBezTo>
                    <a:cubicBezTo>
                      <a:pt x="2025" y="5821"/>
                      <a:pt x="1760" y="6912"/>
                      <a:pt x="1413" y="7969"/>
                    </a:cubicBezTo>
                    <a:cubicBezTo>
                      <a:pt x="1413" y="7969"/>
                      <a:pt x="1413" y="7986"/>
                      <a:pt x="1405" y="7986"/>
                    </a:cubicBezTo>
                    <a:cubicBezTo>
                      <a:pt x="1289" y="8391"/>
                      <a:pt x="1116" y="8763"/>
                      <a:pt x="884" y="9110"/>
                    </a:cubicBezTo>
                    <a:cubicBezTo>
                      <a:pt x="756" y="9290"/>
                      <a:pt x="627" y="9380"/>
                      <a:pt x="491" y="9380"/>
                    </a:cubicBezTo>
                    <a:cubicBezTo>
                      <a:pt x="452" y="9380"/>
                      <a:pt x="413" y="9372"/>
                      <a:pt x="372" y="9358"/>
                    </a:cubicBezTo>
                    <a:cubicBezTo>
                      <a:pt x="331" y="9341"/>
                      <a:pt x="289" y="9324"/>
                      <a:pt x="248" y="9291"/>
                    </a:cubicBezTo>
                    <a:cubicBezTo>
                      <a:pt x="199" y="9258"/>
                      <a:pt x="149" y="9225"/>
                      <a:pt x="108" y="9184"/>
                    </a:cubicBezTo>
                    <a:cubicBezTo>
                      <a:pt x="66" y="9143"/>
                      <a:pt x="33" y="9110"/>
                      <a:pt x="0" y="9068"/>
                    </a:cubicBezTo>
                    <a:lnTo>
                      <a:pt x="0" y="11233"/>
                    </a:lnTo>
                    <a:cubicBezTo>
                      <a:pt x="17" y="11266"/>
                      <a:pt x="25" y="11291"/>
                      <a:pt x="42" y="11324"/>
                    </a:cubicBezTo>
                    <a:cubicBezTo>
                      <a:pt x="58" y="11349"/>
                      <a:pt x="83" y="11390"/>
                      <a:pt x="99" y="11423"/>
                    </a:cubicBezTo>
                    <a:cubicBezTo>
                      <a:pt x="116" y="11448"/>
                      <a:pt x="133" y="11481"/>
                      <a:pt x="157" y="11506"/>
                    </a:cubicBezTo>
                    <a:cubicBezTo>
                      <a:pt x="248" y="11638"/>
                      <a:pt x="356" y="11762"/>
                      <a:pt x="471" y="11869"/>
                    </a:cubicBezTo>
                    <a:cubicBezTo>
                      <a:pt x="546" y="11944"/>
                      <a:pt x="645" y="12002"/>
                      <a:pt x="752" y="12018"/>
                    </a:cubicBezTo>
                    <a:cubicBezTo>
                      <a:pt x="767" y="12021"/>
                      <a:pt x="781" y="12022"/>
                      <a:pt x="796" y="12022"/>
                    </a:cubicBezTo>
                    <a:cubicBezTo>
                      <a:pt x="831" y="12022"/>
                      <a:pt x="866" y="12016"/>
                      <a:pt x="901" y="12010"/>
                    </a:cubicBezTo>
                    <a:cubicBezTo>
                      <a:pt x="951" y="11993"/>
                      <a:pt x="1008" y="11969"/>
                      <a:pt x="1058" y="11944"/>
                    </a:cubicBezTo>
                    <a:cubicBezTo>
                      <a:pt x="1198" y="11853"/>
                      <a:pt x="1322" y="11745"/>
                      <a:pt x="1421" y="11613"/>
                    </a:cubicBezTo>
                    <a:lnTo>
                      <a:pt x="1479" y="11531"/>
                    </a:lnTo>
                    <a:cubicBezTo>
                      <a:pt x="1537" y="11456"/>
                      <a:pt x="1587" y="11382"/>
                      <a:pt x="1636" y="11299"/>
                    </a:cubicBezTo>
                    <a:cubicBezTo>
                      <a:pt x="1760" y="11093"/>
                      <a:pt x="1859" y="10870"/>
                      <a:pt x="1950" y="10646"/>
                    </a:cubicBezTo>
                    <a:cubicBezTo>
                      <a:pt x="1975" y="10589"/>
                      <a:pt x="2000" y="10523"/>
                      <a:pt x="2025" y="10456"/>
                    </a:cubicBezTo>
                    <a:cubicBezTo>
                      <a:pt x="2297" y="9688"/>
                      <a:pt x="2504" y="8895"/>
                      <a:pt x="2661" y="8102"/>
                    </a:cubicBezTo>
                    <a:cubicBezTo>
                      <a:pt x="2677" y="8019"/>
                      <a:pt x="2694" y="7945"/>
                      <a:pt x="2710" y="7862"/>
                    </a:cubicBezTo>
                    <a:cubicBezTo>
                      <a:pt x="2867" y="7060"/>
                      <a:pt x="3024" y="6251"/>
                      <a:pt x="3198" y="5441"/>
                    </a:cubicBezTo>
                    <a:cubicBezTo>
                      <a:pt x="3413" y="4458"/>
                      <a:pt x="3644" y="3466"/>
                      <a:pt x="4008" y="2524"/>
                    </a:cubicBezTo>
                    <a:cubicBezTo>
                      <a:pt x="4016" y="2483"/>
                      <a:pt x="4033" y="2450"/>
                      <a:pt x="4049" y="2417"/>
                    </a:cubicBezTo>
                    <a:cubicBezTo>
                      <a:pt x="4049" y="2417"/>
                      <a:pt x="4049" y="2409"/>
                      <a:pt x="4049" y="2409"/>
                    </a:cubicBezTo>
                    <a:cubicBezTo>
                      <a:pt x="4190" y="2086"/>
                      <a:pt x="4437" y="1830"/>
                      <a:pt x="4751" y="1681"/>
                    </a:cubicBezTo>
                    <a:cubicBezTo>
                      <a:pt x="4908" y="1607"/>
                      <a:pt x="5082" y="1549"/>
                      <a:pt x="5255" y="1516"/>
                    </a:cubicBezTo>
                    <a:cubicBezTo>
                      <a:pt x="5359" y="1495"/>
                      <a:pt x="5459" y="1486"/>
                      <a:pt x="5555" y="1486"/>
                    </a:cubicBezTo>
                    <a:cubicBezTo>
                      <a:pt x="5873" y="1486"/>
                      <a:pt x="6156" y="1590"/>
                      <a:pt x="6429" y="1723"/>
                    </a:cubicBezTo>
                    <a:cubicBezTo>
                      <a:pt x="6536" y="1781"/>
                      <a:pt x="6644" y="1838"/>
                      <a:pt x="6751" y="1896"/>
                    </a:cubicBezTo>
                    <a:lnTo>
                      <a:pt x="6891" y="1971"/>
                    </a:lnTo>
                    <a:lnTo>
                      <a:pt x="6891" y="839"/>
                    </a:lnTo>
                    <a:lnTo>
                      <a:pt x="6801" y="773"/>
                    </a:lnTo>
                    <a:cubicBezTo>
                      <a:pt x="6520" y="550"/>
                      <a:pt x="6222" y="351"/>
                      <a:pt x="5916" y="169"/>
                    </a:cubicBezTo>
                    <a:cubicBezTo>
                      <a:pt x="5718" y="59"/>
                      <a:pt x="5498" y="0"/>
                      <a:pt x="5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11"/>
            <p:cNvSpPr/>
            <p:nvPr/>
          </p:nvSpPr>
          <p:spPr>
            <a:xfrm>
              <a:off x="84239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195" name="Google Shape;195;p11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199" name="Google Shape;199;p11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1" name="Google Shape;201;p11"/>
          <p:cNvSpPr txBox="1">
            <a:spLocks noGrp="1"/>
          </p:cNvSpPr>
          <p:nvPr>
            <p:ph type="title" hasCustomPrompt="1"/>
          </p:nvPr>
        </p:nvSpPr>
        <p:spPr>
          <a:xfrm>
            <a:off x="958500" y="1866932"/>
            <a:ext cx="7227000" cy="8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2" name="Google Shape;202;p11"/>
          <p:cNvSpPr txBox="1">
            <a:spLocks noGrp="1"/>
          </p:cNvSpPr>
          <p:nvPr>
            <p:ph type="subTitle" idx="1"/>
          </p:nvPr>
        </p:nvSpPr>
        <p:spPr>
          <a:xfrm flipH="1">
            <a:off x="958639" y="2839018"/>
            <a:ext cx="7226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274350" y="277500"/>
            <a:ext cx="8595300" cy="4588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3"/>
          <p:cNvGrpSpPr/>
          <p:nvPr/>
        </p:nvGrpSpPr>
        <p:grpSpPr>
          <a:xfrm>
            <a:off x="274257" y="277500"/>
            <a:ext cx="445622" cy="4588500"/>
            <a:chOff x="274257" y="277500"/>
            <a:chExt cx="445622" cy="4588500"/>
          </a:xfrm>
        </p:grpSpPr>
        <p:sp>
          <p:nvSpPr>
            <p:cNvPr id="207" name="Google Shape;207;p13"/>
            <p:cNvSpPr/>
            <p:nvPr/>
          </p:nvSpPr>
          <p:spPr>
            <a:xfrm>
              <a:off x="274257" y="277500"/>
              <a:ext cx="445500" cy="4588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13"/>
            <p:cNvGrpSpPr/>
            <p:nvPr/>
          </p:nvGrpSpPr>
          <p:grpSpPr>
            <a:xfrm>
              <a:off x="274260" y="539441"/>
              <a:ext cx="445619" cy="4326559"/>
              <a:chOff x="274260" y="539441"/>
              <a:chExt cx="445619" cy="4326559"/>
            </a:xfrm>
          </p:grpSpPr>
          <p:sp>
            <p:nvSpPr>
              <p:cNvPr id="209" name="Google Shape;209;p13"/>
              <p:cNvSpPr/>
              <p:nvPr/>
            </p:nvSpPr>
            <p:spPr>
              <a:xfrm>
                <a:off x="274260" y="539441"/>
                <a:ext cx="445619" cy="236437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3661" extrusionOk="0">
                    <a:moveTo>
                      <a:pt x="0" y="0"/>
                    </a:moveTo>
                    <a:lnTo>
                      <a:pt x="0" y="1223"/>
                    </a:lnTo>
                    <a:lnTo>
                      <a:pt x="17" y="1223"/>
                    </a:lnTo>
                    <a:cubicBezTo>
                      <a:pt x="471" y="1330"/>
                      <a:pt x="909" y="1487"/>
                      <a:pt x="1347" y="1636"/>
                    </a:cubicBezTo>
                    <a:cubicBezTo>
                      <a:pt x="2512" y="2024"/>
                      <a:pt x="3653" y="2471"/>
                      <a:pt x="4801" y="2908"/>
                    </a:cubicBezTo>
                    <a:cubicBezTo>
                      <a:pt x="5495" y="3173"/>
                      <a:pt x="6189" y="3446"/>
                      <a:pt x="6900" y="3660"/>
                    </a:cubicBezTo>
                    <a:lnTo>
                      <a:pt x="6900" y="1115"/>
                    </a:lnTo>
                    <a:cubicBezTo>
                      <a:pt x="6536" y="1289"/>
                      <a:pt x="6148" y="1380"/>
                      <a:pt x="5751" y="1388"/>
                    </a:cubicBezTo>
                    <a:cubicBezTo>
                      <a:pt x="5379" y="1388"/>
                      <a:pt x="4999" y="1347"/>
                      <a:pt x="4636" y="1281"/>
                    </a:cubicBezTo>
                    <a:cubicBezTo>
                      <a:pt x="3809" y="1157"/>
                      <a:pt x="3016" y="909"/>
                      <a:pt x="2223" y="653"/>
                    </a:cubicBezTo>
                    <a:cubicBezTo>
                      <a:pt x="1711" y="496"/>
                      <a:pt x="1207" y="273"/>
                      <a:pt x="678" y="132"/>
                    </a:cubicBezTo>
                    <a:cubicBezTo>
                      <a:pt x="513" y="83"/>
                      <a:pt x="347" y="41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274776" y="694698"/>
                <a:ext cx="445103" cy="297273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4603" extrusionOk="0">
                    <a:moveTo>
                      <a:pt x="1" y="0"/>
                    </a:moveTo>
                    <a:lnTo>
                      <a:pt x="1" y="2157"/>
                    </a:lnTo>
                    <a:cubicBezTo>
                      <a:pt x="273" y="2198"/>
                      <a:pt x="546" y="2264"/>
                      <a:pt x="810" y="2347"/>
                    </a:cubicBezTo>
                    <a:cubicBezTo>
                      <a:pt x="1405" y="2529"/>
                      <a:pt x="2000" y="2694"/>
                      <a:pt x="2587" y="2884"/>
                    </a:cubicBezTo>
                    <a:cubicBezTo>
                      <a:pt x="3488" y="3190"/>
                      <a:pt x="4355" y="3570"/>
                      <a:pt x="5231" y="3942"/>
                    </a:cubicBezTo>
                    <a:cubicBezTo>
                      <a:pt x="5785" y="4165"/>
                      <a:pt x="6330" y="4396"/>
                      <a:pt x="6892" y="4603"/>
                    </a:cubicBezTo>
                    <a:lnTo>
                      <a:pt x="6892" y="2611"/>
                    </a:lnTo>
                    <a:cubicBezTo>
                      <a:pt x="6611" y="2496"/>
                      <a:pt x="6338" y="2380"/>
                      <a:pt x="6074" y="2256"/>
                    </a:cubicBezTo>
                    <a:cubicBezTo>
                      <a:pt x="4900" y="1744"/>
                      <a:pt x="3727" y="1223"/>
                      <a:pt x="2521" y="794"/>
                    </a:cubicBezTo>
                    <a:cubicBezTo>
                      <a:pt x="1744" y="513"/>
                      <a:pt x="943" y="265"/>
                      <a:pt x="149" y="33"/>
                    </a:cubicBezTo>
                    <a:cubicBezTo>
                      <a:pt x="100" y="25"/>
                      <a:pt x="42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274260" y="1268901"/>
                <a:ext cx="445619" cy="434382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726" extrusionOk="0">
                    <a:moveTo>
                      <a:pt x="0" y="0"/>
                    </a:moveTo>
                    <a:lnTo>
                      <a:pt x="0" y="744"/>
                    </a:lnTo>
                    <a:cubicBezTo>
                      <a:pt x="571" y="1025"/>
                      <a:pt x="1108" y="1355"/>
                      <a:pt x="1612" y="1735"/>
                    </a:cubicBezTo>
                    <a:cubicBezTo>
                      <a:pt x="2504" y="2396"/>
                      <a:pt x="3363" y="3099"/>
                      <a:pt x="4181" y="3859"/>
                    </a:cubicBezTo>
                    <a:cubicBezTo>
                      <a:pt x="4859" y="4478"/>
                      <a:pt x="5479" y="5139"/>
                      <a:pt x="6090" y="5825"/>
                    </a:cubicBezTo>
                    <a:cubicBezTo>
                      <a:pt x="6363" y="6123"/>
                      <a:pt x="6627" y="6428"/>
                      <a:pt x="6900" y="6726"/>
                    </a:cubicBezTo>
                    <a:lnTo>
                      <a:pt x="6900" y="5776"/>
                    </a:lnTo>
                    <a:cubicBezTo>
                      <a:pt x="6503" y="5346"/>
                      <a:pt x="6115" y="4916"/>
                      <a:pt x="5710" y="4495"/>
                    </a:cubicBezTo>
                    <a:cubicBezTo>
                      <a:pt x="4925" y="3677"/>
                      <a:pt x="4099" y="2909"/>
                      <a:pt x="3215" y="2198"/>
                    </a:cubicBezTo>
                    <a:cubicBezTo>
                      <a:pt x="2355" y="1496"/>
                      <a:pt x="1479" y="810"/>
                      <a:pt x="513" y="264"/>
                    </a:cubicBezTo>
                    <a:cubicBezTo>
                      <a:pt x="347" y="165"/>
                      <a:pt x="174" y="8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274260" y="1546864"/>
                <a:ext cx="445619" cy="41526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6430" extrusionOk="0">
                    <a:moveTo>
                      <a:pt x="50" y="0"/>
                    </a:moveTo>
                    <a:cubicBezTo>
                      <a:pt x="36" y="0"/>
                      <a:pt x="22" y="1"/>
                      <a:pt x="9" y="1"/>
                    </a:cubicBezTo>
                    <a:lnTo>
                      <a:pt x="0" y="1"/>
                    </a:lnTo>
                    <a:lnTo>
                      <a:pt x="0" y="645"/>
                    </a:lnTo>
                    <a:lnTo>
                      <a:pt x="414" y="645"/>
                    </a:lnTo>
                    <a:cubicBezTo>
                      <a:pt x="604" y="645"/>
                      <a:pt x="794" y="687"/>
                      <a:pt x="959" y="769"/>
                    </a:cubicBezTo>
                    <a:cubicBezTo>
                      <a:pt x="1901" y="1207"/>
                      <a:pt x="2727" y="1827"/>
                      <a:pt x="3479" y="2521"/>
                    </a:cubicBezTo>
                    <a:cubicBezTo>
                      <a:pt x="4099" y="3091"/>
                      <a:pt x="4677" y="3703"/>
                      <a:pt x="5214" y="4355"/>
                    </a:cubicBezTo>
                    <a:cubicBezTo>
                      <a:pt x="5619" y="4843"/>
                      <a:pt x="6049" y="5314"/>
                      <a:pt x="6437" y="5810"/>
                    </a:cubicBezTo>
                    <a:cubicBezTo>
                      <a:pt x="6594" y="6016"/>
                      <a:pt x="6751" y="6223"/>
                      <a:pt x="6900" y="6429"/>
                    </a:cubicBezTo>
                    <a:lnTo>
                      <a:pt x="6900" y="5967"/>
                    </a:lnTo>
                    <a:cubicBezTo>
                      <a:pt x="6346" y="5256"/>
                      <a:pt x="5768" y="4570"/>
                      <a:pt x="5181" y="3893"/>
                    </a:cubicBezTo>
                    <a:cubicBezTo>
                      <a:pt x="4652" y="3273"/>
                      <a:pt x="4090" y="2686"/>
                      <a:pt x="3496" y="2124"/>
                    </a:cubicBezTo>
                    <a:cubicBezTo>
                      <a:pt x="2752" y="1414"/>
                      <a:pt x="1926" y="786"/>
                      <a:pt x="1033" y="274"/>
                    </a:cubicBezTo>
                    <a:cubicBezTo>
                      <a:pt x="731" y="99"/>
                      <a:pt x="391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274260" y="2490241"/>
                <a:ext cx="445619" cy="598744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271" extrusionOk="0">
                    <a:moveTo>
                      <a:pt x="0" y="0"/>
                    </a:moveTo>
                    <a:lnTo>
                      <a:pt x="0" y="58"/>
                    </a:lnTo>
                    <a:cubicBezTo>
                      <a:pt x="42" y="75"/>
                      <a:pt x="91" y="83"/>
                      <a:pt x="133" y="99"/>
                    </a:cubicBezTo>
                    <a:cubicBezTo>
                      <a:pt x="1157" y="504"/>
                      <a:pt x="2083" y="1140"/>
                      <a:pt x="2834" y="1958"/>
                    </a:cubicBezTo>
                    <a:cubicBezTo>
                      <a:pt x="3438" y="2636"/>
                      <a:pt x="3975" y="3371"/>
                      <a:pt x="4421" y="4156"/>
                    </a:cubicBezTo>
                    <a:cubicBezTo>
                      <a:pt x="4991" y="5131"/>
                      <a:pt x="5545" y="6115"/>
                      <a:pt x="6024" y="7139"/>
                    </a:cubicBezTo>
                    <a:cubicBezTo>
                      <a:pt x="6354" y="7833"/>
                      <a:pt x="6627" y="8552"/>
                      <a:pt x="6900" y="9271"/>
                    </a:cubicBezTo>
                    <a:lnTo>
                      <a:pt x="6900" y="8610"/>
                    </a:lnTo>
                    <a:cubicBezTo>
                      <a:pt x="6842" y="8469"/>
                      <a:pt x="6792" y="8337"/>
                      <a:pt x="6735" y="8205"/>
                    </a:cubicBezTo>
                    <a:cubicBezTo>
                      <a:pt x="6478" y="7544"/>
                      <a:pt x="6181" y="6900"/>
                      <a:pt x="5859" y="6272"/>
                    </a:cubicBezTo>
                    <a:cubicBezTo>
                      <a:pt x="5759" y="6082"/>
                      <a:pt x="5652" y="5883"/>
                      <a:pt x="5545" y="5701"/>
                    </a:cubicBezTo>
                    <a:lnTo>
                      <a:pt x="5421" y="5470"/>
                    </a:lnTo>
                    <a:lnTo>
                      <a:pt x="5313" y="5297"/>
                    </a:lnTo>
                    <a:cubicBezTo>
                      <a:pt x="5214" y="5107"/>
                      <a:pt x="5098" y="4917"/>
                      <a:pt x="4983" y="4726"/>
                    </a:cubicBezTo>
                    <a:cubicBezTo>
                      <a:pt x="4727" y="4297"/>
                      <a:pt x="4471" y="3859"/>
                      <a:pt x="4198" y="3438"/>
                    </a:cubicBezTo>
                    <a:cubicBezTo>
                      <a:pt x="4049" y="3214"/>
                      <a:pt x="3892" y="2991"/>
                      <a:pt x="3727" y="2768"/>
                    </a:cubicBezTo>
                    <a:cubicBezTo>
                      <a:pt x="3661" y="2677"/>
                      <a:pt x="3586" y="2586"/>
                      <a:pt x="3512" y="2496"/>
                    </a:cubicBezTo>
                    <a:cubicBezTo>
                      <a:pt x="3281" y="2215"/>
                      <a:pt x="3025" y="1942"/>
                      <a:pt x="2768" y="1686"/>
                    </a:cubicBezTo>
                    <a:cubicBezTo>
                      <a:pt x="2000" y="942"/>
                      <a:pt x="1066" y="331"/>
                      <a:pt x="42" y="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274260" y="2097932"/>
                <a:ext cx="445619" cy="617473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9561" extrusionOk="0">
                    <a:moveTo>
                      <a:pt x="9" y="0"/>
                    </a:moveTo>
                    <a:lnTo>
                      <a:pt x="0" y="1149"/>
                    </a:lnTo>
                    <a:lnTo>
                      <a:pt x="108" y="1182"/>
                    </a:lnTo>
                    <a:cubicBezTo>
                      <a:pt x="1165" y="1512"/>
                      <a:pt x="2116" y="2148"/>
                      <a:pt x="2892" y="2925"/>
                    </a:cubicBezTo>
                    <a:cubicBezTo>
                      <a:pt x="3281" y="3313"/>
                      <a:pt x="3636" y="3735"/>
                      <a:pt x="3958" y="4181"/>
                    </a:cubicBezTo>
                    <a:cubicBezTo>
                      <a:pt x="4198" y="4528"/>
                      <a:pt x="4421" y="4875"/>
                      <a:pt x="4628" y="5239"/>
                    </a:cubicBezTo>
                    <a:cubicBezTo>
                      <a:pt x="5123" y="6015"/>
                      <a:pt x="5586" y="6817"/>
                      <a:pt x="6024" y="7627"/>
                    </a:cubicBezTo>
                    <a:cubicBezTo>
                      <a:pt x="6346" y="8255"/>
                      <a:pt x="6644" y="8899"/>
                      <a:pt x="6900" y="9560"/>
                    </a:cubicBezTo>
                    <a:lnTo>
                      <a:pt x="6900" y="5115"/>
                    </a:lnTo>
                    <a:cubicBezTo>
                      <a:pt x="6718" y="4817"/>
                      <a:pt x="6536" y="4520"/>
                      <a:pt x="6346" y="4231"/>
                    </a:cubicBezTo>
                    <a:cubicBezTo>
                      <a:pt x="6073" y="3818"/>
                      <a:pt x="5793" y="3421"/>
                      <a:pt x="5495" y="3024"/>
                    </a:cubicBezTo>
                    <a:cubicBezTo>
                      <a:pt x="5429" y="2933"/>
                      <a:pt x="5355" y="2843"/>
                      <a:pt x="5280" y="2743"/>
                    </a:cubicBezTo>
                    <a:lnTo>
                      <a:pt x="5255" y="2710"/>
                    </a:lnTo>
                    <a:cubicBezTo>
                      <a:pt x="4983" y="2363"/>
                      <a:pt x="4677" y="2033"/>
                      <a:pt x="4355" y="1735"/>
                    </a:cubicBezTo>
                    <a:cubicBezTo>
                      <a:pt x="4090" y="1487"/>
                      <a:pt x="3793" y="1264"/>
                      <a:pt x="3487" y="1074"/>
                    </a:cubicBezTo>
                    <a:cubicBezTo>
                      <a:pt x="3405" y="1025"/>
                      <a:pt x="3314" y="975"/>
                      <a:pt x="3231" y="926"/>
                    </a:cubicBezTo>
                    <a:cubicBezTo>
                      <a:pt x="3099" y="851"/>
                      <a:pt x="2958" y="793"/>
                      <a:pt x="2818" y="736"/>
                    </a:cubicBezTo>
                    <a:cubicBezTo>
                      <a:pt x="2694" y="678"/>
                      <a:pt x="2562" y="628"/>
                      <a:pt x="2438" y="595"/>
                    </a:cubicBezTo>
                    <a:cubicBezTo>
                      <a:pt x="2289" y="545"/>
                      <a:pt x="2140" y="504"/>
                      <a:pt x="1992" y="455"/>
                    </a:cubicBezTo>
                    <a:cubicBezTo>
                      <a:pt x="1752" y="389"/>
                      <a:pt x="1512" y="322"/>
                      <a:pt x="1273" y="256"/>
                    </a:cubicBezTo>
                    <a:cubicBezTo>
                      <a:pt x="967" y="182"/>
                      <a:pt x="653" y="108"/>
                      <a:pt x="331" y="50"/>
                    </a:cubicBezTo>
                    <a:cubicBezTo>
                      <a:pt x="232" y="33"/>
                      <a:pt x="116" y="17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274260" y="3096440"/>
                <a:ext cx="445619" cy="1769561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27400" extrusionOk="0">
                    <a:moveTo>
                      <a:pt x="0" y="1"/>
                    </a:moveTo>
                    <a:lnTo>
                      <a:pt x="0" y="2529"/>
                    </a:lnTo>
                    <a:lnTo>
                      <a:pt x="42" y="2570"/>
                    </a:lnTo>
                    <a:cubicBezTo>
                      <a:pt x="670" y="3388"/>
                      <a:pt x="1223" y="4256"/>
                      <a:pt x="1694" y="5173"/>
                    </a:cubicBezTo>
                    <a:cubicBezTo>
                      <a:pt x="2074" y="5950"/>
                      <a:pt x="2471" y="6710"/>
                      <a:pt x="2843" y="7487"/>
                    </a:cubicBezTo>
                    <a:cubicBezTo>
                      <a:pt x="3115" y="8057"/>
                      <a:pt x="3363" y="8643"/>
                      <a:pt x="3619" y="9230"/>
                    </a:cubicBezTo>
                    <a:cubicBezTo>
                      <a:pt x="4033" y="10205"/>
                      <a:pt x="4388" y="11213"/>
                      <a:pt x="4685" y="12238"/>
                    </a:cubicBezTo>
                    <a:cubicBezTo>
                      <a:pt x="4908" y="12981"/>
                      <a:pt x="5074" y="13741"/>
                      <a:pt x="5189" y="14510"/>
                    </a:cubicBezTo>
                    <a:cubicBezTo>
                      <a:pt x="5239" y="14882"/>
                      <a:pt x="5264" y="15254"/>
                      <a:pt x="5305" y="15625"/>
                    </a:cubicBezTo>
                    <a:cubicBezTo>
                      <a:pt x="5379" y="16278"/>
                      <a:pt x="5371" y="16931"/>
                      <a:pt x="5280" y="17584"/>
                    </a:cubicBezTo>
                    <a:cubicBezTo>
                      <a:pt x="5173" y="18302"/>
                      <a:pt x="4983" y="19013"/>
                      <a:pt x="4718" y="19699"/>
                    </a:cubicBezTo>
                    <a:cubicBezTo>
                      <a:pt x="4305" y="20798"/>
                      <a:pt x="3776" y="21847"/>
                      <a:pt x="3132" y="22830"/>
                    </a:cubicBezTo>
                    <a:cubicBezTo>
                      <a:pt x="2595" y="23657"/>
                      <a:pt x="1950" y="24400"/>
                      <a:pt x="1289" y="25127"/>
                    </a:cubicBezTo>
                    <a:cubicBezTo>
                      <a:pt x="851" y="25615"/>
                      <a:pt x="422" y="26102"/>
                      <a:pt x="9" y="26606"/>
                    </a:cubicBezTo>
                    <a:lnTo>
                      <a:pt x="9" y="27400"/>
                    </a:lnTo>
                    <a:lnTo>
                      <a:pt x="1256" y="27400"/>
                    </a:lnTo>
                    <a:cubicBezTo>
                      <a:pt x="1306" y="27325"/>
                      <a:pt x="1355" y="27251"/>
                      <a:pt x="1405" y="27177"/>
                    </a:cubicBezTo>
                    <a:cubicBezTo>
                      <a:pt x="1826" y="26565"/>
                      <a:pt x="2330" y="26036"/>
                      <a:pt x="2826" y="25491"/>
                    </a:cubicBezTo>
                    <a:cubicBezTo>
                      <a:pt x="3347" y="24929"/>
                      <a:pt x="3843" y="24342"/>
                      <a:pt x="4314" y="23723"/>
                    </a:cubicBezTo>
                    <a:cubicBezTo>
                      <a:pt x="5239" y="22442"/>
                      <a:pt x="6073" y="21112"/>
                      <a:pt x="6652" y="19633"/>
                    </a:cubicBezTo>
                    <a:cubicBezTo>
                      <a:pt x="6751" y="19377"/>
                      <a:pt x="6834" y="19112"/>
                      <a:pt x="6900" y="18840"/>
                    </a:cubicBezTo>
                    <a:lnTo>
                      <a:pt x="6900" y="15791"/>
                    </a:lnTo>
                    <a:cubicBezTo>
                      <a:pt x="6817" y="15278"/>
                      <a:pt x="6735" y="14758"/>
                      <a:pt x="6652" y="14237"/>
                    </a:cubicBezTo>
                    <a:cubicBezTo>
                      <a:pt x="6470" y="13122"/>
                      <a:pt x="6197" y="12023"/>
                      <a:pt x="5850" y="10957"/>
                    </a:cubicBezTo>
                    <a:cubicBezTo>
                      <a:pt x="5305" y="9271"/>
                      <a:pt x="4586" y="7660"/>
                      <a:pt x="3809" y="6074"/>
                    </a:cubicBezTo>
                    <a:cubicBezTo>
                      <a:pt x="3033" y="4487"/>
                      <a:pt x="2223" y="2901"/>
                      <a:pt x="1182" y="1455"/>
                    </a:cubicBezTo>
                    <a:cubicBezTo>
                      <a:pt x="818" y="943"/>
                      <a:pt x="422" y="45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274260" y="3794147"/>
                <a:ext cx="199108" cy="691679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710" extrusionOk="0">
                    <a:moveTo>
                      <a:pt x="2058" y="0"/>
                    </a:moveTo>
                    <a:cubicBezTo>
                      <a:pt x="1975" y="0"/>
                      <a:pt x="1894" y="41"/>
                      <a:pt x="1810" y="125"/>
                    </a:cubicBezTo>
                    <a:cubicBezTo>
                      <a:pt x="1669" y="274"/>
                      <a:pt x="1554" y="439"/>
                      <a:pt x="1455" y="621"/>
                    </a:cubicBezTo>
                    <a:cubicBezTo>
                      <a:pt x="1000" y="1513"/>
                      <a:pt x="604" y="2439"/>
                      <a:pt x="116" y="3314"/>
                    </a:cubicBezTo>
                    <a:cubicBezTo>
                      <a:pt x="75" y="3381"/>
                      <a:pt x="33" y="3447"/>
                      <a:pt x="0" y="3521"/>
                    </a:cubicBezTo>
                    <a:lnTo>
                      <a:pt x="0" y="10710"/>
                    </a:lnTo>
                    <a:lnTo>
                      <a:pt x="422" y="10172"/>
                    </a:lnTo>
                    <a:cubicBezTo>
                      <a:pt x="1157" y="9231"/>
                      <a:pt x="1826" y="8256"/>
                      <a:pt x="2306" y="7148"/>
                    </a:cubicBezTo>
                    <a:cubicBezTo>
                      <a:pt x="2785" y="6041"/>
                      <a:pt x="3049" y="4851"/>
                      <a:pt x="3074" y="3637"/>
                    </a:cubicBezTo>
                    <a:cubicBezTo>
                      <a:pt x="3082" y="3306"/>
                      <a:pt x="3066" y="2976"/>
                      <a:pt x="3033" y="2645"/>
                    </a:cubicBezTo>
                    <a:cubicBezTo>
                      <a:pt x="3000" y="2075"/>
                      <a:pt x="2901" y="1513"/>
                      <a:pt x="2744" y="960"/>
                    </a:cubicBezTo>
                    <a:cubicBezTo>
                      <a:pt x="2653" y="654"/>
                      <a:pt x="2562" y="340"/>
                      <a:pt x="2306" y="117"/>
                    </a:cubicBezTo>
                    <a:cubicBezTo>
                      <a:pt x="2220" y="39"/>
                      <a:pt x="2138" y="0"/>
                      <a:pt x="2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" name="Google Shape;217;p13"/>
          <p:cNvGrpSpPr/>
          <p:nvPr/>
        </p:nvGrpSpPr>
        <p:grpSpPr>
          <a:xfrm>
            <a:off x="170850" y="174000"/>
            <a:ext cx="8802300" cy="4795500"/>
            <a:chOff x="170850" y="174000"/>
            <a:chExt cx="8802300" cy="4795500"/>
          </a:xfrm>
        </p:grpSpPr>
        <p:grpSp>
          <p:nvGrpSpPr>
            <p:cNvPr id="218" name="Google Shape;218;p13"/>
            <p:cNvGrpSpPr/>
            <p:nvPr/>
          </p:nvGrpSpPr>
          <p:grpSpPr>
            <a:xfrm>
              <a:off x="8766150" y="174000"/>
              <a:ext cx="207000" cy="4795500"/>
              <a:chOff x="8766150" y="174000"/>
              <a:chExt cx="207000" cy="4795500"/>
            </a:xfrm>
          </p:grpSpPr>
          <p:sp>
            <p:nvSpPr>
              <p:cNvPr id="219" name="Google Shape;219;p1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3"/>
            <p:cNvGrpSpPr/>
            <p:nvPr/>
          </p:nvGrpSpPr>
          <p:grpSpPr>
            <a:xfrm>
              <a:off x="170850" y="174000"/>
              <a:ext cx="207000" cy="4795500"/>
              <a:chOff x="8766150" y="174000"/>
              <a:chExt cx="207000" cy="47955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8766150" y="1740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8766150" y="4762500"/>
                <a:ext cx="207000" cy="207000"/>
              </a:xfrm>
              <a:prstGeom prst="star4">
                <a:avLst>
                  <a:gd name="adj" fmla="val 292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" name="Google Shape;224;p13"/>
          <p:cNvSpPr txBox="1">
            <a:spLocks noGrp="1"/>
          </p:cNvSpPr>
          <p:nvPr>
            <p:ph type="title" hasCustomPrompt="1"/>
          </p:nvPr>
        </p:nvSpPr>
        <p:spPr>
          <a:xfrm>
            <a:off x="958500" y="1332860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"/>
          </p:nvPr>
        </p:nvSpPr>
        <p:spPr>
          <a:xfrm>
            <a:off x="2068025" y="1410850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2"/>
          </p:nvPr>
        </p:nvSpPr>
        <p:spPr>
          <a:xfrm>
            <a:off x="5650750" y="1246910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3" hasCustomPrompt="1"/>
          </p:nvPr>
        </p:nvSpPr>
        <p:spPr>
          <a:xfrm>
            <a:off x="958500" y="2170252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4"/>
          </p:nvPr>
        </p:nvSpPr>
        <p:spPr>
          <a:xfrm>
            <a:off x="2068025" y="2248242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5"/>
          </p:nvPr>
        </p:nvSpPr>
        <p:spPr>
          <a:xfrm>
            <a:off x="5650750" y="2921694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6" hasCustomPrompt="1"/>
          </p:nvPr>
        </p:nvSpPr>
        <p:spPr>
          <a:xfrm>
            <a:off x="958500" y="3007644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7"/>
          </p:nvPr>
        </p:nvSpPr>
        <p:spPr>
          <a:xfrm>
            <a:off x="2068025" y="3085633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8"/>
          </p:nvPr>
        </p:nvSpPr>
        <p:spPr>
          <a:xfrm>
            <a:off x="5650750" y="2084302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9"/>
          </p:nvPr>
        </p:nvSpPr>
        <p:spPr>
          <a:xfrm>
            <a:off x="958500" y="387600"/>
            <a:ext cx="74655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500" y="3845035"/>
            <a:ext cx="1032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14"/>
          </p:nvPr>
        </p:nvSpPr>
        <p:spPr>
          <a:xfrm>
            <a:off x="2068025" y="3923025"/>
            <a:ext cx="3506100" cy="37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5"/>
          </p:nvPr>
        </p:nvSpPr>
        <p:spPr>
          <a:xfrm>
            <a:off x="5650750" y="3759085"/>
            <a:ext cx="2771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blin One"/>
              <a:buNone/>
              <a:defRPr sz="28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5" r:id="rId12"/>
    <p:sldLayoutId id="2147483668" r:id="rId13"/>
    <p:sldLayoutId id="2147483669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ctrTitle"/>
          </p:nvPr>
        </p:nvSpPr>
        <p:spPr>
          <a:xfrm>
            <a:off x="3779550" y="1410350"/>
            <a:ext cx="4641900" cy="2378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Flowcharts and Algorithms</a:t>
            </a:r>
            <a:endParaRPr dirty="0"/>
          </a:p>
        </p:txBody>
      </p:sp>
      <p:sp>
        <p:nvSpPr>
          <p:cNvPr id="718" name="Google Shape;718;p38"/>
          <p:cNvSpPr txBox="1">
            <a:spLocks noGrp="1"/>
          </p:cNvSpPr>
          <p:nvPr>
            <p:ph type="subTitle" idx="1"/>
          </p:nvPr>
        </p:nvSpPr>
        <p:spPr>
          <a:xfrm>
            <a:off x="3779550" y="3849875"/>
            <a:ext cx="4641900" cy="4635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Chinenye Ajah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Thursday 31</a:t>
            </a:r>
            <a:r>
              <a:rPr lang="en" baseline="30000" dirty="0" smtClean="0"/>
              <a:t>st</a:t>
            </a:r>
            <a:r>
              <a:rPr lang="en" dirty="0" smtClean="0"/>
              <a:t> March 2022</a:t>
            </a:r>
            <a:endParaRPr dirty="0"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170850" y="174000"/>
            <a:ext cx="207000" cy="4795500"/>
            <a:chOff x="170850" y="174000"/>
            <a:chExt cx="207000" cy="4795500"/>
          </a:xfrm>
        </p:grpSpPr>
        <p:sp>
          <p:nvSpPr>
            <p:cNvPr id="720" name="Google Shape;720;p38"/>
            <p:cNvSpPr/>
            <p:nvPr/>
          </p:nvSpPr>
          <p:spPr>
            <a:xfrm>
              <a:off x="170850" y="1740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170850" y="4762500"/>
              <a:ext cx="207000" cy="207000"/>
            </a:xfrm>
            <a:prstGeom prst="star4">
              <a:avLst>
                <a:gd name="adj" fmla="val 2929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8"/>
          <p:cNvSpPr txBox="1">
            <a:spLocks noGrp="1"/>
          </p:cNvSpPr>
          <p:nvPr>
            <p:ph type="ctrTitle" idx="2"/>
          </p:nvPr>
        </p:nvSpPr>
        <p:spPr>
          <a:xfrm>
            <a:off x="6501375" y="539500"/>
            <a:ext cx="1920300" cy="3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CSC 102</a:t>
            </a:r>
            <a:endParaRPr dirty="0"/>
          </a:p>
        </p:txBody>
      </p:sp>
      <p:grpSp>
        <p:nvGrpSpPr>
          <p:cNvPr id="723" name="Google Shape;723;p38"/>
          <p:cNvGrpSpPr/>
          <p:nvPr/>
        </p:nvGrpSpPr>
        <p:grpSpPr>
          <a:xfrm>
            <a:off x="274999" y="276422"/>
            <a:ext cx="3325631" cy="4590655"/>
            <a:chOff x="274999" y="276422"/>
            <a:chExt cx="3325631" cy="4590655"/>
          </a:xfrm>
        </p:grpSpPr>
        <p:grpSp>
          <p:nvGrpSpPr>
            <p:cNvPr id="724" name="Google Shape;724;p38"/>
            <p:cNvGrpSpPr/>
            <p:nvPr/>
          </p:nvGrpSpPr>
          <p:grpSpPr>
            <a:xfrm>
              <a:off x="274999" y="276422"/>
              <a:ext cx="3325631" cy="4590655"/>
              <a:chOff x="238125" y="2618375"/>
              <a:chExt cx="967175" cy="1335075"/>
            </a:xfrm>
          </p:grpSpPr>
          <p:sp>
            <p:nvSpPr>
              <p:cNvPr id="725" name="Google Shape;725;p38"/>
              <p:cNvSpPr/>
              <p:nvPr/>
            </p:nvSpPr>
            <p:spPr>
              <a:xfrm>
                <a:off x="238125" y="3181875"/>
                <a:ext cx="967175" cy="551425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2057" extrusionOk="0">
                    <a:moveTo>
                      <a:pt x="1156" y="1"/>
                    </a:moveTo>
                    <a:cubicBezTo>
                      <a:pt x="1131" y="1"/>
                      <a:pt x="1107" y="1"/>
                      <a:pt x="1082" y="2"/>
                    </a:cubicBezTo>
                    <a:cubicBezTo>
                      <a:pt x="711" y="10"/>
                      <a:pt x="347" y="76"/>
                      <a:pt x="0" y="183"/>
                    </a:cubicBezTo>
                    <a:lnTo>
                      <a:pt x="0" y="266"/>
                    </a:lnTo>
                    <a:cubicBezTo>
                      <a:pt x="157" y="208"/>
                      <a:pt x="322" y="167"/>
                      <a:pt x="471" y="125"/>
                    </a:cubicBezTo>
                    <a:lnTo>
                      <a:pt x="488" y="125"/>
                    </a:lnTo>
                    <a:cubicBezTo>
                      <a:pt x="735" y="76"/>
                      <a:pt x="983" y="51"/>
                      <a:pt x="1239" y="51"/>
                    </a:cubicBezTo>
                    <a:cubicBezTo>
                      <a:pt x="1760" y="51"/>
                      <a:pt x="2272" y="150"/>
                      <a:pt x="2760" y="340"/>
                    </a:cubicBezTo>
                    <a:cubicBezTo>
                      <a:pt x="3784" y="745"/>
                      <a:pt x="4710" y="1381"/>
                      <a:pt x="5462" y="2199"/>
                    </a:cubicBezTo>
                    <a:cubicBezTo>
                      <a:pt x="6065" y="2869"/>
                      <a:pt x="6602" y="3604"/>
                      <a:pt x="7048" y="4397"/>
                    </a:cubicBezTo>
                    <a:cubicBezTo>
                      <a:pt x="7618" y="5364"/>
                      <a:pt x="8172" y="6356"/>
                      <a:pt x="8651" y="7380"/>
                    </a:cubicBezTo>
                    <a:cubicBezTo>
                      <a:pt x="9031" y="8182"/>
                      <a:pt x="9345" y="9008"/>
                      <a:pt x="9651" y="9842"/>
                    </a:cubicBezTo>
                    <a:cubicBezTo>
                      <a:pt x="10081" y="11024"/>
                      <a:pt x="10477" y="12214"/>
                      <a:pt x="10874" y="13404"/>
                    </a:cubicBezTo>
                    <a:cubicBezTo>
                      <a:pt x="11370" y="14883"/>
                      <a:pt x="11758" y="16403"/>
                      <a:pt x="12022" y="17948"/>
                    </a:cubicBezTo>
                    <a:cubicBezTo>
                      <a:pt x="12130" y="18518"/>
                      <a:pt x="12254" y="19080"/>
                      <a:pt x="12320" y="19667"/>
                    </a:cubicBezTo>
                    <a:cubicBezTo>
                      <a:pt x="12361" y="20039"/>
                      <a:pt x="12402" y="20427"/>
                      <a:pt x="12435" y="20807"/>
                    </a:cubicBezTo>
                    <a:cubicBezTo>
                      <a:pt x="12468" y="21055"/>
                      <a:pt x="12518" y="21303"/>
                      <a:pt x="12601" y="21534"/>
                    </a:cubicBezTo>
                    <a:cubicBezTo>
                      <a:pt x="12683" y="21848"/>
                      <a:pt x="12964" y="22055"/>
                      <a:pt x="13286" y="22055"/>
                    </a:cubicBezTo>
                    <a:cubicBezTo>
                      <a:pt x="13330" y="22056"/>
                      <a:pt x="13373" y="22056"/>
                      <a:pt x="13416" y="22056"/>
                    </a:cubicBezTo>
                    <a:cubicBezTo>
                      <a:pt x="14472" y="22056"/>
                      <a:pt x="15426" y="21760"/>
                      <a:pt x="16220" y="21014"/>
                    </a:cubicBezTo>
                    <a:cubicBezTo>
                      <a:pt x="16881" y="20410"/>
                      <a:pt x="17451" y="19708"/>
                      <a:pt x="17922" y="18948"/>
                    </a:cubicBezTo>
                    <a:cubicBezTo>
                      <a:pt x="18178" y="18535"/>
                      <a:pt x="18467" y="18146"/>
                      <a:pt x="18781" y="17775"/>
                    </a:cubicBezTo>
                    <a:cubicBezTo>
                      <a:pt x="19236" y="17180"/>
                      <a:pt x="19649" y="16543"/>
                      <a:pt x="19996" y="15882"/>
                    </a:cubicBezTo>
                    <a:cubicBezTo>
                      <a:pt x="20525" y="14916"/>
                      <a:pt x="21095" y="13990"/>
                      <a:pt x="21698" y="13081"/>
                    </a:cubicBezTo>
                    <a:cubicBezTo>
                      <a:pt x="22177" y="12371"/>
                      <a:pt x="22607" y="11635"/>
                      <a:pt x="23053" y="10908"/>
                    </a:cubicBezTo>
                    <a:cubicBezTo>
                      <a:pt x="23334" y="10470"/>
                      <a:pt x="23689" y="10082"/>
                      <a:pt x="24102" y="9768"/>
                    </a:cubicBezTo>
                    <a:cubicBezTo>
                      <a:pt x="24292" y="9603"/>
                      <a:pt x="24449" y="9421"/>
                      <a:pt x="24582" y="9214"/>
                    </a:cubicBezTo>
                    <a:cubicBezTo>
                      <a:pt x="24920" y="8710"/>
                      <a:pt x="25210" y="8165"/>
                      <a:pt x="25424" y="7595"/>
                    </a:cubicBezTo>
                    <a:cubicBezTo>
                      <a:pt x="25730" y="6818"/>
                      <a:pt x="26168" y="6108"/>
                      <a:pt x="26722" y="5480"/>
                    </a:cubicBezTo>
                    <a:lnTo>
                      <a:pt x="27118" y="5034"/>
                    </a:lnTo>
                    <a:cubicBezTo>
                      <a:pt x="27209" y="4926"/>
                      <a:pt x="27308" y="4810"/>
                      <a:pt x="27399" y="4703"/>
                    </a:cubicBezTo>
                    <a:cubicBezTo>
                      <a:pt x="27515" y="4571"/>
                      <a:pt x="27639" y="4430"/>
                      <a:pt x="27755" y="4298"/>
                    </a:cubicBezTo>
                    <a:cubicBezTo>
                      <a:pt x="27961" y="4050"/>
                      <a:pt x="28159" y="3802"/>
                      <a:pt x="28358" y="3554"/>
                    </a:cubicBezTo>
                    <a:cubicBezTo>
                      <a:pt x="28506" y="3364"/>
                      <a:pt x="28655" y="3174"/>
                      <a:pt x="28796" y="2976"/>
                    </a:cubicBezTo>
                    <a:cubicBezTo>
                      <a:pt x="29068" y="2637"/>
                      <a:pt x="29291" y="2266"/>
                      <a:pt x="29473" y="1869"/>
                    </a:cubicBezTo>
                    <a:cubicBezTo>
                      <a:pt x="29589" y="1629"/>
                      <a:pt x="29688" y="1373"/>
                      <a:pt x="29762" y="1117"/>
                    </a:cubicBezTo>
                    <a:cubicBezTo>
                      <a:pt x="29779" y="1026"/>
                      <a:pt x="29820" y="927"/>
                      <a:pt x="29845" y="836"/>
                    </a:cubicBezTo>
                    <a:cubicBezTo>
                      <a:pt x="29961" y="473"/>
                      <a:pt x="30175" y="216"/>
                      <a:pt x="30589" y="208"/>
                    </a:cubicBezTo>
                    <a:cubicBezTo>
                      <a:pt x="30853" y="200"/>
                      <a:pt x="31103" y="141"/>
                      <a:pt x="31366" y="141"/>
                    </a:cubicBezTo>
                    <a:cubicBezTo>
                      <a:pt x="31382" y="141"/>
                      <a:pt x="31398" y="142"/>
                      <a:pt x="31415" y="142"/>
                    </a:cubicBezTo>
                    <a:cubicBezTo>
                      <a:pt x="31836" y="150"/>
                      <a:pt x="32249" y="316"/>
                      <a:pt x="32547" y="613"/>
                    </a:cubicBezTo>
                    <a:cubicBezTo>
                      <a:pt x="32902" y="960"/>
                      <a:pt x="33191" y="1365"/>
                      <a:pt x="33414" y="1803"/>
                    </a:cubicBezTo>
                    <a:cubicBezTo>
                      <a:pt x="33952" y="2811"/>
                      <a:pt x="34332" y="3885"/>
                      <a:pt x="34679" y="4967"/>
                    </a:cubicBezTo>
                    <a:cubicBezTo>
                      <a:pt x="34885" y="5595"/>
                      <a:pt x="35075" y="6232"/>
                      <a:pt x="35315" y="6851"/>
                    </a:cubicBezTo>
                    <a:cubicBezTo>
                      <a:pt x="35588" y="7570"/>
                      <a:pt x="36050" y="8198"/>
                      <a:pt x="36662" y="8661"/>
                    </a:cubicBezTo>
                    <a:cubicBezTo>
                      <a:pt x="36818" y="8793"/>
                      <a:pt x="37018" y="8860"/>
                      <a:pt x="37221" y="8860"/>
                    </a:cubicBezTo>
                    <a:cubicBezTo>
                      <a:pt x="37233" y="8860"/>
                      <a:pt x="37245" y="8860"/>
                      <a:pt x="37257" y="8859"/>
                    </a:cubicBezTo>
                    <a:lnTo>
                      <a:pt x="38686" y="8859"/>
                    </a:lnTo>
                    <a:lnTo>
                      <a:pt x="38686" y="7892"/>
                    </a:lnTo>
                    <a:cubicBezTo>
                      <a:pt x="38215" y="7892"/>
                      <a:pt x="37744" y="7892"/>
                      <a:pt x="37265" y="7901"/>
                    </a:cubicBezTo>
                    <a:cubicBezTo>
                      <a:pt x="37215" y="7901"/>
                      <a:pt x="37157" y="7892"/>
                      <a:pt x="37108" y="7884"/>
                    </a:cubicBezTo>
                    <a:cubicBezTo>
                      <a:pt x="36918" y="7851"/>
                      <a:pt x="36736" y="7760"/>
                      <a:pt x="36587" y="7628"/>
                    </a:cubicBezTo>
                    <a:cubicBezTo>
                      <a:pt x="36554" y="7595"/>
                      <a:pt x="36521" y="7570"/>
                      <a:pt x="36488" y="7537"/>
                    </a:cubicBezTo>
                    <a:lnTo>
                      <a:pt x="36463" y="7512"/>
                    </a:lnTo>
                    <a:cubicBezTo>
                      <a:pt x="36191" y="7248"/>
                      <a:pt x="35959" y="6942"/>
                      <a:pt x="35786" y="6603"/>
                    </a:cubicBezTo>
                    <a:cubicBezTo>
                      <a:pt x="35629" y="6322"/>
                      <a:pt x="35497" y="6025"/>
                      <a:pt x="35389" y="5719"/>
                    </a:cubicBezTo>
                    <a:cubicBezTo>
                      <a:pt x="35051" y="4802"/>
                      <a:pt x="34728" y="3860"/>
                      <a:pt x="34315" y="2968"/>
                    </a:cubicBezTo>
                    <a:cubicBezTo>
                      <a:pt x="34199" y="2720"/>
                      <a:pt x="34084" y="2472"/>
                      <a:pt x="33960" y="2224"/>
                    </a:cubicBezTo>
                    <a:cubicBezTo>
                      <a:pt x="33877" y="2084"/>
                      <a:pt x="33803" y="1943"/>
                      <a:pt x="33712" y="1811"/>
                    </a:cubicBezTo>
                    <a:cubicBezTo>
                      <a:pt x="33547" y="1522"/>
                      <a:pt x="33365" y="1241"/>
                      <a:pt x="33158" y="985"/>
                    </a:cubicBezTo>
                    <a:cubicBezTo>
                      <a:pt x="32960" y="720"/>
                      <a:pt x="32712" y="497"/>
                      <a:pt x="32439" y="316"/>
                    </a:cubicBezTo>
                    <a:cubicBezTo>
                      <a:pt x="32179" y="158"/>
                      <a:pt x="31874" y="75"/>
                      <a:pt x="31566" y="75"/>
                    </a:cubicBezTo>
                    <a:cubicBezTo>
                      <a:pt x="31552" y="75"/>
                      <a:pt x="31537" y="76"/>
                      <a:pt x="31522" y="76"/>
                    </a:cubicBezTo>
                    <a:cubicBezTo>
                      <a:pt x="31357" y="76"/>
                      <a:pt x="31192" y="92"/>
                      <a:pt x="31027" y="101"/>
                    </a:cubicBezTo>
                    <a:cubicBezTo>
                      <a:pt x="30955" y="104"/>
                      <a:pt x="30883" y="106"/>
                      <a:pt x="30811" y="106"/>
                    </a:cubicBezTo>
                    <a:cubicBezTo>
                      <a:pt x="30709" y="106"/>
                      <a:pt x="30608" y="102"/>
                      <a:pt x="30506" y="92"/>
                    </a:cubicBezTo>
                    <a:lnTo>
                      <a:pt x="30440" y="84"/>
                    </a:lnTo>
                    <a:lnTo>
                      <a:pt x="30283" y="84"/>
                    </a:lnTo>
                    <a:cubicBezTo>
                      <a:pt x="30200" y="84"/>
                      <a:pt x="30118" y="117"/>
                      <a:pt x="30052" y="167"/>
                    </a:cubicBezTo>
                    <a:cubicBezTo>
                      <a:pt x="30019" y="183"/>
                      <a:pt x="29994" y="208"/>
                      <a:pt x="29969" y="241"/>
                    </a:cubicBezTo>
                    <a:cubicBezTo>
                      <a:pt x="29961" y="274"/>
                      <a:pt x="29952" y="316"/>
                      <a:pt x="29944" y="349"/>
                    </a:cubicBezTo>
                    <a:lnTo>
                      <a:pt x="29919" y="481"/>
                    </a:lnTo>
                    <a:cubicBezTo>
                      <a:pt x="29845" y="811"/>
                      <a:pt x="29738" y="1142"/>
                      <a:pt x="29605" y="1456"/>
                    </a:cubicBezTo>
                    <a:cubicBezTo>
                      <a:pt x="29481" y="1770"/>
                      <a:pt x="29324" y="2075"/>
                      <a:pt x="29151" y="2373"/>
                    </a:cubicBezTo>
                    <a:cubicBezTo>
                      <a:pt x="28969" y="2662"/>
                      <a:pt x="28771" y="2935"/>
                      <a:pt x="28548" y="3199"/>
                    </a:cubicBezTo>
                    <a:cubicBezTo>
                      <a:pt x="28333" y="3455"/>
                      <a:pt x="28102" y="3703"/>
                      <a:pt x="27862" y="3951"/>
                    </a:cubicBezTo>
                    <a:cubicBezTo>
                      <a:pt x="27705" y="4108"/>
                      <a:pt x="27548" y="4273"/>
                      <a:pt x="27391" y="4430"/>
                    </a:cubicBezTo>
                    <a:cubicBezTo>
                      <a:pt x="27358" y="4463"/>
                      <a:pt x="27325" y="4496"/>
                      <a:pt x="27292" y="4529"/>
                    </a:cubicBezTo>
                    <a:cubicBezTo>
                      <a:pt x="27193" y="4637"/>
                      <a:pt x="27102" y="4728"/>
                      <a:pt x="27003" y="4827"/>
                    </a:cubicBezTo>
                    <a:cubicBezTo>
                      <a:pt x="26912" y="4926"/>
                      <a:pt x="26804" y="5034"/>
                      <a:pt x="26705" y="5124"/>
                    </a:cubicBezTo>
                    <a:cubicBezTo>
                      <a:pt x="26441" y="5372"/>
                      <a:pt x="26193" y="5637"/>
                      <a:pt x="25962" y="5926"/>
                    </a:cubicBezTo>
                    <a:cubicBezTo>
                      <a:pt x="25937" y="5959"/>
                      <a:pt x="25904" y="6000"/>
                      <a:pt x="25879" y="6033"/>
                    </a:cubicBezTo>
                    <a:cubicBezTo>
                      <a:pt x="25838" y="6091"/>
                      <a:pt x="25788" y="6149"/>
                      <a:pt x="25747" y="6207"/>
                    </a:cubicBezTo>
                    <a:lnTo>
                      <a:pt x="25697" y="6281"/>
                    </a:lnTo>
                    <a:cubicBezTo>
                      <a:pt x="25433" y="6653"/>
                      <a:pt x="25201" y="7041"/>
                      <a:pt x="24995" y="7446"/>
                    </a:cubicBezTo>
                    <a:cubicBezTo>
                      <a:pt x="24821" y="7826"/>
                      <a:pt x="24582" y="8165"/>
                      <a:pt x="24292" y="8463"/>
                    </a:cubicBezTo>
                    <a:cubicBezTo>
                      <a:pt x="24185" y="8570"/>
                      <a:pt x="24061" y="8661"/>
                      <a:pt x="23921" y="8735"/>
                    </a:cubicBezTo>
                    <a:cubicBezTo>
                      <a:pt x="23855" y="8760"/>
                      <a:pt x="23780" y="8793"/>
                      <a:pt x="23706" y="8834"/>
                    </a:cubicBezTo>
                    <a:cubicBezTo>
                      <a:pt x="23375" y="9033"/>
                      <a:pt x="23094" y="9305"/>
                      <a:pt x="22888" y="9636"/>
                    </a:cubicBezTo>
                    <a:cubicBezTo>
                      <a:pt x="22409" y="10346"/>
                      <a:pt x="21929" y="11057"/>
                      <a:pt x="21475" y="11784"/>
                    </a:cubicBezTo>
                    <a:cubicBezTo>
                      <a:pt x="21161" y="12305"/>
                      <a:pt x="20855" y="12817"/>
                      <a:pt x="20582" y="13362"/>
                    </a:cubicBezTo>
                    <a:cubicBezTo>
                      <a:pt x="20376" y="13775"/>
                      <a:pt x="20194" y="14205"/>
                      <a:pt x="20012" y="14626"/>
                    </a:cubicBezTo>
                    <a:cubicBezTo>
                      <a:pt x="19930" y="14808"/>
                      <a:pt x="19855" y="14990"/>
                      <a:pt x="19773" y="15172"/>
                    </a:cubicBezTo>
                    <a:cubicBezTo>
                      <a:pt x="19723" y="15287"/>
                      <a:pt x="19665" y="15395"/>
                      <a:pt x="19616" y="15511"/>
                    </a:cubicBezTo>
                    <a:cubicBezTo>
                      <a:pt x="19492" y="15775"/>
                      <a:pt x="19368" y="16023"/>
                      <a:pt x="19236" y="16287"/>
                    </a:cubicBezTo>
                    <a:cubicBezTo>
                      <a:pt x="19021" y="16700"/>
                      <a:pt x="18781" y="17105"/>
                      <a:pt x="18509" y="17485"/>
                    </a:cubicBezTo>
                    <a:cubicBezTo>
                      <a:pt x="18261" y="17832"/>
                      <a:pt x="17963" y="18146"/>
                      <a:pt x="17740" y="18518"/>
                    </a:cubicBezTo>
                    <a:cubicBezTo>
                      <a:pt x="17542" y="18857"/>
                      <a:pt x="17327" y="19187"/>
                      <a:pt x="17079" y="19501"/>
                    </a:cubicBezTo>
                    <a:cubicBezTo>
                      <a:pt x="16534" y="20196"/>
                      <a:pt x="15873" y="20741"/>
                      <a:pt x="15030" y="21038"/>
                    </a:cubicBezTo>
                    <a:cubicBezTo>
                      <a:pt x="14789" y="21131"/>
                      <a:pt x="14535" y="21174"/>
                      <a:pt x="14280" y="21174"/>
                    </a:cubicBezTo>
                    <a:cubicBezTo>
                      <a:pt x="14238" y="21174"/>
                      <a:pt x="14196" y="21173"/>
                      <a:pt x="14154" y="21171"/>
                    </a:cubicBezTo>
                    <a:cubicBezTo>
                      <a:pt x="13947" y="21162"/>
                      <a:pt x="13749" y="21121"/>
                      <a:pt x="13551" y="21063"/>
                    </a:cubicBezTo>
                    <a:cubicBezTo>
                      <a:pt x="13237" y="20964"/>
                      <a:pt x="12989" y="20716"/>
                      <a:pt x="12882" y="20410"/>
                    </a:cubicBezTo>
                    <a:cubicBezTo>
                      <a:pt x="12741" y="19981"/>
                      <a:pt x="12634" y="19543"/>
                      <a:pt x="12576" y="19105"/>
                    </a:cubicBezTo>
                    <a:cubicBezTo>
                      <a:pt x="12502" y="18692"/>
                      <a:pt x="12411" y="18279"/>
                      <a:pt x="12320" y="17865"/>
                    </a:cubicBezTo>
                    <a:cubicBezTo>
                      <a:pt x="12254" y="17568"/>
                      <a:pt x="12188" y="17279"/>
                      <a:pt x="12130" y="16981"/>
                    </a:cubicBezTo>
                    <a:cubicBezTo>
                      <a:pt x="12022" y="16486"/>
                      <a:pt x="11915" y="15998"/>
                      <a:pt x="11791" y="15511"/>
                    </a:cubicBezTo>
                    <a:cubicBezTo>
                      <a:pt x="11584" y="14684"/>
                      <a:pt x="11336" y="13875"/>
                      <a:pt x="11047" y="13073"/>
                    </a:cubicBezTo>
                    <a:cubicBezTo>
                      <a:pt x="10956" y="12817"/>
                      <a:pt x="10865" y="12561"/>
                      <a:pt x="10775" y="12305"/>
                    </a:cubicBezTo>
                    <a:lnTo>
                      <a:pt x="10510" y="11545"/>
                    </a:lnTo>
                    <a:cubicBezTo>
                      <a:pt x="10155" y="10495"/>
                      <a:pt x="9791" y="9454"/>
                      <a:pt x="9378" y="8429"/>
                    </a:cubicBezTo>
                    <a:cubicBezTo>
                      <a:pt x="9114" y="7768"/>
                      <a:pt x="8816" y="7124"/>
                      <a:pt x="8494" y="6496"/>
                    </a:cubicBezTo>
                    <a:cubicBezTo>
                      <a:pt x="8395" y="6306"/>
                      <a:pt x="8296" y="6116"/>
                      <a:pt x="8188" y="5926"/>
                    </a:cubicBezTo>
                    <a:lnTo>
                      <a:pt x="8048" y="5703"/>
                    </a:lnTo>
                    <a:lnTo>
                      <a:pt x="7940" y="5529"/>
                    </a:lnTo>
                    <a:cubicBezTo>
                      <a:pt x="7841" y="5339"/>
                      <a:pt x="7726" y="5157"/>
                      <a:pt x="7618" y="4967"/>
                    </a:cubicBezTo>
                    <a:cubicBezTo>
                      <a:pt x="7362" y="4529"/>
                      <a:pt x="7098" y="4100"/>
                      <a:pt x="6825" y="3678"/>
                    </a:cubicBezTo>
                    <a:cubicBezTo>
                      <a:pt x="6676" y="3447"/>
                      <a:pt x="6511" y="3224"/>
                      <a:pt x="6354" y="3009"/>
                    </a:cubicBezTo>
                    <a:cubicBezTo>
                      <a:pt x="6288" y="2918"/>
                      <a:pt x="6214" y="2819"/>
                      <a:pt x="6139" y="2728"/>
                    </a:cubicBezTo>
                    <a:cubicBezTo>
                      <a:pt x="5908" y="2447"/>
                      <a:pt x="5660" y="2183"/>
                      <a:pt x="5396" y="1927"/>
                    </a:cubicBezTo>
                    <a:cubicBezTo>
                      <a:pt x="4627" y="1158"/>
                      <a:pt x="3693" y="588"/>
                      <a:pt x="2661" y="241"/>
                    </a:cubicBezTo>
                    <a:cubicBezTo>
                      <a:pt x="2172" y="83"/>
                      <a:pt x="1668" y="1"/>
                      <a:pt x="1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238125" y="2797850"/>
                <a:ext cx="966950" cy="901900"/>
              </a:xfrm>
              <a:custGeom>
                <a:avLst/>
                <a:gdLst/>
                <a:ahLst/>
                <a:cxnLst/>
                <a:rect l="l" t="t" r="r" b="b"/>
                <a:pathLst>
                  <a:path w="38678" h="36076" extrusionOk="0">
                    <a:moveTo>
                      <a:pt x="26540" y="1"/>
                    </a:moveTo>
                    <a:cubicBezTo>
                      <a:pt x="26502" y="1"/>
                      <a:pt x="26464" y="12"/>
                      <a:pt x="26424" y="44"/>
                    </a:cubicBezTo>
                    <a:cubicBezTo>
                      <a:pt x="26408" y="52"/>
                      <a:pt x="26399" y="60"/>
                      <a:pt x="26383" y="77"/>
                    </a:cubicBezTo>
                    <a:cubicBezTo>
                      <a:pt x="26375" y="85"/>
                      <a:pt x="26366" y="101"/>
                      <a:pt x="26358" y="110"/>
                    </a:cubicBezTo>
                    <a:cubicBezTo>
                      <a:pt x="26300" y="192"/>
                      <a:pt x="26284" y="283"/>
                      <a:pt x="26300" y="382"/>
                    </a:cubicBezTo>
                    <a:cubicBezTo>
                      <a:pt x="26342" y="663"/>
                      <a:pt x="26375" y="944"/>
                      <a:pt x="26416" y="1225"/>
                    </a:cubicBezTo>
                    <a:cubicBezTo>
                      <a:pt x="26432" y="1324"/>
                      <a:pt x="26441" y="1423"/>
                      <a:pt x="26441" y="1523"/>
                    </a:cubicBezTo>
                    <a:lnTo>
                      <a:pt x="26441" y="2035"/>
                    </a:lnTo>
                    <a:lnTo>
                      <a:pt x="26441" y="2464"/>
                    </a:lnTo>
                    <a:cubicBezTo>
                      <a:pt x="26449" y="2919"/>
                      <a:pt x="26449" y="3373"/>
                      <a:pt x="26449" y="3820"/>
                    </a:cubicBezTo>
                    <a:cubicBezTo>
                      <a:pt x="26457" y="4885"/>
                      <a:pt x="26515" y="5943"/>
                      <a:pt x="26639" y="7001"/>
                    </a:cubicBezTo>
                    <a:cubicBezTo>
                      <a:pt x="26705" y="7530"/>
                      <a:pt x="26780" y="8058"/>
                      <a:pt x="26870" y="8579"/>
                    </a:cubicBezTo>
                    <a:cubicBezTo>
                      <a:pt x="26953" y="9108"/>
                      <a:pt x="27044" y="9628"/>
                      <a:pt x="27176" y="10141"/>
                    </a:cubicBezTo>
                    <a:cubicBezTo>
                      <a:pt x="27308" y="10653"/>
                      <a:pt x="27465" y="11157"/>
                      <a:pt x="27655" y="11653"/>
                    </a:cubicBezTo>
                    <a:cubicBezTo>
                      <a:pt x="27845" y="12148"/>
                      <a:pt x="28068" y="12628"/>
                      <a:pt x="28275" y="13123"/>
                    </a:cubicBezTo>
                    <a:cubicBezTo>
                      <a:pt x="28482" y="13627"/>
                      <a:pt x="28647" y="14140"/>
                      <a:pt x="28771" y="14660"/>
                    </a:cubicBezTo>
                    <a:cubicBezTo>
                      <a:pt x="28903" y="15189"/>
                      <a:pt x="28936" y="15743"/>
                      <a:pt x="28862" y="16280"/>
                    </a:cubicBezTo>
                    <a:cubicBezTo>
                      <a:pt x="28837" y="16420"/>
                      <a:pt x="28804" y="16552"/>
                      <a:pt x="28763" y="16685"/>
                    </a:cubicBezTo>
                    <a:cubicBezTo>
                      <a:pt x="28713" y="16817"/>
                      <a:pt x="28655" y="16949"/>
                      <a:pt x="28573" y="17065"/>
                    </a:cubicBezTo>
                    <a:cubicBezTo>
                      <a:pt x="28556" y="17098"/>
                      <a:pt x="28531" y="17122"/>
                      <a:pt x="28506" y="17156"/>
                    </a:cubicBezTo>
                    <a:lnTo>
                      <a:pt x="28473" y="17197"/>
                    </a:lnTo>
                    <a:lnTo>
                      <a:pt x="28440" y="17230"/>
                    </a:lnTo>
                    <a:lnTo>
                      <a:pt x="28308" y="17379"/>
                    </a:lnTo>
                    <a:cubicBezTo>
                      <a:pt x="28225" y="17486"/>
                      <a:pt x="28135" y="17577"/>
                      <a:pt x="28035" y="17676"/>
                    </a:cubicBezTo>
                    <a:cubicBezTo>
                      <a:pt x="27845" y="17874"/>
                      <a:pt x="27631" y="18040"/>
                      <a:pt x="27399" y="18197"/>
                    </a:cubicBezTo>
                    <a:cubicBezTo>
                      <a:pt x="27176" y="18337"/>
                      <a:pt x="26928" y="18461"/>
                      <a:pt x="26680" y="18560"/>
                    </a:cubicBezTo>
                    <a:lnTo>
                      <a:pt x="26490" y="18635"/>
                    </a:lnTo>
                    <a:lnTo>
                      <a:pt x="26292" y="18692"/>
                    </a:lnTo>
                    <a:cubicBezTo>
                      <a:pt x="26168" y="18742"/>
                      <a:pt x="26036" y="18767"/>
                      <a:pt x="25904" y="18800"/>
                    </a:cubicBezTo>
                    <a:cubicBezTo>
                      <a:pt x="25771" y="18833"/>
                      <a:pt x="25639" y="18849"/>
                      <a:pt x="25507" y="18866"/>
                    </a:cubicBezTo>
                    <a:lnTo>
                      <a:pt x="25284" y="18899"/>
                    </a:lnTo>
                    <a:cubicBezTo>
                      <a:pt x="25251" y="18899"/>
                      <a:pt x="25218" y="18907"/>
                      <a:pt x="25193" y="18915"/>
                    </a:cubicBezTo>
                    <a:lnTo>
                      <a:pt x="25102" y="18915"/>
                    </a:lnTo>
                    <a:cubicBezTo>
                      <a:pt x="24898" y="18936"/>
                      <a:pt x="24694" y="18951"/>
                      <a:pt x="24490" y="18951"/>
                    </a:cubicBezTo>
                    <a:cubicBezTo>
                      <a:pt x="24446" y="18951"/>
                      <a:pt x="24402" y="18950"/>
                      <a:pt x="24359" y="18949"/>
                    </a:cubicBezTo>
                    <a:lnTo>
                      <a:pt x="24119" y="18957"/>
                    </a:lnTo>
                    <a:cubicBezTo>
                      <a:pt x="24045" y="18957"/>
                      <a:pt x="23970" y="18949"/>
                      <a:pt x="23904" y="18949"/>
                    </a:cubicBezTo>
                    <a:cubicBezTo>
                      <a:pt x="23863" y="18949"/>
                      <a:pt x="23813" y="18940"/>
                      <a:pt x="23772" y="18932"/>
                    </a:cubicBezTo>
                    <a:cubicBezTo>
                      <a:pt x="23673" y="18915"/>
                      <a:pt x="23574" y="18891"/>
                      <a:pt x="23483" y="18866"/>
                    </a:cubicBezTo>
                    <a:cubicBezTo>
                      <a:pt x="22640" y="18610"/>
                      <a:pt x="21830" y="18263"/>
                      <a:pt x="21062" y="17833"/>
                    </a:cubicBezTo>
                    <a:lnTo>
                      <a:pt x="20996" y="17792"/>
                    </a:lnTo>
                    <a:cubicBezTo>
                      <a:pt x="20706" y="17635"/>
                      <a:pt x="20425" y="17461"/>
                      <a:pt x="20136" y="17313"/>
                    </a:cubicBezTo>
                    <a:cubicBezTo>
                      <a:pt x="19930" y="17205"/>
                      <a:pt x="19707" y="17106"/>
                      <a:pt x="19484" y="17032"/>
                    </a:cubicBezTo>
                    <a:cubicBezTo>
                      <a:pt x="19317" y="16981"/>
                      <a:pt x="19151" y="16956"/>
                      <a:pt x="18979" y="16956"/>
                    </a:cubicBezTo>
                    <a:cubicBezTo>
                      <a:pt x="18955" y="16956"/>
                      <a:pt x="18930" y="16956"/>
                      <a:pt x="18905" y="16957"/>
                    </a:cubicBezTo>
                    <a:cubicBezTo>
                      <a:pt x="18525" y="16974"/>
                      <a:pt x="18170" y="17122"/>
                      <a:pt x="17889" y="17379"/>
                    </a:cubicBezTo>
                    <a:cubicBezTo>
                      <a:pt x="17856" y="17403"/>
                      <a:pt x="17831" y="17428"/>
                      <a:pt x="17798" y="17453"/>
                    </a:cubicBezTo>
                    <a:cubicBezTo>
                      <a:pt x="17699" y="17560"/>
                      <a:pt x="17616" y="17684"/>
                      <a:pt x="17567" y="17825"/>
                    </a:cubicBezTo>
                    <a:cubicBezTo>
                      <a:pt x="17558" y="17858"/>
                      <a:pt x="17542" y="17891"/>
                      <a:pt x="17534" y="17924"/>
                    </a:cubicBezTo>
                    <a:cubicBezTo>
                      <a:pt x="17517" y="17965"/>
                      <a:pt x="17509" y="17990"/>
                      <a:pt x="17500" y="18023"/>
                    </a:cubicBezTo>
                    <a:cubicBezTo>
                      <a:pt x="17459" y="18131"/>
                      <a:pt x="17426" y="18230"/>
                      <a:pt x="17393" y="18337"/>
                    </a:cubicBezTo>
                    <a:cubicBezTo>
                      <a:pt x="17277" y="18684"/>
                      <a:pt x="17178" y="19039"/>
                      <a:pt x="17087" y="19395"/>
                    </a:cubicBezTo>
                    <a:cubicBezTo>
                      <a:pt x="16996" y="19725"/>
                      <a:pt x="16922" y="20064"/>
                      <a:pt x="16848" y="20403"/>
                    </a:cubicBezTo>
                    <a:cubicBezTo>
                      <a:pt x="16839" y="20469"/>
                      <a:pt x="16823" y="20543"/>
                      <a:pt x="16806" y="20609"/>
                    </a:cubicBezTo>
                    <a:lnTo>
                      <a:pt x="16600" y="21659"/>
                    </a:lnTo>
                    <a:cubicBezTo>
                      <a:pt x="16484" y="22237"/>
                      <a:pt x="16377" y="22815"/>
                      <a:pt x="16261" y="23402"/>
                    </a:cubicBezTo>
                    <a:cubicBezTo>
                      <a:pt x="16046" y="24468"/>
                      <a:pt x="15815" y="25542"/>
                      <a:pt x="15402" y="26558"/>
                    </a:cubicBezTo>
                    <a:cubicBezTo>
                      <a:pt x="15327" y="26740"/>
                      <a:pt x="15245" y="26922"/>
                      <a:pt x="15146" y="27104"/>
                    </a:cubicBezTo>
                    <a:cubicBezTo>
                      <a:pt x="15079" y="27211"/>
                      <a:pt x="15005" y="27327"/>
                      <a:pt x="14931" y="27426"/>
                    </a:cubicBezTo>
                    <a:lnTo>
                      <a:pt x="14906" y="27459"/>
                    </a:lnTo>
                    <a:cubicBezTo>
                      <a:pt x="14898" y="27476"/>
                      <a:pt x="14881" y="27500"/>
                      <a:pt x="14873" y="27517"/>
                    </a:cubicBezTo>
                    <a:cubicBezTo>
                      <a:pt x="14677" y="27753"/>
                      <a:pt x="14459" y="27871"/>
                      <a:pt x="14243" y="27871"/>
                    </a:cubicBezTo>
                    <a:cubicBezTo>
                      <a:pt x="14021" y="27871"/>
                      <a:pt x="13801" y="27747"/>
                      <a:pt x="13609" y="27500"/>
                    </a:cubicBezTo>
                    <a:cubicBezTo>
                      <a:pt x="13402" y="27228"/>
                      <a:pt x="13237" y="26930"/>
                      <a:pt x="13105" y="26608"/>
                    </a:cubicBezTo>
                    <a:cubicBezTo>
                      <a:pt x="13055" y="26484"/>
                      <a:pt x="13006" y="26360"/>
                      <a:pt x="12948" y="26244"/>
                    </a:cubicBezTo>
                    <a:cubicBezTo>
                      <a:pt x="12683" y="25650"/>
                      <a:pt x="12435" y="25055"/>
                      <a:pt x="12171" y="24468"/>
                    </a:cubicBezTo>
                    <a:cubicBezTo>
                      <a:pt x="12072" y="24245"/>
                      <a:pt x="11964" y="24022"/>
                      <a:pt x="11865" y="23799"/>
                    </a:cubicBezTo>
                    <a:cubicBezTo>
                      <a:pt x="11733" y="23510"/>
                      <a:pt x="11593" y="23220"/>
                      <a:pt x="11436" y="22939"/>
                    </a:cubicBezTo>
                    <a:cubicBezTo>
                      <a:pt x="11419" y="22915"/>
                      <a:pt x="11403" y="22882"/>
                      <a:pt x="11386" y="22849"/>
                    </a:cubicBezTo>
                    <a:cubicBezTo>
                      <a:pt x="11196" y="22493"/>
                      <a:pt x="11014" y="22130"/>
                      <a:pt x="10832" y="21774"/>
                    </a:cubicBezTo>
                    <a:cubicBezTo>
                      <a:pt x="10783" y="21659"/>
                      <a:pt x="10725" y="21543"/>
                      <a:pt x="10667" y="21427"/>
                    </a:cubicBezTo>
                    <a:cubicBezTo>
                      <a:pt x="10155" y="20411"/>
                      <a:pt x="9593" y="19428"/>
                      <a:pt x="8965" y="18469"/>
                    </a:cubicBezTo>
                    <a:cubicBezTo>
                      <a:pt x="8692" y="18056"/>
                      <a:pt x="8411" y="17660"/>
                      <a:pt x="8114" y="17263"/>
                    </a:cubicBezTo>
                    <a:cubicBezTo>
                      <a:pt x="8048" y="17172"/>
                      <a:pt x="7974" y="17073"/>
                      <a:pt x="7899" y="16982"/>
                    </a:cubicBezTo>
                    <a:lnTo>
                      <a:pt x="7874" y="16949"/>
                    </a:lnTo>
                    <a:cubicBezTo>
                      <a:pt x="7602" y="16602"/>
                      <a:pt x="7296" y="16280"/>
                      <a:pt x="6974" y="15974"/>
                    </a:cubicBezTo>
                    <a:cubicBezTo>
                      <a:pt x="6709" y="15726"/>
                      <a:pt x="6412" y="15503"/>
                      <a:pt x="6106" y="15313"/>
                    </a:cubicBezTo>
                    <a:cubicBezTo>
                      <a:pt x="6024" y="15263"/>
                      <a:pt x="5933" y="15206"/>
                      <a:pt x="5850" y="15164"/>
                    </a:cubicBezTo>
                    <a:cubicBezTo>
                      <a:pt x="5718" y="15090"/>
                      <a:pt x="5577" y="15032"/>
                      <a:pt x="5437" y="14974"/>
                    </a:cubicBezTo>
                    <a:cubicBezTo>
                      <a:pt x="5313" y="14916"/>
                      <a:pt x="5189" y="14875"/>
                      <a:pt x="5065" y="14834"/>
                    </a:cubicBezTo>
                    <a:cubicBezTo>
                      <a:pt x="4916" y="14784"/>
                      <a:pt x="4768" y="14743"/>
                      <a:pt x="4619" y="14693"/>
                    </a:cubicBezTo>
                    <a:cubicBezTo>
                      <a:pt x="4379" y="14627"/>
                      <a:pt x="4140" y="14561"/>
                      <a:pt x="3900" y="14495"/>
                    </a:cubicBezTo>
                    <a:cubicBezTo>
                      <a:pt x="3594" y="14421"/>
                      <a:pt x="3272" y="14346"/>
                      <a:pt x="2958" y="14288"/>
                    </a:cubicBezTo>
                    <a:cubicBezTo>
                      <a:pt x="2735" y="14247"/>
                      <a:pt x="2504" y="14222"/>
                      <a:pt x="2281" y="14198"/>
                    </a:cubicBezTo>
                    <a:cubicBezTo>
                      <a:pt x="1943" y="14164"/>
                      <a:pt x="1606" y="14147"/>
                      <a:pt x="1268" y="14147"/>
                    </a:cubicBezTo>
                    <a:cubicBezTo>
                      <a:pt x="1027" y="14147"/>
                      <a:pt x="786" y="14155"/>
                      <a:pt x="545" y="14173"/>
                    </a:cubicBezTo>
                    <a:cubicBezTo>
                      <a:pt x="364" y="14189"/>
                      <a:pt x="182" y="14214"/>
                      <a:pt x="8" y="14239"/>
                    </a:cubicBezTo>
                    <a:lnTo>
                      <a:pt x="0" y="15363"/>
                    </a:lnTo>
                    <a:cubicBezTo>
                      <a:pt x="347" y="15255"/>
                      <a:pt x="711" y="15197"/>
                      <a:pt x="1082" y="15181"/>
                    </a:cubicBezTo>
                    <a:cubicBezTo>
                      <a:pt x="1110" y="15180"/>
                      <a:pt x="1138" y="15180"/>
                      <a:pt x="1165" y="15180"/>
                    </a:cubicBezTo>
                    <a:cubicBezTo>
                      <a:pt x="1692" y="15180"/>
                      <a:pt x="2224" y="15255"/>
                      <a:pt x="2727" y="15420"/>
                    </a:cubicBezTo>
                    <a:cubicBezTo>
                      <a:pt x="3784" y="15767"/>
                      <a:pt x="4743" y="16371"/>
                      <a:pt x="5520" y="17164"/>
                    </a:cubicBezTo>
                    <a:cubicBezTo>
                      <a:pt x="5900" y="17560"/>
                      <a:pt x="6263" y="17982"/>
                      <a:pt x="6585" y="18428"/>
                    </a:cubicBezTo>
                    <a:cubicBezTo>
                      <a:pt x="6817" y="18767"/>
                      <a:pt x="7040" y="19114"/>
                      <a:pt x="7246" y="19477"/>
                    </a:cubicBezTo>
                    <a:cubicBezTo>
                      <a:pt x="7742" y="20254"/>
                      <a:pt x="8205" y="21056"/>
                      <a:pt x="8643" y="21874"/>
                    </a:cubicBezTo>
                    <a:cubicBezTo>
                      <a:pt x="9147" y="22865"/>
                      <a:pt x="9585" y="23890"/>
                      <a:pt x="9948" y="24939"/>
                    </a:cubicBezTo>
                    <a:cubicBezTo>
                      <a:pt x="10452" y="26335"/>
                      <a:pt x="10965" y="27732"/>
                      <a:pt x="11436" y="29145"/>
                    </a:cubicBezTo>
                    <a:cubicBezTo>
                      <a:pt x="11551" y="29508"/>
                      <a:pt x="11659" y="29872"/>
                      <a:pt x="11758" y="30244"/>
                    </a:cubicBezTo>
                    <a:cubicBezTo>
                      <a:pt x="11948" y="30921"/>
                      <a:pt x="12113" y="31615"/>
                      <a:pt x="12278" y="32309"/>
                    </a:cubicBezTo>
                    <a:cubicBezTo>
                      <a:pt x="12477" y="33144"/>
                      <a:pt x="12675" y="33978"/>
                      <a:pt x="12865" y="34813"/>
                    </a:cubicBezTo>
                    <a:lnTo>
                      <a:pt x="12882" y="34862"/>
                    </a:lnTo>
                    <a:cubicBezTo>
                      <a:pt x="12890" y="34887"/>
                      <a:pt x="12890" y="34904"/>
                      <a:pt x="12898" y="34929"/>
                    </a:cubicBezTo>
                    <a:lnTo>
                      <a:pt x="12915" y="34995"/>
                    </a:lnTo>
                    <a:cubicBezTo>
                      <a:pt x="13088" y="35606"/>
                      <a:pt x="13493" y="35912"/>
                      <a:pt x="13939" y="36019"/>
                    </a:cubicBezTo>
                    <a:cubicBezTo>
                      <a:pt x="14086" y="36057"/>
                      <a:pt x="14237" y="36076"/>
                      <a:pt x="14388" y="36076"/>
                    </a:cubicBezTo>
                    <a:cubicBezTo>
                      <a:pt x="14502" y="36076"/>
                      <a:pt x="14614" y="36065"/>
                      <a:pt x="14724" y="36044"/>
                    </a:cubicBezTo>
                    <a:cubicBezTo>
                      <a:pt x="14881" y="36019"/>
                      <a:pt x="15038" y="35986"/>
                      <a:pt x="15187" y="35928"/>
                    </a:cubicBezTo>
                    <a:cubicBezTo>
                      <a:pt x="15402" y="35862"/>
                      <a:pt x="15600" y="35763"/>
                      <a:pt x="15790" y="35647"/>
                    </a:cubicBezTo>
                    <a:cubicBezTo>
                      <a:pt x="16021" y="35507"/>
                      <a:pt x="16245" y="35342"/>
                      <a:pt x="16451" y="35160"/>
                    </a:cubicBezTo>
                    <a:cubicBezTo>
                      <a:pt x="16699" y="34937"/>
                      <a:pt x="16922" y="34689"/>
                      <a:pt x="17120" y="34416"/>
                    </a:cubicBezTo>
                    <a:cubicBezTo>
                      <a:pt x="17236" y="34259"/>
                      <a:pt x="17343" y="34094"/>
                      <a:pt x="17443" y="33929"/>
                    </a:cubicBezTo>
                    <a:cubicBezTo>
                      <a:pt x="17567" y="33730"/>
                      <a:pt x="17699" y="33532"/>
                      <a:pt x="17839" y="33334"/>
                    </a:cubicBezTo>
                    <a:cubicBezTo>
                      <a:pt x="17955" y="33160"/>
                      <a:pt x="18079" y="32995"/>
                      <a:pt x="18211" y="32830"/>
                    </a:cubicBezTo>
                    <a:cubicBezTo>
                      <a:pt x="18748" y="32152"/>
                      <a:pt x="19112" y="31367"/>
                      <a:pt x="19434" y="30566"/>
                    </a:cubicBezTo>
                    <a:cubicBezTo>
                      <a:pt x="19847" y="29574"/>
                      <a:pt x="20202" y="28558"/>
                      <a:pt x="20624" y="27575"/>
                    </a:cubicBezTo>
                    <a:cubicBezTo>
                      <a:pt x="20649" y="27509"/>
                      <a:pt x="20673" y="27443"/>
                      <a:pt x="20698" y="27385"/>
                    </a:cubicBezTo>
                    <a:cubicBezTo>
                      <a:pt x="20863" y="26996"/>
                      <a:pt x="21078" y="26625"/>
                      <a:pt x="21318" y="26278"/>
                    </a:cubicBezTo>
                    <a:cubicBezTo>
                      <a:pt x="21557" y="25955"/>
                      <a:pt x="21789" y="25625"/>
                      <a:pt x="22020" y="25303"/>
                    </a:cubicBezTo>
                    <a:cubicBezTo>
                      <a:pt x="22177" y="25071"/>
                      <a:pt x="22334" y="24848"/>
                      <a:pt x="22499" y="24625"/>
                    </a:cubicBezTo>
                    <a:cubicBezTo>
                      <a:pt x="22532" y="24575"/>
                      <a:pt x="22566" y="24534"/>
                      <a:pt x="22607" y="24485"/>
                    </a:cubicBezTo>
                    <a:cubicBezTo>
                      <a:pt x="22698" y="24352"/>
                      <a:pt x="22805" y="24228"/>
                      <a:pt x="22913" y="24104"/>
                    </a:cubicBezTo>
                    <a:cubicBezTo>
                      <a:pt x="23160" y="23824"/>
                      <a:pt x="23483" y="23617"/>
                      <a:pt x="23830" y="23485"/>
                    </a:cubicBezTo>
                    <a:cubicBezTo>
                      <a:pt x="24028" y="23419"/>
                      <a:pt x="24202" y="23303"/>
                      <a:pt x="24342" y="23154"/>
                    </a:cubicBezTo>
                    <a:cubicBezTo>
                      <a:pt x="24482" y="23006"/>
                      <a:pt x="24615" y="22840"/>
                      <a:pt x="24722" y="22667"/>
                    </a:cubicBezTo>
                    <a:cubicBezTo>
                      <a:pt x="24962" y="22328"/>
                      <a:pt x="25177" y="21973"/>
                      <a:pt x="25416" y="21642"/>
                    </a:cubicBezTo>
                    <a:cubicBezTo>
                      <a:pt x="25631" y="21353"/>
                      <a:pt x="25879" y="21089"/>
                      <a:pt x="26143" y="20841"/>
                    </a:cubicBezTo>
                    <a:cubicBezTo>
                      <a:pt x="26201" y="20775"/>
                      <a:pt x="26259" y="20717"/>
                      <a:pt x="26309" y="20651"/>
                    </a:cubicBezTo>
                    <a:cubicBezTo>
                      <a:pt x="26424" y="20527"/>
                      <a:pt x="26548" y="20403"/>
                      <a:pt x="26672" y="20287"/>
                    </a:cubicBezTo>
                    <a:cubicBezTo>
                      <a:pt x="26796" y="20171"/>
                      <a:pt x="26912" y="20056"/>
                      <a:pt x="27027" y="19932"/>
                    </a:cubicBezTo>
                    <a:cubicBezTo>
                      <a:pt x="27267" y="19700"/>
                      <a:pt x="27498" y="19461"/>
                      <a:pt x="27730" y="19213"/>
                    </a:cubicBezTo>
                    <a:cubicBezTo>
                      <a:pt x="28192" y="18725"/>
                      <a:pt x="28639" y="18221"/>
                      <a:pt x="28969" y="17651"/>
                    </a:cubicBezTo>
                    <a:cubicBezTo>
                      <a:pt x="29316" y="17081"/>
                      <a:pt x="29564" y="16461"/>
                      <a:pt x="29713" y="15809"/>
                    </a:cubicBezTo>
                    <a:lnTo>
                      <a:pt x="29738" y="15693"/>
                    </a:lnTo>
                    <a:cubicBezTo>
                      <a:pt x="29746" y="15643"/>
                      <a:pt x="29754" y="15602"/>
                      <a:pt x="29771" y="15553"/>
                    </a:cubicBezTo>
                    <a:cubicBezTo>
                      <a:pt x="29795" y="15453"/>
                      <a:pt x="29862" y="15354"/>
                      <a:pt x="29961" y="15296"/>
                    </a:cubicBezTo>
                    <a:cubicBezTo>
                      <a:pt x="30036" y="15262"/>
                      <a:pt x="30118" y="15245"/>
                      <a:pt x="30200" y="15245"/>
                    </a:cubicBezTo>
                    <a:cubicBezTo>
                      <a:pt x="30217" y="15245"/>
                      <a:pt x="30233" y="15245"/>
                      <a:pt x="30250" y="15247"/>
                    </a:cubicBezTo>
                    <a:cubicBezTo>
                      <a:pt x="30341" y="15247"/>
                      <a:pt x="30423" y="15263"/>
                      <a:pt x="30506" y="15272"/>
                    </a:cubicBezTo>
                    <a:cubicBezTo>
                      <a:pt x="30603" y="15281"/>
                      <a:pt x="30700" y="15285"/>
                      <a:pt x="30796" y="15285"/>
                    </a:cubicBezTo>
                    <a:cubicBezTo>
                      <a:pt x="30865" y="15285"/>
                      <a:pt x="30933" y="15283"/>
                      <a:pt x="31002" y="15280"/>
                    </a:cubicBezTo>
                    <a:cubicBezTo>
                      <a:pt x="31167" y="15272"/>
                      <a:pt x="31341" y="15255"/>
                      <a:pt x="31514" y="15255"/>
                    </a:cubicBezTo>
                    <a:cubicBezTo>
                      <a:pt x="31869" y="15255"/>
                      <a:pt x="32216" y="15354"/>
                      <a:pt x="32522" y="15536"/>
                    </a:cubicBezTo>
                    <a:cubicBezTo>
                      <a:pt x="32621" y="15602"/>
                      <a:pt x="32712" y="15668"/>
                      <a:pt x="32803" y="15743"/>
                    </a:cubicBezTo>
                    <a:cubicBezTo>
                      <a:pt x="32935" y="15850"/>
                      <a:pt x="33059" y="15974"/>
                      <a:pt x="33167" y="16106"/>
                    </a:cubicBezTo>
                    <a:cubicBezTo>
                      <a:pt x="33175" y="16114"/>
                      <a:pt x="33175" y="16114"/>
                      <a:pt x="33183" y="16123"/>
                    </a:cubicBezTo>
                    <a:cubicBezTo>
                      <a:pt x="33786" y="16842"/>
                      <a:pt x="34199" y="17660"/>
                      <a:pt x="34588" y="18502"/>
                    </a:cubicBezTo>
                    <a:cubicBezTo>
                      <a:pt x="34976" y="19337"/>
                      <a:pt x="35282" y="20213"/>
                      <a:pt x="35654" y="21056"/>
                    </a:cubicBezTo>
                    <a:cubicBezTo>
                      <a:pt x="35687" y="21122"/>
                      <a:pt x="35712" y="21196"/>
                      <a:pt x="35745" y="21262"/>
                    </a:cubicBezTo>
                    <a:cubicBezTo>
                      <a:pt x="35926" y="21667"/>
                      <a:pt x="36133" y="22064"/>
                      <a:pt x="36488" y="22353"/>
                    </a:cubicBezTo>
                    <a:cubicBezTo>
                      <a:pt x="36571" y="22427"/>
                      <a:pt x="36670" y="22501"/>
                      <a:pt x="36753" y="22576"/>
                    </a:cubicBezTo>
                    <a:cubicBezTo>
                      <a:pt x="36786" y="22601"/>
                      <a:pt x="36819" y="22625"/>
                      <a:pt x="36852" y="22650"/>
                    </a:cubicBezTo>
                    <a:cubicBezTo>
                      <a:pt x="36946" y="22701"/>
                      <a:pt x="37046" y="22726"/>
                      <a:pt x="37153" y="22726"/>
                    </a:cubicBezTo>
                    <a:cubicBezTo>
                      <a:pt x="37168" y="22726"/>
                      <a:pt x="37183" y="22726"/>
                      <a:pt x="37199" y="22725"/>
                    </a:cubicBezTo>
                    <a:lnTo>
                      <a:pt x="38678" y="22725"/>
                    </a:lnTo>
                    <a:lnTo>
                      <a:pt x="38678" y="15660"/>
                    </a:lnTo>
                    <a:cubicBezTo>
                      <a:pt x="38306" y="15660"/>
                      <a:pt x="37942" y="15660"/>
                      <a:pt x="37571" y="15668"/>
                    </a:cubicBezTo>
                    <a:cubicBezTo>
                      <a:pt x="37551" y="15669"/>
                      <a:pt x="37531" y="15670"/>
                      <a:pt x="37511" y="15670"/>
                    </a:cubicBezTo>
                    <a:cubicBezTo>
                      <a:pt x="37135" y="15670"/>
                      <a:pt x="36772" y="15522"/>
                      <a:pt x="36505" y="15255"/>
                    </a:cubicBezTo>
                    <a:cubicBezTo>
                      <a:pt x="36009" y="14817"/>
                      <a:pt x="35464" y="14429"/>
                      <a:pt x="34885" y="14107"/>
                    </a:cubicBezTo>
                    <a:cubicBezTo>
                      <a:pt x="34629" y="13958"/>
                      <a:pt x="34340" y="13884"/>
                      <a:pt x="34042" y="13884"/>
                    </a:cubicBezTo>
                    <a:cubicBezTo>
                      <a:pt x="33968" y="13884"/>
                      <a:pt x="33894" y="13884"/>
                      <a:pt x="33819" y="13892"/>
                    </a:cubicBezTo>
                    <a:cubicBezTo>
                      <a:pt x="33456" y="13908"/>
                      <a:pt x="33100" y="13966"/>
                      <a:pt x="32729" y="13983"/>
                    </a:cubicBezTo>
                    <a:cubicBezTo>
                      <a:pt x="32630" y="13983"/>
                      <a:pt x="32539" y="13991"/>
                      <a:pt x="32439" y="14007"/>
                    </a:cubicBezTo>
                    <a:cubicBezTo>
                      <a:pt x="32282" y="14032"/>
                      <a:pt x="32117" y="14065"/>
                      <a:pt x="31960" y="14098"/>
                    </a:cubicBezTo>
                    <a:lnTo>
                      <a:pt x="31473" y="14189"/>
                    </a:lnTo>
                    <a:cubicBezTo>
                      <a:pt x="31360" y="14217"/>
                      <a:pt x="31244" y="14234"/>
                      <a:pt x="31127" y="14234"/>
                    </a:cubicBezTo>
                    <a:cubicBezTo>
                      <a:pt x="31072" y="14234"/>
                      <a:pt x="31016" y="14230"/>
                      <a:pt x="30960" y="14222"/>
                    </a:cubicBezTo>
                    <a:cubicBezTo>
                      <a:pt x="30911" y="14214"/>
                      <a:pt x="30861" y="14206"/>
                      <a:pt x="30812" y="14189"/>
                    </a:cubicBezTo>
                    <a:cubicBezTo>
                      <a:pt x="30646" y="14148"/>
                      <a:pt x="30489" y="14074"/>
                      <a:pt x="30357" y="13974"/>
                    </a:cubicBezTo>
                    <a:cubicBezTo>
                      <a:pt x="30258" y="13908"/>
                      <a:pt x="30159" y="13826"/>
                      <a:pt x="30060" y="13735"/>
                    </a:cubicBezTo>
                    <a:cubicBezTo>
                      <a:pt x="29820" y="13503"/>
                      <a:pt x="29605" y="13239"/>
                      <a:pt x="29432" y="12958"/>
                    </a:cubicBezTo>
                    <a:cubicBezTo>
                      <a:pt x="29333" y="12818"/>
                      <a:pt x="29258" y="12669"/>
                      <a:pt x="29176" y="12520"/>
                    </a:cubicBezTo>
                    <a:cubicBezTo>
                      <a:pt x="29093" y="12380"/>
                      <a:pt x="29027" y="12223"/>
                      <a:pt x="28961" y="12074"/>
                    </a:cubicBezTo>
                    <a:cubicBezTo>
                      <a:pt x="28829" y="11768"/>
                      <a:pt x="28713" y="11454"/>
                      <a:pt x="28614" y="11140"/>
                    </a:cubicBezTo>
                    <a:cubicBezTo>
                      <a:pt x="28416" y="10512"/>
                      <a:pt x="28259" y="9868"/>
                      <a:pt x="28135" y="9215"/>
                    </a:cubicBezTo>
                    <a:cubicBezTo>
                      <a:pt x="28002" y="8571"/>
                      <a:pt x="27887" y="7918"/>
                      <a:pt x="27788" y="7273"/>
                    </a:cubicBezTo>
                    <a:cubicBezTo>
                      <a:pt x="27639" y="6265"/>
                      <a:pt x="27507" y="5266"/>
                      <a:pt x="27416" y="4258"/>
                    </a:cubicBezTo>
                    <a:cubicBezTo>
                      <a:pt x="27399" y="4101"/>
                      <a:pt x="27383" y="3944"/>
                      <a:pt x="27366" y="3778"/>
                    </a:cubicBezTo>
                    <a:cubicBezTo>
                      <a:pt x="27350" y="3679"/>
                      <a:pt x="27341" y="3580"/>
                      <a:pt x="27333" y="3481"/>
                    </a:cubicBezTo>
                    <a:cubicBezTo>
                      <a:pt x="27333" y="3456"/>
                      <a:pt x="27333" y="3431"/>
                      <a:pt x="27333" y="3406"/>
                    </a:cubicBezTo>
                    <a:cubicBezTo>
                      <a:pt x="27325" y="3307"/>
                      <a:pt x="27317" y="3192"/>
                      <a:pt x="27308" y="3084"/>
                    </a:cubicBezTo>
                    <a:cubicBezTo>
                      <a:pt x="27292" y="2646"/>
                      <a:pt x="27242" y="2200"/>
                      <a:pt x="27234" y="1754"/>
                    </a:cubicBezTo>
                    <a:lnTo>
                      <a:pt x="27234" y="1556"/>
                    </a:lnTo>
                    <a:cubicBezTo>
                      <a:pt x="27242" y="1349"/>
                      <a:pt x="27226" y="1134"/>
                      <a:pt x="27184" y="919"/>
                    </a:cubicBezTo>
                    <a:cubicBezTo>
                      <a:pt x="27168" y="804"/>
                      <a:pt x="27143" y="688"/>
                      <a:pt x="27118" y="581"/>
                    </a:cubicBezTo>
                    <a:cubicBezTo>
                      <a:pt x="27093" y="465"/>
                      <a:pt x="27044" y="358"/>
                      <a:pt x="26978" y="267"/>
                    </a:cubicBezTo>
                    <a:cubicBezTo>
                      <a:pt x="26920" y="184"/>
                      <a:pt x="26837" y="118"/>
                      <a:pt x="26755" y="77"/>
                    </a:cubicBezTo>
                    <a:cubicBezTo>
                      <a:pt x="26684" y="44"/>
                      <a:pt x="26613" y="1"/>
                      <a:pt x="26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8"/>
              <p:cNvSpPr/>
              <p:nvPr/>
            </p:nvSpPr>
            <p:spPr>
              <a:xfrm>
                <a:off x="238125" y="2757500"/>
                <a:ext cx="967175" cy="717350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8694" extrusionOk="0">
                    <a:moveTo>
                      <a:pt x="25363" y="0"/>
                    </a:moveTo>
                    <a:cubicBezTo>
                      <a:pt x="25337" y="0"/>
                      <a:pt x="25311" y="2"/>
                      <a:pt x="25284" y="5"/>
                    </a:cubicBezTo>
                    <a:lnTo>
                      <a:pt x="25267" y="5"/>
                    </a:lnTo>
                    <a:cubicBezTo>
                      <a:pt x="25160" y="22"/>
                      <a:pt x="25077" y="88"/>
                      <a:pt x="25036" y="179"/>
                    </a:cubicBezTo>
                    <a:cubicBezTo>
                      <a:pt x="25003" y="261"/>
                      <a:pt x="24986" y="352"/>
                      <a:pt x="24995" y="443"/>
                    </a:cubicBezTo>
                    <a:cubicBezTo>
                      <a:pt x="25003" y="534"/>
                      <a:pt x="25020" y="625"/>
                      <a:pt x="25044" y="716"/>
                    </a:cubicBezTo>
                    <a:cubicBezTo>
                      <a:pt x="25077" y="815"/>
                      <a:pt x="25110" y="914"/>
                      <a:pt x="25152" y="1013"/>
                    </a:cubicBezTo>
                    <a:cubicBezTo>
                      <a:pt x="25416" y="1633"/>
                      <a:pt x="25672" y="2252"/>
                      <a:pt x="25945" y="2856"/>
                    </a:cubicBezTo>
                    <a:cubicBezTo>
                      <a:pt x="25970" y="2913"/>
                      <a:pt x="25995" y="2971"/>
                      <a:pt x="26011" y="3029"/>
                    </a:cubicBezTo>
                    <a:cubicBezTo>
                      <a:pt x="26036" y="3120"/>
                      <a:pt x="26052" y="3211"/>
                      <a:pt x="26052" y="3302"/>
                    </a:cubicBezTo>
                    <a:cubicBezTo>
                      <a:pt x="26061" y="3426"/>
                      <a:pt x="26077" y="3558"/>
                      <a:pt x="26094" y="3682"/>
                    </a:cubicBezTo>
                    <a:cubicBezTo>
                      <a:pt x="26102" y="3773"/>
                      <a:pt x="26110" y="3864"/>
                      <a:pt x="26118" y="3946"/>
                    </a:cubicBezTo>
                    <a:cubicBezTo>
                      <a:pt x="26118" y="3988"/>
                      <a:pt x="26127" y="4029"/>
                      <a:pt x="26127" y="4070"/>
                    </a:cubicBezTo>
                    <a:cubicBezTo>
                      <a:pt x="26127" y="4946"/>
                      <a:pt x="26176" y="5830"/>
                      <a:pt x="26193" y="6706"/>
                    </a:cubicBezTo>
                    <a:cubicBezTo>
                      <a:pt x="26193" y="6937"/>
                      <a:pt x="26201" y="7177"/>
                      <a:pt x="26209" y="7417"/>
                    </a:cubicBezTo>
                    <a:cubicBezTo>
                      <a:pt x="26226" y="7755"/>
                      <a:pt x="26251" y="8102"/>
                      <a:pt x="26292" y="8441"/>
                    </a:cubicBezTo>
                    <a:cubicBezTo>
                      <a:pt x="26333" y="8821"/>
                      <a:pt x="26383" y="9201"/>
                      <a:pt x="26441" y="9581"/>
                    </a:cubicBezTo>
                    <a:cubicBezTo>
                      <a:pt x="26573" y="10424"/>
                      <a:pt x="26755" y="11267"/>
                      <a:pt x="26978" y="12093"/>
                    </a:cubicBezTo>
                    <a:cubicBezTo>
                      <a:pt x="27077" y="12440"/>
                      <a:pt x="27176" y="12779"/>
                      <a:pt x="27292" y="13118"/>
                    </a:cubicBezTo>
                    <a:cubicBezTo>
                      <a:pt x="27383" y="13407"/>
                      <a:pt x="27490" y="13688"/>
                      <a:pt x="27598" y="13969"/>
                    </a:cubicBezTo>
                    <a:cubicBezTo>
                      <a:pt x="27746" y="14366"/>
                      <a:pt x="27912" y="14754"/>
                      <a:pt x="28077" y="15150"/>
                    </a:cubicBezTo>
                    <a:cubicBezTo>
                      <a:pt x="28325" y="15712"/>
                      <a:pt x="28498" y="16307"/>
                      <a:pt x="28589" y="16919"/>
                    </a:cubicBezTo>
                    <a:cubicBezTo>
                      <a:pt x="28696" y="17712"/>
                      <a:pt x="28473" y="18381"/>
                      <a:pt x="27903" y="18910"/>
                    </a:cubicBezTo>
                    <a:cubicBezTo>
                      <a:pt x="27837" y="18968"/>
                      <a:pt x="27771" y="19034"/>
                      <a:pt x="27697" y="19084"/>
                    </a:cubicBezTo>
                    <a:cubicBezTo>
                      <a:pt x="27267" y="19431"/>
                      <a:pt x="26771" y="19670"/>
                      <a:pt x="26234" y="19786"/>
                    </a:cubicBezTo>
                    <a:cubicBezTo>
                      <a:pt x="26011" y="19835"/>
                      <a:pt x="25780" y="19868"/>
                      <a:pt x="25548" y="19877"/>
                    </a:cubicBezTo>
                    <a:cubicBezTo>
                      <a:pt x="25317" y="19877"/>
                      <a:pt x="25094" y="19893"/>
                      <a:pt x="24863" y="19893"/>
                    </a:cubicBezTo>
                    <a:lnTo>
                      <a:pt x="24714" y="19893"/>
                    </a:lnTo>
                    <a:cubicBezTo>
                      <a:pt x="24532" y="19893"/>
                      <a:pt x="24350" y="19893"/>
                      <a:pt x="24168" y="19868"/>
                    </a:cubicBezTo>
                    <a:cubicBezTo>
                      <a:pt x="23954" y="19852"/>
                      <a:pt x="23739" y="19794"/>
                      <a:pt x="23532" y="19711"/>
                    </a:cubicBezTo>
                    <a:cubicBezTo>
                      <a:pt x="22954" y="19439"/>
                      <a:pt x="22384" y="19125"/>
                      <a:pt x="21855" y="18761"/>
                    </a:cubicBezTo>
                    <a:cubicBezTo>
                      <a:pt x="21838" y="18745"/>
                      <a:pt x="21814" y="18736"/>
                      <a:pt x="21797" y="18720"/>
                    </a:cubicBezTo>
                    <a:cubicBezTo>
                      <a:pt x="21243" y="18348"/>
                      <a:pt x="20723" y="17935"/>
                      <a:pt x="20202" y="17530"/>
                    </a:cubicBezTo>
                    <a:cubicBezTo>
                      <a:pt x="20161" y="17497"/>
                      <a:pt x="20128" y="17472"/>
                      <a:pt x="20087" y="17448"/>
                    </a:cubicBezTo>
                    <a:cubicBezTo>
                      <a:pt x="19806" y="17224"/>
                      <a:pt x="19508" y="17026"/>
                      <a:pt x="19203" y="16844"/>
                    </a:cubicBezTo>
                    <a:cubicBezTo>
                      <a:pt x="19004" y="16734"/>
                      <a:pt x="18784" y="16675"/>
                      <a:pt x="18561" y="16675"/>
                    </a:cubicBezTo>
                    <a:cubicBezTo>
                      <a:pt x="18450" y="16675"/>
                      <a:pt x="18338" y="16690"/>
                      <a:pt x="18228" y="16720"/>
                    </a:cubicBezTo>
                    <a:cubicBezTo>
                      <a:pt x="18153" y="16729"/>
                      <a:pt x="18079" y="16753"/>
                      <a:pt x="18004" y="16770"/>
                    </a:cubicBezTo>
                    <a:cubicBezTo>
                      <a:pt x="17616" y="16877"/>
                      <a:pt x="17261" y="17092"/>
                      <a:pt x="16988" y="17390"/>
                    </a:cubicBezTo>
                    <a:cubicBezTo>
                      <a:pt x="16848" y="17555"/>
                      <a:pt x="16740" y="17737"/>
                      <a:pt x="16658" y="17935"/>
                    </a:cubicBezTo>
                    <a:cubicBezTo>
                      <a:pt x="16162" y="19050"/>
                      <a:pt x="15848" y="20224"/>
                      <a:pt x="15575" y="21414"/>
                    </a:cubicBezTo>
                    <a:cubicBezTo>
                      <a:pt x="15319" y="22496"/>
                      <a:pt x="15055" y="23578"/>
                      <a:pt x="14699" y="24644"/>
                    </a:cubicBezTo>
                    <a:cubicBezTo>
                      <a:pt x="14699" y="24653"/>
                      <a:pt x="14699" y="24661"/>
                      <a:pt x="14699" y="24661"/>
                    </a:cubicBezTo>
                    <a:cubicBezTo>
                      <a:pt x="14584" y="25057"/>
                      <a:pt x="14402" y="25438"/>
                      <a:pt x="14171" y="25785"/>
                    </a:cubicBezTo>
                    <a:cubicBezTo>
                      <a:pt x="14042" y="25965"/>
                      <a:pt x="13919" y="26054"/>
                      <a:pt x="13784" y="26054"/>
                    </a:cubicBezTo>
                    <a:cubicBezTo>
                      <a:pt x="13746" y="26054"/>
                      <a:pt x="13707" y="26047"/>
                      <a:pt x="13667" y="26032"/>
                    </a:cubicBezTo>
                    <a:cubicBezTo>
                      <a:pt x="13617" y="26016"/>
                      <a:pt x="13576" y="25999"/>
                      <a:pt x="13534" y="25966"/>
                    </a:cubicBezTo>
                    <a:cubicBezTo>
                      <a:pt x="13485" y="25933"/>
                      <a:pt x="13443" y="25900"/>
                      <a:pt x="13402" y="25859"/>
                    </a:cubicBezTo>
                    <a:cubicBezTo>
                      <a:pt x="13262" y="25718"/>
                      <a:pt x="13146" y="25561"/>
                      <a:pt x="13047" y="25388"/>
                    </a:cubicBezTo>
                    <a:cubicBezTo>
                      <a:pt x="13006" y="25305"/>
                      <a:pt x="12956" y="25231"/>
                      <a:pt x="12915" y="25157"/>
                    </a:cubicBezTo>
                    <a:cubicBezTo>
                      <a:pt x="12782" y="24934"/>
                      <a:pt x="12659" y="24702"/>
                      <a:pt x="12543" y="24479"/>
                    </a:cubicBezTo>
                    <a:cubicBezTo>
                      <a:pt x="12402" y="24223"/>
                      <a:pt x="12270" y="23967"/>
                      <a:pt x="12113" y="23719"/>
                    </a:cubicBezTo>
                    <a:cubicBezTo>
                      <a:pt x="11832" y="23248"/>
                      <a:pt x="11560" y="22777"/>
                      <a:pt x="11287" y="22306"/>
                    </a:cubicBezTo>
                    <a:cubicBezTo>
                      <a:pt x="11196" y="22149"/>
                      <a:pt x="11105" y="21992"/>
                      <a:pt x="11006" y="21835"/>
                    </a:cubicBezTo>
                    <a:cubicBezTo>
                      <a:pt x="10940" y="21719"/>
                      <a:pt x="10882" y="21612"/>
                      <a:pt x="10808" y="21504"/>
                    </a:cubicBezTo>
                    <a:cubicBezTo>
                      <a:pt x="10725" y="21356"/>
                      <a:pt x="10642" y="21215"/>
                      <a:pt x="10552" y="21075"/>
                    </a:cubicBezTo>
                    <a:cubicBezTo>
                      <a:pt x="10072" y="20282"/>
                      <a:pt x="9577" y="19505"/>
                      <a:pt x="9056" y="18736"/>
                    </a:cubicBezTo>
                    <a:cubicBezTo>
                      <a:pt x="8395" y="17753"/>
                      <a:pt x="7676" y="16820"/>
                      <a:pt x="6792" y="16018"/>
                    </a:cubicBezTo>
                    <a:cubicBezTo>
                      <a:pt x="6437" y="15679"/>
                      <a:pt x="6040" y="15382"/>
                      <a:pt x="5619" y="15134"/>
                    </a:cubicBezTo>
                    <a:cubicBezTo>
                      <a:pt x="5429" y="15035"/>
                      <a:pt x="5222" y="14969"/>
                      <a:pt x="5007" y="14960"/>
                    </a:cubicBezTo>
                    <a:cubicBezTo>
                      <a:pt x="4900" y="14952"/>
                      <a:pt x="4801" y="14944"/>
                      <a:pt x="4693" y="14936"/>
                    </a:cubicBezTo>
                    <a:cubicBezTo>
                      <a:pt x="4388" y="14911"/>
                      <a:pt x="4065" y="14894"/>
                      <a:pt x="3760" y="14861"/>
                    </a:cubicBezTo>
                    <a:cubicBezTo>
                      <a:pt x="3677" y="14845"/>
                      <a:pt x="3594" y="14837"/>
                      <a:pt x="3512" y="14820"/>
                    </a:cubicBezTo>
                    <a:cubicBezTo>
                      <a:pt x="3289" y="14779"/>
                      <a:pt x="3049" y="14779"/>
                      <a:pt x="2818" y="14762"/>
                    </a:cubicBezTo>
                    <a:cubicBezTo>
                      <a:pt x="2272" y="14713"/>
                      <a:pt x="1719" y="14688"/>
                      <a:pt x="1173" y="14688"/>
                    </a:cubicBezTo>
                    <a:cubicBezTo>
                      <a:pt x="793" y="14688"/>
                      <a:pt x="405" y="14688"/>
                      <a:pt x="25" y="14704"/>
                    </a:cubicBezTo>
                    <a:lnTo>
                      <a:pt x="0" y="14704"/>
                    </a:lnTo>
                    <a:lnTo>
                      <a:pt x="0" y="15646"/>
                    </a:lnTo>
                    <a:cubicBezTo>
                      <a:pt x="165" y="15630"/>
                      <a:pt x="339" y="15613"/>
                      <a:pt x="504" y="15605"/>
                    </a:cubicBezTo>
                    <a:cubicBezTo>
                      <a:pt x="554" y="15605"/>
                      <a:pt x="603" y="15605"/>
                      <a:pt x="644" y="15597"/>
                    </a:cubicBezTo>
                    <a:cubicBezTo>
                      <a:pt x="801" y="15588"/>
                      <a:pt x="958" y="15564"/>
                      <a:pt x="1124" y="15564"/>
                    </a:cubicBezTo>
                    <a:cubicBezTo>
                      <a:pt x="1330" y="15564"/>
                      <a:pt x="1529" y="15564"/>
                      <a:pt x="1727" y="15580"/>
                    </a:cubicBezTo>
                    <a:cubicBezTo>
                      <a:pt x="2413" y="15613"/>
                      <a:pt x="3090" y="15712"/>
                      <a:pt x="3760" y="15853"/>
                    </a:cubicBezTo>
                    <a:lnTo>
                      <a:pt x="3842" y="15878"/>
                    </a:lnTo>
                    <a:cubicBezTo>
                      <a:pt x="4131" y="15944"/>
                      <a:pt x="4429" y="16018"/>
                      <a:pt x="4726" y="16092"/>
                    </a:cubicBezTo>
                    <a:cubicBezTo>
                      <a:pt x="4875" y="16125"/>
                      <a:pt x="5015" y="16159"/>
                      <a:pt x="5164" y="16192"/>
                    </a:cubicBezTo>
                    <a:cubicBezTo>
                      <a:pt x="5660" y="16316"/>
                      <a:pt x="6123" y="16555"/>
                      <a:pt x="6519" y="16886"/>
                    </a:cubicBezTo>
                    <a:cubicBezTo>
                      <a:pt x="7222" y="17448"/>
                      <a:pt x="7833" y="18109"/>
                      <a:pt x="8345" y="18844"/>
                    </a:cubicBezTo>
                    <a:cubicBezTo>
                      <a:pt x="8858" y="19563"/>
                      <a:pt x="9345" y="20298"/>
                      <a:pt x="9791" y="21058"/>
                    </a:cubicBezTo>
                    <a:cubicBezTo>
                      <a:pt x="10188" y="21719"/>
                      <a:pt x="10552" y="22389"/>
                      <a:pt x="10899" y="23074"/>
                    </a:cubicBezTo>
                    <a:cubicBezTo>
                      <a:pt x="11163" y="23611"/>
                      <a:pt x="11485" y="24124"/>
                      <a:pt x="11750" y="24661"/>
                    </a:cubicBezTo>
                    <a:cubicBezTo>
                      <a:pt x="12047" y="25247"/>
                      <a:pt x="12320" y="25842"/>
                      <a:pt x="12584" y="26437"/>
                    </a:cubicBezTo>
                    <a:cubicBezTo>
                      <a:pt x="12824" y="26966"/>
                      <a:pt x="13055" y="27487"/>
                      <a:pt x="13320" y="27991"/>
                    </a:cubicBezTo>
                    <a:cubicBezTo>
                      <a:pt x="13344" y="28024"/>
                      <a:pt x="13361" y="28057"/>
                      <a:pt x="13377" y="28090"/>
                    </a:cubicBezTo>
                    <a:cubicBezTo>
                      <a:pt x="13402" y="28123"/>
                      <a:pt x="13419" y="28148"/>
                      <a:pt x="13435" y="28181"/>
                    </a:cubicBezTo>
                    <a:cubicBezTo>
                      <a:pt x="13526" y="28313"/>
                      <a:pt x="13634" y="28437"/>
                      <a:pt x="13757" y="28544"/>
                    </a:cubicBezTo>
                    <a:cubicBezTo>
                      <a:pt x="13824" y="28619"/>
                      <a:pt x="13923" y="28668"/>
                      <a:pt x="14030" y="28693"/>
                    </a:cubicBezTo>
                    <a:cubicBezTo>
                      <a:pt x="14080" y="28693"/>
                      <a:pt x="14129" y="28693"/>
                      <a:pt x="14179" y="28676"/>
                    </a:cubicBezTo>
                    <a:cubicBezTo>
                      <a:pt x="14237" y="28660"/>
                      <a:pt x="14286" y="28643"/>
                      <a:pt x="14344" y="28610"/>
                    </a:cubicBezTo>
                    <a:cubicBezTo>
                      <a:pt x="14485" y="28528"/>
                      <a:pt x="14609" y="28412"/>
                      <a:pt x="14699" y="28280"/>
                    </a:cubicBezTo>
                    <a:cubicBezTo>
                      <a:pt x="14724" y="28255"/>
                      <a:pt x="14741" y="28230"/>
                      <a:pt x="14765" y="28206"/>
                    </a:cubicBezTo>
                    <a:cubicBezTo>
                      <a:pt x="14815" y="28131"/>
                      <a:pt x="14873" y="28049"/>
                      <a:pt x="14914" y="27974"/>
                    </a:cubicBezTo>
                    <a:cubicBezTo>
                      <a:pt x="15038" y="27759"/>
                      <a:pt x="15146" y="27545"/>
                      <a:pt x="15228" y="27321"/>
                    </a:cubicBezTo>
                    <a:cubicBezTo>
                      <a:pt x="15253" y="27255"/>
                      <a:pt x="15278" y="27189"/>
                      <a:pt x="15303" y="27123"/>
                    </a:cubicBezTo>
                    <a:cubicBezTo>
                      <a:pt x="15575" y="26355"/>
                      <a:pt x="15790" y="25570"/>
                      <a:pt x="15939" y="24768"/>
                    </a:cubicBezTo>
                    <a:cubicBezTo>
                      <a:pt x="15955" y="24694"/>
                      <a:pt x="15972" y="24611"/>
                      <a:pt x="15988" y="24537"/>
                    </a:cubicBezTo>
                    <a:cubicBezTo>
                      <a:pt x="16154" y="23727"/>
                      <a:pt x="16311" y="22917"/>
                      <a:pt x="16484" y="22116"/>
                    </a:cubicBezTo>
                    <a:cubicBezTo>
                      <a:pt x="16691" y="21124"/>
                      <a:pt x="16922" y="20141"/>
                      <a:pt x="17286" y="19191"/>
                    </a:cubicBezTo>
                    <a:cubicBezTo>
                      <a:pt x="17302" y="19158"/>
                      <a:pt x="17310" y="19125"/>
                      <a:pt x="17327" y="19092"/>
                    </a:cubicBezTo>
                    <a:lnTo>
                      <a:pt x="17327" y="19084"/>
                    </a:lnTo>
                    <a:cubicBezTo>
                      <a:pt x="17467" y="18761"/>
                      <a:pt x="17715" y="18505"/>
                      <a:pt x="18029" y="18356"/>
                    </a:cubicBezTo>
                    <a:cubicBezTo>
                      <a:pt x="18186" y="18282"/>
                      <a:pt x="18360" y="18224"/>
                      <a:pt x="18533" y="18191"/>
                    </a:cubicBezTo>
                    <a:cubicBezTo>
                      <a:pt x="18637" y="18170"/>
                      <a:pt x="18737" y="18161"/>
                      <a:pt x="18833" y="18161"/>
                    </a:cubicBezTo>
                    <a:cubicBezTo>
                      <a:pt x="19152" y="18161"/>
                      <a:pt x="19436" y="18265"/>
                      <a:pt x="19715" y="18398"/>
                    </a:cubicBezTo>
                    <a:cubicBezTo>
                      <a:pt x="19814" y="18447"/>
                      <a:pt x="19921" y="18505"/>
                      <a:pt x="20029" y="18563"/>
                    </a:cubicBezTo>
                    <a:cubicBezTo>
                      <a:pt x="20202" y="18662"/>
                      <a:pt x="20376" y="18761"/>
                      <a:pt x="20549" y="18860"/>
                    </a:cubicBezTo>
                    <a:cubicBezTo>
                      <a:pt x="21086" y="19174"/>
                      <a:pt x="21624" y="19505"/>
                      <a:pt x="22185" y="19769"/>
                    </a:cubicBezTo>
                    <a:cubicBezTo>
                      <a:pt x="22342" y="19844"/>
                      <a:pt x="22491" y="19910"/>
                      <a:pt x="22648" y="19976"/>
                    </a:cubicBezTo>
                    <a:cubicBezTo>
                      <a:pt x="22797" y="20034"/>
                      <a:pt x="22970" y="20108"/>
                      <a:pt x="23127" y="20182"/>
                    </a:cubicBezTo>
                    <a:cubicBezTo>
                      <a:pt x="23218" y="20216"/>
                      <a:pt x="23317" y="20257"/>
                      <a:pt x="23408" y="20282"/>
                    </a:cubicBezTo>
                    <a:cubicBezTo>
                      <a:pt x="23673" y="20356"/>
                      <a:pt x="23937" y="20406"/>
                      <a:pt x="24210" y="20414"/>
                    </a:cubicBezTo>
                    <a:cubicBezTo>
                      <a:pt x="24259" y="20415"/>
                      <a:pt x="24309" y="20416"/>
                      <a:pt x="24359" y="20416"/>
                    </a:cubicBezTo>
                    <a:cubicBezTo>
                      <a:pt x="24601" y="20416"/>
                      <a:pt x="24845" y="20400"/>
                      <a:pt x="25077" y="20372"/>
                    </a:cubicBezTo>
                    <a:cubicBezTo>
                      <a:pt x="25218" y="20356"/>
                      <a:pt x="25358" y="20339"/>
                      <a:pt x="25491" y="20323"/>
                    </a:cubicBezTo>
                    <a:cubicBezTo>
                      <a:pt x="25614" y="20306"/>
                      <a:pt x="25730" y="20282"/>
                      <a:pt x="25854" y="20257"/>
                    </a:cubicBezTo>
                    <a:cubicBezTo>
                      <a:pt x="25970" y="20232"/>
                      <a:pt x="26110" y="20199"/>
                      <a:pt x="26234" y="20149"/>
                    </a:cubicBezTo>
                    <a:lnTo>
                      <a:pt x="26416" y="20092"/>
                    </a:lnTo>
                    <a:lnTo>
                      <a:pt x="26598" y="20017"/>
                    </a:lnTo>
                    <a:cubicBezTo>
                      <a:pt x="26846" y="19926"/>
                      <a:pt x="27077" y="19802"/>
                      <a:pt x="27292" y="19662"/>
                    </a:cubicBezTo>
                    <a:cubicBezTo>
                      <a:pt x="27515" y="19513"/>
                      <a:pt x="27713" y="19348"/>
                      <a:pt x="27895" y="19166"/>
                    </a:cubicBezTo>
                    <a:cubicBezTo>
                      <a:pt x="27986" y="19075"/>
                      <a:pt x="28077" y="18976"/>
                      <a:pt x="28159" y="18877"/>
                    </a:cubicBezTo>
                    <a:lnTo>
                      <a:pt x="28292" y="18720"/>
                    </a:lnTo>
                    <a:cubicBezTo>
                      <a:pt x="28316" y="18695"/>
                      <a:pt x="28341" y="18670"/>
                      <a:pt x="28358" y="18654"/>
                    </a:cubicBezTo>
                    <a:cubicBezTo>
                      <a:pt x="28382" y="18629"/>
                      <a:pt x="28399" y="18604"/>
                      <a:pt x="28416" y="18579"/>
                    </a:cubicBezTo>
                    <a:cubicBezTo>
                      <a:pt x="28482" y="18472"/>
                      <a:pt x="28531" y="18356"/>
                      <a:pt x="28573" y="18241"/>
                    </a:cubicBezTo>
                    <a:cubicBezTo>
                      <a:pt x="28597" y="18175"/>
                      <a:pt x="28614" y="18117"/>
                      <a:pt x="28622" y="18059"/>
                    </a:cubicBezTo>
                    <a:cubicBezTo>
                      <a:pt x="28639" y="17993"/>
                      <a:pt x="28655" y="17927"/>
                      <a:pt x="28663" y="17869"/>
                    </a:cubicBezTo>
                    <a:cubicBezTo>
                      <a:pt x="28730" y="17348"/>
                      <a:pt x="28696" y="16828"/>
                      <a:pt x="28573" y="16316"/>
                    </a:cubicBezTo>
                    <a:cubicBezTo>
                      <a:pt x="28440" y="15803"/>
                      <a:pt x="28275" y="15307"/>
                      <a:pt x="28068" y="14820"/>
                    </a:cubicBezTo>
                    <a:cubicBezTo>
                      <a:pt x="27870" y="14324"/>
                      <a:pt x="27647" y="13845"/>
                      <a:pt x="27457" y="13341"/>
                    </a:cubicBezTo>
                    <a:cubicBezTo>
                      <a:pt x="27267" y="12837"/>
                      <a:pt x="27102" y="12325"/>
                      <a:pt x="26978" y="11804"/>
                    </a:cubicBezTo>
                    <a:cubicBezTo>
                      <a:pt x="26854" y="11284"/>
                      <a:pt x="26763" y="10755"/>
                      <a:pt x="26680" y="10226"/>
                    </a:cubicBezTo>
                    <a:cubicBezTo>
                      <a:pt x="26598" y="9697"/>
                      <a:pt x="26548" y="9160"/>
                      <a:pt x="26482" y="8631"/>
                    </a:cubicBezTo>
                    <a:cubicBezTo>
                      <a:pt x="26366" y="7565"/>
                      <a:pt x="26317" y="6499"/>
                      <a:pt x="26325" y="5434"/>
                    </a:cubicBezTo>
                    <a:cubicBezTo>
                      <a:pt x="26333" y="4897"/>
                      <a:pt x="26342" y="4368"/>
                      <a:pt x="26325" y="3831"/>
                    </a:cubicBezTo>
                    <a:cubicBezTo>
                      <a:pt x="26317" y="3451"/>
                      <a:pt x="26309" y="3070"/>
                      <a:pt x="26267" y="2699"/>
                    </a:cubicBezTo>
                    <a:cubicBezTo>
                      <a:pt x="26251" y="2641"/>
                      <a:pt x="26234" y="2583"/>
                      <a:pt x="26226" y="2525"/>
                    </a:cubicBezTo>
                    <a:cubicBezTo>
                      <a:pt x="26193" y="2393"/>
                      <a:pt x="26152" y="2261"/>
                      <a:pt x="26110" y="2129"/>
                    </a:cubicBezTo>
                    <a:cubicBezTo>
                      <a:pt x="26061" y="1980"/>
                      <a:pt x="26028" y="1823"/>
                      <a:pt x="26011" y="1666"/>
                    </a:cubicBezTo>
                    <a:cubicBezTo>
                      <a:pt x="26011" y="1624"/>
                      <a:pt x="26003" y="1575"/>
                      <a:pt x="26003" y="1525"/>
                    </a:cubicBezTo>
                    <a:lnTo>
                      <a:pt x="26003" y="1467"/>
                    </a:lnTo>
                    <a:cubicBezTo>
                      <a:pt x="26003" y="1393"/>
                      <a:pt x="26028" y="1319"/>
                      <a:pt x="26061" y="1253"/>
                    </a:cubicBezTo>
                    <a:cubicBezTo>
                      <a:pt x="26102" y="1201"/>
                      <a:pt x="26156" y="1175"/>
                      <a:pt x="26227" y="1175"/>
                    </a:cubicBezTo>
                    <a:cubicBezTo>
                      <a:pt x="26270" y="1175"/>
                      <a:pt x="26319" y="1184"/>
                      <a:pt x="26375" y="1203"/>
                    </a:cubicBezTo>
                    <a:cubicBezTo>
                      <a:pt x="26920" y="1393"/>
                      <a:pt x="27250" y="1691"/>
                      <a:pt x="27308" y="2285"/>
                    </a:cubicBezTo>
                    <a:cubicBezTo>
                      <a:pt x="27350" y="2641"/>
                      <a:pt x="27350" y="2996"/>
                      <a:pt x="27350" y="3360"/>
                    </a:cubicBezTo>
                    <a:cubicBezTo>
                      <a:pt x="27350" y="4136"/>
                      <a:pt x="27432" y="4913"/>
                      <a:pt x="27498" y="5690"/>
                    </a:cubicBezTo>
                    <a:cubicBezTo>
                      <a:pt x="27622" y="6747"/>
                      <a:pt x="27779" y="7805"/>
                      <a:pt x="27953" y="8846"/>
                    </a:cubicBezTo>
                    <a:cubicBezTo>
                      <a:pt x="28060" y="9499"/>
                      <a:pt x="28184" y="10143"/>
                      <a:pt x="28316" y="10788"/>
                    </a:cubicBezTo>
                    <a:cubicBezTo>
                      <a:pt x="28449" y="11424"/>
                      <a:pt x="28606" y="12069"/>
                      <a:pt x="28796" y="12688"/>
                    </a:cubicBezTo>
                    <a:cubicBezTo>
                      <a:pt x="28895" y="12994"/>
                      <a:pt x="29010" y="13300"/>
                      <a:pt x="29143" y="13597"/>
                    </a:cubicBezTo>
                    <a:cubicBezTo>
                      <a:pt x="29209" y="13754"/>
                      <a:pt x="29283" y="13895"/>
                      <a:pt x="29349" y="14043"/>
                    </a:cubicBezTo>
                    <a:lnTo>
                      <a:pt x="29407" y="14151"/>
                    </a:lnTo>
                    <a:cubicBezTo>
                      <a:pt x="29481" y="14275"/>
                      <a:pt x="29556" y="14399"/>
                      <a:pt x="29638" y="14523"/>
                    </a:cubicBezTo>
                    <a:lnTo>
                      <a:pt x="29655" y="14547"/>
                    </a:lnTo>
                    <a:cubicBezTo>
                      <a:pt x="29680" y="14580"/>
                      <a:pt x="29696" y="14605"/>
                      <a:pt x="29713" y="14638"/>
                    </a:cubicBezTo>
                    <a:cubicBezTo>
                      <a:pt x="29721" y="14646"/>
                      <a:pt x="29721" y="14655"/>
                      <a:pt x="29721" y="14663"/>
                    </a:cubicBezTo>
                    <a:cubicBezTo>
                      <a:pt x="29862" y="14861"/>
                      <a:pt x="30019" y="15043"/>
                      <a:pt x="30192" y="15217"/>
                    </a:cubicBezTo>
                    <a:cubicBezTo>
                      <a:pt x="30407" y="15440"/>
                      <a:pt x="30688" y="15597"/>
                      <a:pt x="30994" y="15671"/>
                    </a:cubicBezTo>
                    <a:cubicBezTo>
                      <a:pt x="31041" y="15676"/>
                      <a:pt x="31089" y="15679"/>
                      <a:pt x="31137" y="15679"/>
                    </a:cubicBezTo>
                    <a:cubicBezTo>
                      <a:pt x="31241" y="15679"/>
                      <a:pt x="31346" y="15666"/>
                      <a:pt x="31448" y="15638"/>
                    </a:cubicBezTo>
                    <a:lnTo>
                      <a:pt x="31935" y="15555"/>
                    </a:lnTo>
                    <a:cubicBezTo>
                      <a:pt x="32258" y="15498"/>
                      <a:pt x="32588" y="15448"/>
                      <a:pt x="32919" y="15407"/>
                    </a:cubicBezTo>
                    <a:cubicBezTo>
                      <a:pt x="33125" y="15382"/>
                      <a:pt x="33332" y="15365"/>
                      <a:pt x="33538" y="15357"/>
                    </a:cubicBezTo>
                    <a:cubicBezTo>
                      <a:pt x="33712" y="15324"/>
                      <a:pt x="33885" y="15291"/>
                      <a:pt x="34059" y="15266"/>
                    </a:cubicBezTo>
                    <a:cubicBezTo>
                      <a:pt x="34130" y="15257"/>
                      <a:pt x="34202" y="15253"/>
                      <a:pt x="34275" y="15253"/>
                    </a:cubicBezTo>
                    <a:cubicBezTo>
                      <a:pt x="34406" y="15253"/>
                      <a:pt x="34538" y="15267"/>
                      <a:pt x="34670" y="15299"/>
                    </a:cubicBezTo>
                    <a:cubicBezTo>
                      <a:pt x="34778" y="15332"/>
                      <a:pt x="34885" y="15365"/>
                      <a:pt x="34993" y="15415"/>
                    </a:cubicBezTo>
                    <a:cubicBezTo>
                      <a:pt x="35108" y="15473"/>
                      <a:pt x="35224" y="15531"/>
                      <a:pt x="35340" y="15588"/>
                    </a:cubicBezTo>
                    <a:cubicBezTo>
                      <a:pt x="35786" y="15803"/>
                      <a:pt x="36199" y="16084"/>
                      <a:pt x="36579" y="16415"/>
                    </a:cubicBezTo>
                    <a:cubicBezTo>
                      <a:pt x="36711" y="16539"/>
                      <a:pt x="36877" y="16630"/>
                      <a:pt x="37058" y="16679"/>
                    </a:cubicBezTo>
                    <a:cubicBezTo>
                      <a:pt x="37173" y="16715"/>
                      <a:pt x="37301" y="16739"/>
                      <a:pt x="37430" y="16739"/>
                    </a:cubicBezTo>
                    <a:cubicBezTo>
                      <a:pt x="37450" y="16739"/>
                      <a:pt x="37469" y="16738"/>
                      <a:pt x="37488" y="16737"/>
                    </a:cubicBezTo>
                    <a:cubicBezTo>
                      <a:pt x="37620" y="16734"/>
                      <a:pt x="37752" y="16733"/>
                      <a:pt x="37885" y="16733"/>
                    </a:cubicBezTo>
                    <a:cubicBezTo>
                      <a:pt x="38149" y="16733"/>
                      <a:pt x="38413" y="16737"/>
                      <a:pt x="38678" y="16737"/>
                    </a:cubicBezTo>
                    <a:lnTo>
                      <a:pt x="38686" y="15018"/>
                    </a:lnTo>
                    <a:cubicBezTo>
                      <a:pt x="38248" y="15018"/>
                      <a:pt x="37802" y="15018"/>
                      <a:pt x="37364" y="15027"/>
                    </a:cubicBezTo>
                    <a:lnTo>
                      <a:pt x="37331" y="15027"/>
                    </a:lnTo>
                    <a:cubicBezTo>
                      <a:pt x="37075" y="15027"/>
                      <a:pt x="36819" y="14952"/>
                      <a:pt x="36604" y="14812"/>
                    </a:cubicBezTo>
                    <a:cubicBezTo>
                      <a:pt x="36530" y="14762"/>
                      <a:pt x="36463" y="14704"/>
                      <a:pt x="36397" y="14646"/>
                    </a:cubicBezTo>
                    <a:cubicBezTo>
                      <a:pt x="36364" y="14613"/>
                      <a:pt x="36323" y="14589"/>
                      <a:pt x="36290" y="14556"/>
                    </a:cubicBezTo>
                    <a:cubicBezTo>
                      <a:pt x="36133" y="14440"/>
                      <a:pt x="35951" y="14341"/>
                      <a:pt x="35753" y="14283"/>
                    </a:cubicBezTo>
                    <a:cubicBezTo>
                      <a:pt x="35621" y="14242"/>
                      <a:pt x="35488" y="14209"/>
                      <a:pt x="35348" y="14184"/>
                    </a:cubicBezTo>
                    <a:cubicBezTo>
                      <a:pt x="35315" y="14175"/>
                      <a:pt x="35290" y="14167"/>
                      <a:pt x="35257" y="14159"/>
                    </a:cubicBezTo>
                    <a:cubicBezTo>
                      <a:pt x="35232" y="14155"/>
                      <a:pt x="35205" y="14153"/>
                      <a:pt x="35179" y="14153"/>
                    </a:cubicBezTo>
                    <a:cubicBezTo>
                      <a:pt x="35152" y="14153"/>
                      <a:pt x="35125" y="14155"/>
                      <a:pt x="35100" y="14159"/>
                    </a:cubicBezTo>
                    <a:cubicBezTo>
                      <a:pt x="34993" y="14184"/>
                      <a:pt x="34877" y="14217"/>
                      <a:pt x="34786" y="14275"/>
                    </a:cubicBezTo>
                    <a:lnTo>
                      <a:pt x="34745" y="14291"/>
                    </a:lnTo>
                    <a:lnTo>
                      <a:pt x="34629" y="14349"/>
                    </a:lnTo>
                    <a:cubicBezTo>
                      <a:pt x="34340" y="14489"/>
                      <a:pt x="34051" y="14630"/>
                      <a:pt x="33753" y="14754"/>
                    </a:cubicBezTo>
                    <a:cubicBezTo>
                      <a:pt x="33654" y="14795"/>
                      <a:pt x="33547" y="14837"/>
                      <a:pt x="33448" y="14870"/>
                    </a:cubicBezTo>
                    <a:cubicBezTo>
                      <a:pt x="33051" y="14993"/>
                      <a:pt x="32654" y="15076"/>
                      <a:pt x="32241" y="15117"/>
                    </a:cubicBezTo>
                    <a:cubicBezTo>
                      <a:pt x="32084" y="15142"/>
                      <a:pt x="31927" y="15175"/>
                      <a:pt x="31770" y="15217"/>
                    </a:cubicBezTo>
                    <a:cubicBezTo>
                      <a:pt x="31704" y="15225"/>
                      <a:pt x="31646" y="15241"/>
                      <a:pt x="31588" y="15250"/>
                    </a:cubicBezTo>
                    <a:cubicBezTo>
                      <a:pt x="31522" y="15258"/>
                      <a:pt x="31440" y="15266"/>
                      <a:pt x="31365" y="15274"/>
                    </a:cubicBezTo>
                    <a:lnTo>
                      <a:pt x="31159" y="15291"/>
                    </a:lnTo>
                    <a:cubicBezTo>
                      <a:pt x="31127" y="15294"/>
                      <a:pt x="31095" y="15295"/>
                      <a:pt x="31064" y="15295"/>
                    </a:cubicBezTo>
                    <a:cubicBezTo>
                      <a:pt x="30906" y="15295"/>
                      <a:pt x="30751" y="15261"/>
                      <a:pt x="30613" y="15192"/>
                    </a:cubicBezTo>
                    <a:cubicBezTo>
                      <a:pt x="30440" y="15093"/>
                      <a:pt x="30291" y="14969"/>
                      <a:pt x="30175" y="14820"/>
                    </a:cubicBezTo>
                    <a:lnTo>
                      <a:pt x="30134" y="14770"/>
                    </a:lnTo>
                    <a:cubicBezTo>
                      <a:pt x="29481" y="13911"/>
                      <a:pt x="29027" y="12920"/>
                      <a:pt x="28812" y="11862"/>
                    </a:cubicBezTo>
                    <a:cubicBezTo>
                      <a:pt x="28796" y="11804"/>
                      <a:pt x="28779" y="11738"/>
                      <a:pt x="28771" y="11680"/>
                    </a:cubicBezTo>
                    <a:cubicBezTo>
                      <a:pt x="28630" y="11044"/>
                      <a:pt x="28482" y="10408"/>
                      <a:pt x="28349" y="9771"/>
                    </a:cubicBezTo>
                    <a:cubicBezTo>
                      <a:pt x="28300" y="9548"/>
                      <a:pt x="28250" y="9317"/>
                      <a:pt x="28209" y="9094"/>
                    </a:cubicBezTo>
                    <a:cubicBezTo>
                      <a:pt x="28159" y="8813"/>
                      <a:pt x="28118" y="8532"/>
                      <a:pt x="28077" y="8251"/>
                    </a:cubicBezTo>
                    <a:cubicBezTo>
                      <a:pt x="28060" y="8119"/>
                      <a:pt x="28035" y="7987"/>
                      <a:pt x="28019" y="7846"/>
                    </a:cubicBezTo>
                    <a:cubicBezTo>
                      <a:pt x="27986" y="7640"/>
                      <a:pt x="27961" y="7433"/>
                      <a:pt x="27928" y="7218"/>
                    </a:cubicBezTo>
                    <a:cubicBezTo>
                      <a:pt x="27912" y="7053"/>
                      <a:pt x="27887" y="6880"/>
                      <a:pt x="27870" y="6714"/>
                    </a:cubicBezTo>
                    <a:cubicBezTo>
                      <a:pt x="27854" y="6615"/>
                      <a:pt x="27845" y="6524"/>
                      <a:pt x="27837" y="6433"/>
                    </a:cubicBezTo>
                    <a:cubicBezTo>
                      <a:pt x="27829" y="6342"/>
                      <a:pt x="27812" y="6243"/>
                      <a:pt x="27812" y="6152"/>
                    </a:cubicBezTo>
                    <a:cubicBezTo>
                      <a:pt x="27804" y="6037"/>
                      <a:pt x="27796" y="5913"/>
                      <a:pt x="27788" y="5797"/>
                    </a:cubicBezTo>
                    <a:cubicBezTo>
                      <a:pt x="27746" y="5384"/>
                      <a:pt x="27705" y="4971"/>
                      <a:pt x="27680" y="4549"/>
                    </a:cubicBezTo>
                    <a:cubicBezTo>
                      <a:pt x="27680" y="4450"/>
                      <a:pt x="27672" y="4351"/>
                      <a:pt x="27664" y="4252"/>
                    </a:cubicBezTo>
                    <a:cubicBezTo>
                      <a:pt x="27631" y="4012"/>
                      <a:pt x="27631" y="3773"/>
                      <a:pt x="27655" y="3533"/>
                    </a:cubicBezTo>
                    <a:cubicBezTo>
                      <a:pt x="27680" y="3269"/>
                      <a:pt x="27697" y="2996"/>
                      <a:pt x="27697" y="2723"/>
                    </a:cubicBezTo>
                    <a:lnTo>
                      <a:pt x="27697" y="2038"/>
                    </a:lnTo>
                    <a:cubicBezTo>
                      <a:pt x="27705" y="1575"/>
                      <a:pt x="27482" y="1145"/>
                      <a:pt x="27110" y="889"/>
                    </a:cubicBezTo>
                    <a:cubicBezTo>
                      <a:pt x="26804" y="641"/>
                      <a:pt x="26474" y="418"/>
                      <a:pt x="26127" y="245"/>
                    </a:cubicBezTo>
                    <a:cubicBezTo>
                      <a:pt x="26061" y="212"/>
                      <a:pt x="26003" y="179"/>
                      <a:pt x="25937" y="162"/>
                    </a:cubicBezTo>
                    <a:cubicBezTo>
                      <a:pt x="25862" y="129"/>
                      <a:pt x="25788" y="104"/>
                      <a:pt x="25714" y="79"/>
                    </a:cubicBezTo>
                    <a:cubicBezTo>
                      <a:pt x="25648" y="63"/>
                      <a:pt x="25565" y="38"/>
                      <a:pt x="25491" y="22"/>
                    </a:cubicBezTo>
                    <a:cubicBezTo>
                      <a:pt x="25449" y="6"/>
                      <a:pt x="25407" y="0"/>
                      <a:pt x="253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8"/>
              <p:cNvSpPr/>
              <p:nvPr/>
            </p:nvSpPr>
            <p:spPr>
              <a:xfrm>
                <a:off x="238125" y="2641525"/>
                <a:ext cx="967175" cy="580450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3218" extrusionOk="0">
                    <a:moveTo>
                      <a:pt x="20392" y="0"/>
                    </a:moveTo>
                    <a:cubicBezTo>
                      <a:pt x="19831" y="0"/>
                      <a:pt x="19649" y="257"/>
                      <a:pt x="19831" y="802"/>
                    </a:cubicBezTo>
                    <a:cubicBezTo>
                      <a:pt x="20021" y="1331"/>
                      <a:pt x="20268" y="1835"/>
                      <a:pt x="20558" y="2322"/>
                    </a:cubicBezTo>
                    <a:cubicBezTo>
                      <a:pt x="21318" y="3644"/>
                      <a:pt x="22136" y="4933"/>
                      <a:pt x="22929" y="6230"/>
                    </a:cubicBezTo>
                    <a:cubicBezTo>
                      <a:pt x="23532" y="7181"/>
                      <a:pt x="24053" y="8189"/>
                      <a:pt x="24491" y="9238"/>
                    </a:cubicBezTo>
                    <a:cubicBezTo>
                      <a:pt x="24598" y="9519"/>
                      <a:pt x="24664" y="9816"/>
                      <a:pt x="24697" y="10122"/>
                    </a:cubicBezTo>
                    <a:cubicBezTo>
                      <a:pt x="24755" y="10585"/>
                      <a:pt x="24788" y="11048"/>
                      <a:pt x="24821" y="11510"/>
                    </a:cubicBezTo>
                    <a:cubicBezTo>
                      <a:pt x="24945" y="13477"/>
                      <a:pt x="25300" y="15419"/>
                      <a:pt x="25871" y="17311"/>
                    </a:cubicBezTo>
                    <a:cubicBezTo>
                      <a:pt x="26176" y="18302"/>
                      <a:pt x="26449" y="19302"/>
                      <a:pt x="26722" y="20302"/>
                    </a:cubicBezTo>
                    <a:cubicBezTo>
                      <a:pt x="26804" y="20533"/>
                      <a:pt x="26821" y="20781"/>
                      <a:pt x="26780" y="21021"/>
                    </a:cubicBezTo>
                    <a:cubicBezTo>
                      <a:pt x="26709" y="21308"/>
                      <a:pt x="26538" y="21465"/>
                      <a:pt x="26275" y="21465"/>
                    </a:cubicBezTo>
                    <a:cubicBezTo>
                      <a:pt x="26228" y="21465"/>
                      <a:pt x="26179" y="21460"/>
                      <a:pt x="26127" y="21450"/>
                    </a:cubicBezTo>
                    <a:cubicBezTo>
                      <a:pt x="25648" y="21351"/>
                      <a:pt x="25210" y="21112"/>
                      <a:pt x="24879" y="20756"/>
                    </a:cubicBezTo>
                    <a:cubicBezTo>
                      <a:pt x="24036" y="19905"/>
                      <a:pt x="23260" y="18996"/>
                      <a:pt x="22557" y="18030"/>
                    </a:cubicBezTo>
                    <a:cubicBezTo>
                      <a:pt x="21673" y="16831"/>
                      <a:pt x="20905" y="15551"/>
                      <a:pt x="20103" y="14303"/>
                    </a:cubicBezTo>
                    <a:cubicBezTo>
                      <a:pt x="19649" y="13601"/>
                      <a:pt x="19153" y="12931"/>
                      <a:pt x="18451" y="12444"/>
                    </a:cubicBezTo>
                    <a:cubicBezTo>
                      <a:pt x="17856" y="12031"/>
                      <a:pt x="17178" y="11733"/>
                      <a:pt x="16468" y="11585"/>
                    </a:cubicBezTo>
                    <a:cubicBezTo>
                      <a:pt x="16345" y="11559"/>
                      <a:pt x="16225" y="11547"/>
                      <a:pt x="16107" y="11547"/>
                    </a:cubicBezTo>
                    <a:cubicBezTo>
                      <a:pt x="15498" y="11547"/>
                      <a:pt x="14970" y="11882"/>
                      <a:pt x="14617" y="12485"/>
                    </a:cubicBezTo>
                    <a:cubicBezTo>
                      <a:pt x="14509" y="12667"/>
                      <a:pt x="14427" y="12857"/>
                      <a:pt x="14369" y="13047"/>
                    </a:cubicBezTo>
                    <a:cubicBezTo>
                      <a:pt x="13981" y="14204"/>
                      <a:pt x="13658" y="15385"/>
                      <a:pt x="13295" y="16542"/>
                    </a:cubicBezTo>
                    <a:cubicBezTo>
                      <a:pt x="13072" y="17236"/>
                      <a:pt x="12865" y="17930"/>
                      <a:pt x="12584" y="18608"/>
                    </a:cubicBezTo>
                    <a:cubicBezTo>
                      <a:pt x="12485" y="18872"/>
                      <a:pt x="12336" y="19128"/>
                      <a:pt x="12138" y="19335"/>
                    </a:cubicBezTo>
                    <a:cubicBezTo>
                      <a:pt x="12051" y="19437"/>
                      <a:pt x="11927" y="19492"/>
                      <a:pt x="11802" y="19492"/>
                    </a:cubicBezTo>
                    <a:cubicBezTo>
                      <a:pt x="11724" y="19492"/>
                      <a:pt x="11646" y="19470"/>
                      <a:pt x="11576" y="19426"/>
                    </a:cubicBezTo>
                    <a:cubicBezTo>
                      <a:pt x="11378" y="19327"/>
                      <a:pt x="11196" y="19195"/>
                      <a:pt x="11039" y="19029"/>
                    </a:cubicBezTo>
                    <a:cubicBezTo>
                      <a:pt x="10593" y="18600"/>
                      <a:pt x="10188" y="18129"/>
                      <a:pt x="9791" y="17658"/>
                    </a:cubicBezTo>
                    <a:cubicBezTo>
                      <a:pt x="9064" y="16823"/>
                      <a:pt x="8354" y="15980"/>
                      <a:pt x="7585" y="15187"/>
                    </a:cubicBezTo>
                    <a:cubicBezTo>
                      <a:pt x="6371" y="13915"/>
                      <a:pt x="5024" y="12774"/>
                      <a:pt x="3569" y="11783"/>
                    </a:cubicBezTo>
                    <a:cubicBezTo>
                      <a:pt x="3016" y="11386"/>
                      <a:pt x="2388" y="11089"/>
                      <a:pt x="1735" y="10915"/>
                    </a:cubicBezTo>
                    <a:cubicBezTo>
                      <a:pt x="1619" y="10882"/>
                      <a:pt x="1504" y="10866"/>
                      <a:pt x="1388" y="10866"/>
                    </a:cubicBezTo>
                    <a:lnTo>
                      <a:pt x="0" y="10866"/>
                    </a:lnTo>
                    <a:lnTo>
                      <a:pt x="0" y="13783"/>
                    </a:lnTo>
                    <a:lnTo>
                      <a:pt x="2553" y="13783"/>
                    </a:lnTo>
                    <a:cubicBezTo>
                      <a:pt x="2793" y="13783"/>
                      <a:pt x="3032" y="13840"/>
                      <a:pt x="3247" y="13956"/>
                    </a:cubicBezTo>
                    <a:cubicBezTo>
                      <a:pt x="3917" y="14320"/>
                      <a:pt x="4553" y="14749"/>
                      <a:pt x="5139" y="15237"/>
                    </a:cubicBezTo>
                    <a:cubicBezTo>
                      <a:pt x="6238" y="16104"/>
                      <a:pt x="7197" y="17129"/>
                      <a:pt x="8114" y="18187"/>
                    </a:cubicBezTo>
                    <a:cubicBezTo>
                      <a:pt x="9122" y="19352"/>
                      <a:pt x="10056" y="20574"/>
                      <a:pt x="10989" y="21806"/>
                    </a:cubicBezTo>
                    <a:cubicBezTo>
                      <a:pt x="11270" y="22194"/>
                      <a:pt x="11593" y="22566"/>
                      <a:pt x="11940" y="22905"/>
                    </a:cubicBezTo>
                    <a:cubicBezTo>
                      <a:pt x="12039" y="23004"/>
                      <a:pt x="12154" y="23095"/>
                      <a:pt x="12278" y="23161"/>
                    </a:cubicBezTo>
                    <a:cubicBezTo>
                      <a:pt x="12348" y="23199"/>
                      <a:pt x="12424" y="23217"/>
                      <a:pt x="12499" y="23217"/>
                    </a:cubicBezTo>
                    <a:cubicBezTo>
                      <a:pt x="12619" y="23217"/>
                      <a:pt x="12737" y="23170"/>
                      <a:pt x="12824" y="23078"/>
                    </a:cubicBezTo>
                    <a:cubicBezTo>
                      <a:pt x="12956" y="22946"/>
                      <a:pt x="13063" y="22789"/>
                      <a:pt x="13146" y="22615"/>
                    </a:cubicBezTo>
                    <a:cubicBezTo>
                      <a:pt x="13377" y="22161"/>
                      <a:pt x="13576" y="21690"/>
                      <a:pt x="13741" y="21211"/>
                    </a:cubicBezTo>
                    <a:cubicBezTo>
                      <a:pt x="14220" y="19938"/>
                      <a:pt x="14575" y="18633"/>
                      <a:pt x="14980" y="17344"/>
                    </a:cubicBezTo>
                    <a:cubicBezTo>
                      <a:pt x="15245" y="16476"/>
                      <a:pt x="15534" y="15617"/>
                      <a:pt x="15988" y="14832"/>
                    </a:cubicBezTo>
                    <a:cubicBezTo>
                      <a:pt x="16202" y="14454"/>
                      <a:pt x="16406" y="14296"/>
                      <a:pt x="16728" y="14296"/>
                    </a:cubicBezTo>
                    <a:cubicBezTo>
                      <a:pt x="16842" y="14296"/>
                      <a:pt x="16971" y="14316"/>
                      <a:pt x="17120" y="14353"/>
                    </a:cubicBezTo>
                    <a:cubicBezTo>
                      <a:pt x="17327" y="14402"/>
                      <a:pt x="17525" y="14493"/>
                      <a:pt x="17707" y="14609"/>
                    </a:cubicBezTo>
                    <a:cubicBezTo>
                      <a:pt x="18186" y="14923"/>
                      <a:pt x="18599" y="15336"/>
                      <a:pt x="18922" y="15807"/>
                    </a:cubicBezTo>
                    <a:cubicBezTo>
                      <a:pt x="19508" y="16625"/>
                      <a:pt x="20054" y="17468"/>
                      <a:pt x="20624" y="18294"/>
                    </a:cubicBezTo>
                    <a:cubicBezTo>
                      <a:pt x="21500" y="19583"/>
                      <a:pt x="22491" y="20789"/>
                      <a:pt x="23590" y="21905"/>
                    </a:cubicBezTo>
                    <a:cubicBezTo>
                      <a:pt x="24111" y="22450"/>
                      <a:pt x="24805" y="22781"/>
                      <a:pt x="25548" y="22838"/>
                    </a:cubicBezTo>
                    <a:cubicBezTo>
                      <a:pt x="25796" y="22871"/>
                      <a:pt x="26052" y="22896"/>
                      <a:pt x="26300" y="22921"/>
                    </a:cubicBezTo>
                    <a:cubicBezTo>
                      <a:pt x="26362" y="22925"/>
                      <a:pt x="26428" y="22927"/>
                      <a:pt x="26495" y="22927"/>
                    </a:cubicBezTo>
                    <a:cubicBezTo>
                      <a:pt x="26563" y="22927"/>
                      <a:pt x="26631" y="22925"/>
                      <a:pt x="26697" y="22921"/>
                    </a:cubicBezTo>
                    <a:cubicBezTo>
                      <a:pt x="26738" y="22871"/>
                      <a:pt x="26804" y="22838"/>
                      <a:pt x="26879" y="22830"/>
                    </a:cubicBezTo>
                    <a:cubicBezTo>
                      <a:pt x="27077" y="22781"/>
                      <a:pt x="27267" y="22681"/>
                      <a:pt x="27416" y="22533"/>
                    </a:cubicBezTo>
                    <a:cubicBezTo>
                      <a:pt x="27548" y="22384"/>
                      <a:pt x="27631" y="22186"/>
                      <a:pt x="27639" y="21987"/>
                    </a:cubicBezTo>
                    <a:cubicBezTo>
                      <a:pt x="27655" y="21773"/>
                      <a:pt x="27639" y="21549"/>
                      <a:pt x="27606" y="21335"/>
                    </a:cubicBezTo>
                    <a:cubicBezTo>
                      <a:pt x="27573" y="21120"/>
                      <a:pt x="27523" y="20897"/>
                      <a:pt x="27482" y="20674"/>
                    </a:cubicBezTo>
                    <a:cubicBezTo>
                      <a:pt x="27374" y="20236"/>
                      <a:pt x="27242" y="19806"/>
                      <a:pt x="27085" y="19385"/>
                    </a:cubicBezTo>
                    <a:cubicBezTo>
                      <a:pt x="26937" y="18955"/>
                      <a:pt x="26788" y="18525"/>
                      <a:pt x="26631" y="18096"/>
                    </a:cubicBezTo>
                    <a:cubicBezTo>
                      <a:pt x="26317" y="17236"/>
                      <a:pt x="26003" y="16377"/>
                      <a:pt x="25747" y="15476"/>
                    </a:cubicBezTo>
                    <a:cubicBezTo>
                      <a:pt x="25639" y="15030"/>
                      <a:pt x="25557" y="14567"/>
                      <a:pt x="25499" y="14097"/>
                    </a:cubicBezTo>
                    <a:cubicBezTo>
                      <a:pt x="25441" y="13642"/>
                      <a:pt x="25400" y="13188"/>
                      <a:pt x="25350" y="12725"/>
                    </a:cubicBezTo>
                    <a:cubicBezTo>
                      <a:pt x="25276" y="11816"/>
                      <a:pt x="25218" y="10899"/>
                      <a:pt x="25152" y="9990"/>
                    </a:cubicBezTo>
                    <a:lnTo>
                      <a:pt x="25127" y="9651"/>
                    </a:lnTo>
                    <a:lnTo>
                      <a:pt x="25110" y="9486"/>
                    </a:lnTo>
                    <a:lnTo>
                      <a:pt x="25086" y="9329"/>
                    </a:lnTo>
                    <a:lnTo>
                      <a:pt x="25061" y="9180"/>
                    </a:lnTo>
                    <a:lnTo>
                      <a:pt x="25020" y="9023"/>
                    </a:lnTo>
                    <a:cubicBezTo>
                      <a:pt x="24986" y="8916"/>
                      <a:pt x="24962" y="8817"/>
                      <a:pt x="24920" y="8709"/>
                    </a:cubicBezTo>
                    <a:cubicBezTo>
                      <a:pt x="24772" y="8288"/>
                      <a:pt x="24606" y="7875"/>
                      <a:pt x="24408" y="7470"/>
                    </a:cubicBezTo>
                    <a:cubicBezTo>
                      <a:pt x="23978" y="6553"/>
                      <a:pt x="23491" y="5652"/>
                      <a:pt x="22995" y="4760"/>
                    </a:cubicBezTo>
                    <a:cubicBezTo>
                      <a:pt x="22632" y="4157"/>
                      <a:pt x="22268" y="3553"/>
                      <a:pt x="21929" y="2925"/>
                    </a:cubicBezTo>
                    <a:cubicBezTo>
                      <a:pt x="21772" y="2653"/>
                      <a:pt x="21648" y="2364"/>
                      <a:pt x="21574" y="2058"/>
                    </a:cubicBezTo>
                    <a:cubicBezTo>
                      <a:pt x="21459" y="1521"/>
                      <a:pt x="21581" y="1344"/>
                      <a:pt x="21976" y="1344"/>
                    </a:cubicBezTo>
                    <a:cubicBezTo>
                      <a:pt x="22036" y="1344"/>
                      <a:pt x="22103" y="1348"/>
                      <a:pt x="22177" y="1355"/>
                    </a:cubicBezTo>
                    <a:cubicBezTo>
                      <a:pt x="22508" y="1405"/>
                      <a:pt x="22822" y="1504"/>
                      <a:pt x="23127" y="1636"/>
                    </a:cubicBezTo>
                    <a:cubicBezTo>
                      <a:pt x="23218" y="1669"/>
                      <a:pt x="23309" y="1711"/>
                      <a:pt x="23400" y="1760"/>
                    </a:cubicBezTo>
                    <a:cubicBezTo>
                      <a:pt x="24119" y="2173"/>
                      <a:pt x="24920" y="2380"/>
                      <a:pt x="25697" y="2661"/>
                    </a:cubicBezTo>
                    <a:cubicBezTo>
                      <a:pt x="26408" y="2909"/>
                      <a:pt x="27102" y="3206"/>
                      <a:pt x="27771" y="3553"/>
                    </a:cubicBezTo>
                    <a:cubicBezTo>
                      <a:pt x="28135" y="3752"/>
                      <a:pt x="28473" y="3975"/>
                      <a:pt x="28796" y="4239"/>
                    </a:cubicBezTo>
                    <a:cubicBezTo>
                      <a:pt x="29143" y="4520"/>
                      <a:pt x="29275" y="4900"/>
                      <a:pt x="29283" y="5330"/>
                    </a:cubicBezTo>
                    <a:cubicBezTo>
                      <a:pt x="29291" y="5908"/>
                      <a:pt x="29242" y="6495"/>
                      <a:pt x="29159" y="7065"/>
                    </a:cubicBezTo>
                    <a:cubicBezTo>
                      <a:pt x="29035" y="8073"/>
                      <a:pt x="28903" y="9073"/>
                      <a:pt x="28977" y="10089"/>
                    </a:cubicBezTo>
                    <a:cubicBezTo>
                      <a:pt x="29035" y="10833"/>
                      <a:pt x="29134" y="11568"/>
                      <a:pt x="29250" y="12304"/>
                    </a:cubicBezTo>
                    <a:cubicBezTo>
                      <a:pt x="29399" y="13245"/>
                      <a:pt x="29556" y="14187"/>
                      <a:pt x="29779" y="15121"/>
                    </a:cubicBezTo>
                    <a:cubicBezTo>
                      <a:pt x="29870" y="15534"/>
                      <a:pt x="29985" y="15939"/>
                      <a:pt x="30142" y="16327"/>
                    </a:cubicBezTo>
                    <a:cubicBezTo>
                      <a:pt x="30151" y="16352"/>
                      <a:pt x="30159" y="16377"/>
                      <a:pt x="30175" y="16402"/>
                    </a:cubicBezTo>
                    <a:cubicBezTo>
                      <a:pt x="30441" y="17082"/>
                      <a:pt x="30903" y="17404"/>
                      <a:pt x="31588" y="17404"/>
                    </a:cubicBezTo>
                    <a:cubicBezTo>
                      <a:pt x="31735" y="17404"/>
                      <a:pt x="31892" y="17389"/>
                      <a:pt x="32059" y="17360"/>
                    </a:cubicBezTo>
                    <a:cubicBezTo>
                      <a:pt x="32497" y="17278"/>
                      <a:pt x="32861" y="17046"/>
                      <a:pt x="33216" y="16798"/>
                    </a:cubicBezTo>
                    <a:cubicBezTo>
                      <a:pt x="33753" y="16394"/>
                      <a:pt x="34274" y="15972"/>
                      <a:pt x="34770" y="15518"/>
                    </a:cubicBezTo>
                    <a:cubicBezTo>
                      <a:pt x="35117" y="15212"/>
                      <a:pt x="35472" y="14923"/>
                      <a:pt x="35819" y="14634"/>
                    </a:cubicBezTo>
                    <a:cubicBezTo>
                      <a:pt x="36265" y="14262"/>
                      <a:pt x="36802" y="14138"/>
                      <a:pt x="37364" y="14063"/>
                    </a:cubicBezTo>
                    <a:cubicBezTo>
                      <a:pt x="37645" y="14032"/>
                      <a:pt x="37926" y="14017"/>
                      <a:pt x="38209" y="14017"/>
                    </a:cubicBezTo>
                    <a:cubicBezTo>
                      <a:pt x="38367" y="14017"/>
                      <a:pt x="38526" y="14022"/>
                      <a:pt x="38686" y="14030"/>
                    </a:cubicBezTo>
                    <a:lnTo>
                      <a:pt x="38686" y="12444"/>
                    </a:lnTo>
                    <a:cubicBezTo>
                      <a:pt x="38413" y="12444"/>
                      <a:pt x="38133" y="12444"/>
                      <a:pt x="37860" y="12452"/>
                    </a:cubicBezTo>
                    <a:cubicBezTo>
                      <a:pt x="36802" y="12485"/>
                      <a:pt x="35802" y="12717"/>
                      <a:pt x="34885" y="13270"/>
                    </a:cubicBezTo>
                    <a:cubicBezTo>
                      <a:pt x="34356" y="13601"/>
                      <a:pt x="33795" y="13882"/>
                      <a:pt x="33208" y="14121"/>
                    </a:cubicBezTo>
                    <a:cubicBezTo>
                      <a:pt x="32861" y="14262"/>
                      <a:pt x="32489" y="14336"/>
                      <a:pt x="32109" y="14344"/>
                    </a:cubicBezTo>
                    <a:cubicBezTo>
                      <a:pt x="31646" y="14344"/>
                      <a:pt x="31324" y="14121"/>
                      <a:pt x="31109" y="13733"/>
                    </a:cubicBezTo>
                    <a:cubicBezTo>
                      <a:pt x="30894" y="13345"/>
                      <a:pt x="30795" y="12898"/>
                      <a:pt x="30713" y="12452"/>
                    </a:cubicBezTo>
                    <a:cubicBezTo>
                      <a:pt x="30564" y="11667"/>
                      <a:pt x="30489" y="10874"/>
                      <a:pt x="30423" y="10081"/>
                    </a:cubicBezTo>
                    <a:cubicBezTo>
                      <a:pt x="30349" y="9255"/>
                      <a:pt x="30465" y="8453"/>
                      <a:pt x="30531" y="7643"/>
                    </a:cubicBezTo>
                    <a:cubicBezTo>
                      <a:pt x="30605" y="6825"/>
                      <a:pt x="30622" y="6007"/>
                      <a:pt x="30589" y="5198"/>
                    </a:cubicBezTo>
                    <a:cubicBezTo>
                      <a:pt x="30564" y="4933"/>
                      <a:pt x="30531" y="4677"/>
                      <a:pt x="30481" y="4421"/>
                    </a:cubicBezTo>
                    <a:cubicBezTo>
                      <a:pt x="30399" y="3958"/>
                      <a:pt x="30118" y="3553"/>
                      <a:pt x="29696" y="3322"/>
                    </a:cubicBezTo>
                    <a:cubicBezTo>
                      <a:pt x="29200" y="3025"/>
                      <a:pt x="28672" y="2777"/>
                      <a:pt x="28118" y="2578"/>
                    </a:cubicBezTo>
                    <a:cubicBezTo>
                      <a:pt x="27052" y="2182"/>
                      <a:pt x="25953" y="1876"/>
                      <a:pt x="24863" y="1570"/>
                    </a:cubicBezTo>
                    <a:cubicBezTo>
                      <a:pt x="24482" y="1471"/>
                      <a:pt x="24127" y="1331"/>
                      <a:pt x="23780" y="1165"/>
                    </a:cubicBezTo>
                    <a:cubicBezTo>
                      <a:pt x="23028" y="777"/>
                      <a:pt x="22252" y="455"/>
                      <a:pt x="21450" y="190"/>
                    </a:cubicBezTo>
                    <a:cubicBezTo>
                      <a:pt x="21111" y="75"/>
                      <a:pt x="20756" y="9"/>
                      <a:pt x="20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8"/>
              <p:cNvSpPr/>
              <p:nvPr/>
            </p:nvSpPr>
            <p:spPr>
              <a:xfrm>
                <a:off x="238125" y="2618375"/>
                <a:ext cx="967175" cy="401900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16076" extrusionOk="0">
                    <a:moveTo>
                      <a:pt x="17286" y="1"/>
                    </a:moveTo>
                    <a:cubicBezTo>
                      <a:pt x="17286" y="174"/>
                      <a:pt x="17310" y="340"/>
                      <a:pt x="17368" y="505"/>
                    </a:cubicBezTo>
                    <a:cubicBezTo>
                      <a:pt x="17500" y="852"/>
                      <a:pt x="17674" y="1191"/>
                      <a:pt x="17881" y="1505"/>
                    </a:cubicBezTo>
                    <a:cubicBezTo>
                      <a:pt x="18674" y="2686"/>
                      <a:pt x="19327" y="3951"/>
                      <a:pt x="20012" y="5206"/>
                    </a:cubicBezTo>
                    <a:cubicBezTo>
                      <a:pt x="20351" y="5834"/>
                      <a:pt x="20673" y="6471"/>
                      <a:pt x="20971" y="7123"/>
                    </a:cubicBezTo>
                    <a:cubicBezTo>
                      <a:pt x="21219" y="7627"/>
                      <a:pt x="21425" y="8140"/>
                      <a:pt x="21591" y="8669"/>
                    </a:cubicBezTo>
                    <a:cubicBezTo>
                      <a:pt x="21681" y="8974"/>
                      <a:pt x="21723" y="9305"/>
                      <a:pt x="21698" y="9627"/>
                    </a:cubicBezTo>
                    <a:cubicBezTo>
                      <a:pt x="21681" y="9875"/>
                      <a:pt x="21475" y="10081"/>
                      <a:pt x="21227" y="10090"/>
                    </a:cubicBezTo>
                    <a:cubicBezTo>
                      <a:pt x="21183" y="10091"/>
                      <a:pt x="21140" y="10091"/>
                      <a:pt x="21096" y="10091"/>
                    </a:cubicBezTo>
                    <a:cubicBezTo>
                      <a:pt x="20786" y="10091"/>
                      <a:pt x="20483" y="10065"/>
                      <a:pt x="20186" y="10007"/>
                    </a:cubicBezTo>
                    <a:cubicBezTo>
                      <a:pt x="19731" y="9924"/>
                      <a:pt x="19269" y="9842"/>
                      <a:pt x="18814" y="9767"/>
                    </a:cubicBezTo>
                    <a:cubicBezTo>
                      <a:pt x="18376" y="9693"/>
                      <a:pt x="17930" y="9619"/>
                      <a:pt x="17492" y="9561"/>
                    </a:cubicBezTo>
                    <a:cubicBezTo>
                      <a:pt x="17054" y="9487"/>
                      <a:pt x="16608" y="9445"/>
                      <a:pt x="16162" y="9437"/>
                    </a:cubicBezTo>
                    <a:cubicBezTo>
                      <a:pt x="15683" y="9437"/>
                      <a:pt x="15212" y="9478"/>
                      <a:pt x="14741" y="9544"/>
                    </a:cubicBezTo>
                    <a:cubicBezTo>
                      <a:pt x="14195" y="9610"/>
                      <a:pt x="13650" y="9710"/>
                      <a:pt x="13113" y="9858"/>
                    </a:cubicBezTo>
                    <a:cubicBezTo>
                      <a:pt x="12617" y="9991"/>
                      <a:pt x="12113" y="10139"/>
                      <a:pt x="11617" y="10280"/>
                    </a:cubicBezTo>
                    <a:cubicBezTo>
                      <a:pt x="11122" y="10420"/>
                      <a:pt x="10651" y="10544"/>
                      <a:pt x="10204" y="10775"/>
                    </a:cubicBezTo>
                    <a:cubicBezTo>
                      <a:pt x="9923" y="10923"/>
                      <a:pt x="9641" y="10984"/>
                      <a:pt x="9360" y="10984"/>
                    </a:cubicBezTo>
                    <a:cubicBezTo>
                      <a:pt x="9088" y="10984"/>
                      <a:pt x="8816" y="10927"/>
                      <a:pt x="8544" y="10833"/>
                    </a:cubicBezTo>
                    <a:cubicBezTo>
                      <a:pt x="7783" y="10569"/>
                      <a:pt x="7114" y="10139"/>
                      <a:pt x="6420" y="9734"/>
                    </a:cubicBezTo>
                    <a:cubicBezTo>
                      <a:pt x="5429" y="9164"/>
                      <a:pt x="4429" y="8602"/>
                      <a:pt x="3355" y="8198"/>
                    </a:cubicBezTo>
                    <a:cubicBezTo>
                      <a:pt x="2552" y="7891"/>
                      <a:pt x="1727" y="7659"/>
                      <a:pt x="851" y="7659"/>
                    </a:cubicBezTo>
                    <a:cubicBezTo>
                      <a:pt x="807" y="7659"/>
                      <a:pt x="763" y="7659"/>
                      <a:pt x="719" y="7660"/>
                    </a:cubicBezTo>
                    <a:cubicBezTo>
                      <a:pt x="479" y="7660"/>
                      <a:pt x="231" y="7669"/>
                      <a:pt x="0" y="7669"/>
                    </a:cubicBezTo>
                    <a:lnTo>
                      <a:pt x="0" y="9544"/>
                    </a:lnTo>
                    <a:cubicBezTo>
                      <a:pt x="190" y="9544"/>
                      <a:pt x="388" y="9544"/>
                      <a:pt x="587" y="9536"/>
                    </a:cubicBezTo>
                    <a:cubicBezTo>
                      <a:pt x="615" y="9535"/>
                      <a:pt x="642" y="9535"/>
                      <a:pt x="670" y="9535"/>
                    </a:cubicBezTo>
                    <a:cubicBezTo>
                      <a:pt x="1382" y="9535"/>
                      <a:pt x="2042" y="9737"/>
                      <a:pt x="2694" y="10007"/>
                    </a:cubicBezTo>
                    <a:cubicBezTo>
                      <a:pt x="3726" y="10445"/>
                      <a:pt x="4627" y="11089"/>
                      <a:pt x="5520" y="11759"/>
                    </a:cubicBezTo>
                    <a:cubicBezTo>
                      <a:pt x="6288" y="12345"/>
                      <a:pt x="7040" y="12957"/>
                      <a:pt x="7759" y="13610"/>
                    </a:cubicBezTo>
                    <a:cubicBezTo>
                      <a:pt x="8180" y="13990"/>
                      <a:pt x="8577" y="14411"/>
                      <a:pt x="8998" y="14799"/>
                    </a:cubicBezTo>
                    <a:cubicBezTo>
                      <a:pt x="9296" y="15064"/>
                      <a:pt x="9568" y="15361"/>
                      <a:pt x="9899" y="15601"/>
                    </a:cubicBezTo>
                    <a:cubicBezTo>
                      <a:pt x="9965" y="15659"/>
                      <a:pt x="10039" y="15717"/>
                      <a:pt x="10114" y="15758"/>
                    </a:cubicBezTo>
                    <a:cubicBezTo>
                      <a:pt x="10279" y="15864"/>
                      <a:pt x="10443" y="15917"/>
                      <a:pt x="10599" y="15917"/>
                    </a:cubicBezTo>
                    <a:cubicBezTo>
                      <a:pt x="10832" y="15917"/>
                      <a:pt x="11047" y="15798"/>
                      <a:pt x="11221" y="15560"/>
                    </a:cubicBezTo>
                    <a:cubicBezTo>
                      <a:pt x="11386" y="15345"/>
                      <a:pt x="11535" y="15122"/>
                      <a:pt x="11667" y="14890"/>
                    </a:cubicBezTo>
                    <a:cubicBezTo>
                      <a:pt x="12080" y="14171"/>
                      <a:pt x="12427" y="13428"/>
                      <a:pt x="12766" y="12676"/>
                    </a:cubicBezTo>
                    <a:cubicBezTo>
                      <a:pt x="12972" y="12230"/>
                      <a:pt x="13146" y="11767"/>
                      <a:pt x="13534" y="11428"/>
                    </a:cubicBezTo>
                    <a:cubicBezTo>
                      <a:pt x="13964" y="11040"/>
                      <a:pt x="14493" y="10784"/>
                      <a:pt x="15063" y="10685"/>
                    </a:cubicBezTo>
                    <a:cubicBezTo>
                      <a:pt x="15275" y="10643"/>
                      <a:pt x="15486" y="10625"/>
                      <a:pt x="15696" y="10625"/>
                    </a:cubicBezTo>
                    <a:cubicBezTo>
                      <a:pt x="16117" y="10625"/>
                      <a:pt x="16534" y="10698"/>
                      <a:pt x="16947" y="10809"/>
                    </a:cubicBezTo>
                    <a:cubicBezTo>
                      <a:pt x="17657" y="11007"/>
                      <a:pt x="18360" y="11271"/>
                      <a:pt x="19029" y="11593"/>
                    </a:cubicBezTo>
                    <a:cubicBezTo>
                      <a:pt x="19591" y="11850"/>
                      <a:pt x="20111" y="12205"/>
                      <a:pt x="20558" y="12635"/>
                    </a:cubicBezTo>
                    <a:cubicBezTo>
                      <a:pt x="21103" y="13172"/>
                      <a:pt x="21607" y="13758"/>
                      <a:pt x="22061" y="14386"/>
                    </a:cubicBezTo>
                    <a:cubicBezTo>
                      <a:pt x="22400" y="14841"/>
                      <a:pt x="22772" y="15279"/>
                      <a:pt x="23177" y="15692"/>
                    </a:cubicBezTo>
                    <a:cubicBezTo>
                      <a:pt x="23301" y="15807"/>
                      <a:pt x="23433" y="15915"/>
                      <a:pt x="23582" y="16006"/>
                    </a:cubicBezTo>
                    <a:cubicBezTo>
                      <a:pt x="23654" y="16053"/>
                      <a:pt x="23721" y="16076"/>
                      <a:pt x="23781" y="16076"/>
                    </a:cubicBezTo>
                    <a:cubicBezTo>
                      <a:pt x="23898" y="16076"/>
                      <a:pt x="23984" y="15986"/>
                      <a:pt x="24011" y="15816"/>
                    </a:cubicBezTo>
                    <a:cubicBezTo>
                      <a:pt x="24078" y="15427"/>
                      <a:pt x="24086" y="15031"/>
                      <a:pt x="24036" y="14634"/>
                    </a:cubicBezTo>
                    <a:cubicBezTo>
                      <a:pt x="24020" y="14543"/>
                      <a:pt x="24020" y="14444"/>
                      <a:pt x="24020" y="14345"/>
                    </a:cubicBezTo>
                    <a:cubicBezTo>
                      <a:pt x="24036" y="13700"/>
                      <a:pt x="23987" y="13056"/>
                      <a:pt x="23945" y="12411"/>
                    </a:cubicBezTo>
                    <a:cubicBezTo>
                      <a:pt x="23888" y="11610"/>
                      <a:pt x="23714" y="10833"/>
                      <a:pt x="23425" y="10090"/>
                    </a:cubicBezTo>
                    <a:cubicBezTo>
                      <a:pt x="22987" y="8925"/>
                      <a:pt x="22384" y="7842"/>
                      <a:pt x="21756" y="6776"/>
                    </a:cubicBezTo>
                    <a:cubicBezTo>
                      <a:pt x="21153" y="5752"/>
                      <a:pt x="20549" y="4719"/>
                      <a:pt x="19954" y="3686"/>
                    </a:cubicBezTo>
                    <a:cubicBezTo>
                      <a:pt x="19550" y="3000"/>
                      <a:pt x="19153" y="2306"/>
                      <a:pt x="18756" y="1612"/>
                    </a:cubicBezTo>
                    <a:cubicBezTo>
                      <a:pt x="18624" y="1389"/>
                      <a:pt x="18517" y="1158"/>
                      <a:pt x="18426" y="910"/>
                    </a:cubicBezTo>
                    <a:cubicBezTo>
                      <a:pt x="18409" y="869"/>
                      <a:pt x="18401" y="827"/>
                      <a:pt x="18385" y="786"/>
                    </a:cubicBezTo>
                    <a:cubicBezTo>
                      <a:pt x="18261" y="323"/>
                      <a:pt x="18426" y="100"/>
                      <a:pt x="18905" y="67"/>
                    </a:cubicBezTo>
                    <a:cubicBezTo>
                      <a:pt x="18975" y="64"/>
                      <a:pt x="19045" y="63"/>
                      <a:pt x="19115" y="63"/>
                    </a:cubicBezTo>
                    <a:cubicBezTo>
                      <a:pt x="19697" y="63"/>
                      <a:pt x="20277" y="155"/>
                      <a:pt x="20830" y="340"/>
                    </a:cubicBezTo>
                    <a:cubicBezTo>
                      <a:pt x="21714" y="604"/>
                      <a:pt x="22582" y="943"/>
                      <a:pt x="23417" y="1340"/>
                    </a:cubicBezTo>
                    <a:cubicBezTo>
                      <a:pt x="24127" y="1662"/>
                      <a:pt x="24871" y="1901"/>
                      <a:pt x="25631" y="2058"/>
                    </a:cubicBezTo>
                    <a:cubicBezTo>
                      <a:pt x="26837" y="2323"/>
                      <a:pt x="28035" y="2628"/>
                      <a:pt x="29217" y="2992"/>
                    </a:cubicBezTo>
                    <a:cubicBezTo>
                      <a:pt x="29605" y="3108"/>
                      <a:pt x="29985" y="3232"/>
                      <a:pt x="30357" y="3380"/>
                    </a:cubicBezTo>
                    <a:cubicBezTo>
                      <a:pt x="30919" y="3603"/>
                      <a:pt x="31283" y="4025"/>
                      <a:pt x="31506" y="4570"/>
                    </a:cubicBezTo>
                    <a:cubicBezTo>
                      <a:pt x="31803" y="5297"/>
                      <a:pt x="31985" y="6066"/>
                      <a:pt x="32159" y="6842"/>
                    </a:cubicBezTo>
                    <a:cubicBezTo>
                      <a:pt x="32382" y="7859"/>
                      <a:pt x="32522" y="8900"/>
                      <a:pt x="32745" y="9924"/>
                    </a:cubicBezTo>
                    <a:cubicBezTo>
                      <a:pt x="32877" y="10536"/>
                      <a:pt x="33076" y="11131"/>
                      <a:pt x="33431" y="11668"/>
                    </a:cubicBezTo>
                    <a:cubicBezTo>
                      <a:pt x="33704" y="12081"/>
                      <a:pt x="34150" y="12354"/>
                      <a:pt x="34654" y="12411"/>
                    </a:cubicBezTo>
                    <a:cubicBezTo>
                      <a:pt x="34940" y="12440"/>
                      <a:pt x="35229" y="12454"/>
                      <a:pt x="35519" y="12454"/>
                    </a:cubicBezTo>
                    <a:cubicBezTo>
                      <a:pt x="35740" y="12454"/>
                      <a:pt x="35961" y="12446"/>
                      <a:pt x="36182" y="12428"/>
                    </a:cubicBezTo>
                    <a:cubicBezTo>
                      <a:pt x="36430" y="12407"/>
                      <a:pt x="36680" y="12396"/>
                      <a:pt x="36929" y="12396"/>
                    </a:cubicBezTo>
                    <a:cubicBezTo>
                      <a:pt x="37262" y="12396"/>
                      <a:pt x="37595" y="12415"/>
                      <a:pt x="37926" y="12453"/>
                    </a:cubicBezTo>
                    <a:cubicBezTo>
                      <a:pt x="38017" y="12461"/>
                      <a:pt x="38108" y="12461"/>
                      <a:pt x="38199" y="12461"/>
                    </a:cubicBezTo>
                    <a:cubicBezTo>
                      <a:pt x="38356" y="12461"/>
                      <a:pt x="38521" y="12461"/>
                      <a:pt x="38686" y="12478"/>
                    </a:cubicBezTo>
                    <a:lnTo>
                      <a:pt x="38686" y="11428"/>
                    </a:lnTo>
                    <a:cubicBezTo>
                      <a:pt x="38289" y="11288"/>
                      <a:pt x="37909" y="11098"/>
                      <a:pt x="37562" y="10850"/>
                    </a:cubicBezTo>
                    <a:cubicBezTo>
                      <a:pt x="36827" y="10329"/>
                      <a:pt x="36100" y="9792"/>
                      <a:pt x="35406" y="9214"/>
                    </a:cubicBezTo>
                    <a:cubicBezTo>
                      <a:pt x="35108" y="8966"/>
                      <a:pt x="34852" y="8677"/>
                      <a:pt x="34654" y="8346"/>
                    </a:cubicBezTo>
                    <a:cubicBezTo>
                      <a:pt x="34365" y="7826"/>
                      <a:pt x="34067" y="7313"/>
                      <a:pt x="33795" y="6793"/>
                    </a:cubicBezTo>
                    <a:cubicBezTo>
                      <a:pt x="33472" y="6181"/>
                      <a:pt x="33175" y="5553"/>
                      <a:pt x="32869" y="4942"/>
                    </a:cubicBezTo>
                    <a:cubicBezTo>
                      <a:pt x="32514" y="4248"/>
                      <a:pt x="32092" y="3595"/>
                      <a:pt x="31514" y="3058"/>
                    </a:cubicBezTo>
                    <a:cubicBezTo>
                      <a:pt x="31307" y="2868"/>
                      <a:pt x="31060" y="2728"/>
                      <a:pt x="30795" y="2653"/>
                    </a:cubicBezTo>
                    <a:cubicBezTo>
                      <a:pt x="29961" y="2414"/>
                      <a:pt x="29118" y="2207"/>
                      <a:pt x="28275" y="2025"/>
                    </a:cubicBezTo>
                    <a:cubicBezTo>
                      <a:pt x="27333" y="1819"/>
                      <a:pt x="26391" y="1596"/>
                      <a:pt x="25449" y="1430"/>
                    </a:cubicBezTo>
                    <a:cubicBezTo>
                      <a:pt x="24838" y="1331"/>
                      <a:pt x="24243" y="1158"/>
                      <a:pt x="23673" y="918"/>
                    </a:cubicBezTo>
                    <a:cubicBezTo>
                      <a:pt x="22888" y="596"/>
                      <a:pt x="22095" y="282"/>
                      <a:pt x="2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238125" y="2618375"/>
                <a:ext cx="443725" cy="187600"/>
              </a:xfrm>
              <a:custGeom>
                <a:avLst/>
                <a:gdLst/>
                <a:ahLst/>
                <a:cxnLst/>
                <a:rect l="l" t="t" r="r" b="b"/>
                <a:pathLst>
                  <a:path w="17749" h="7504" extrusionOk="0">
                    <a:moveTo>
                      <a:pt x="13840" y="1"/>
                    </a:moveTo>
                    <a:cubicBezTo>
                      <a:pt x="13857" y="513"/>
                      <a:pt x="13939" y="1009"/>
                      <a:pt x="14096" y="1496"/>
                    </a:cubicBezTo>
                    <a:cubicBezTo>
                      <a:pt x="14286" y="2124"/>
                      <a:pt x="14526" y="2744"/>
                      <a:pt x="14757" y="3364"/>
                    </a:cubicBezTo>
                    <a:cubicBezTo>
                      <a:pt x="14947" y="3835"/>
                      <a:pt x="15088" y="4331"/>
                      <a:pt x="15170" y="4835"/>
                    </a:cubicBezTo>
                    <a:cubicBezTo>
                      <a:pt x="15195" y="4983"/>
                      <a:pt x="15203" y="5140"/>
                      <a:pt x="15179" y="5289"/>
                    </a:cubicBezTo>
                    <a:cubicBezTo>
                      <a:pt x="15154" y="5545"/>
                      <a:pt x="14964" y="5760"/>
                      <a:pt x="14716" y="5818"/>
                    </a:cubicBezTo>
                    <a:cubicBezTo>
                      <a:pt x="14592" y="5851"/>
                      <a:pt x="14468" y="5876"/>
                      <a:pt x="14344" y="5884"/>
                    </a:cubicBezTo>
                    <a:cubicBezTo>
                      <a:pt x="14239" y="5890"/>
                      <a:pt x="14133" y="5892"/>
                      <a:pt x="14028" y="5892"/>
                    </a:cubicBezTo>
                    <a:cubicBezTo>
                      <a:pt x="13506" y="5892"/>
                      <a:pt x="12987" y="5825"/>
                      <a:pt x="12485" y="5694"/>
                    </a:cubicBezTo>
                    <a:cubicBezTo>
                      <a:pt x="11179" y="5355"/>
                      <a:pt x="9932" y="4859"/>
                      <a:pt x="8701" y="4314"/>
                    </a:cubicBezTo>
                    <a:cubicBezTo>
                      <a:pt x="7536" y="3802"/>
                      <a:pt x="6362" y="3281"/>
                      <a:pt x="5156" y="2843"/>
                    </a:cubicBezTo>
                    <a:cubicBezTo>
                      <a:pt x="4371" y="2571"/>
                      <a:pt x="3578" y="2323"/>
                      <a:pt x="2785" y="2091"/>
                    </a:cubicBezTo>
                    <a:cubicBezTo>
                      <a:pt x="2446" y="2009"/>
                      <a:pt x="2099" y="1959"/>
                      <a:pt x="1752" y="1951"/>
                    </a:cubicBezTo>
                    <a:cubicBezTo>
                      <a:pt x="1165" y="1918"/>
                      <a:pt x="578" y="1910"/>
                      <a:pt x="0" y="1910"/>
                    </a:cubicBezTo>
                    <a:lnTo>
                      <a:pt x="0" y="4165"/>
                    </a:lnTo>
                    <a:lnTo>
                      <a:pt x="1917" y="4165"/>
                    </a:lnTo>
                    <a:cubicBezTo>
                      <a:pt x="2438" y="4165"/>
                      <a:pt x="2950" y="4248"/>
                      <a:pt x="3446" y="4405"/>
                    </a:cubicBezTo>
                    <a:cubicBezTo>
                      <a:pt x="4032" y="4587"/>
                      <a:pt x="4635" y="4752"/>
                      <a:pt x="5214" y="4942"/>
                    </a:cubicBezTo>
                    <a:cubicBezTo>
                      <a:pt x="6123" y="5248"/>
                      <a:pt x="6990" y="5628"/>
                      <a:pt x="7866" y="6000"/>
                    </a:cubicBezTo>
                    <a:cubicBezTo>
                      <a:pt x="8725" y="6355"/>
                      <a:pt x="9585" y="6710"/>
                      <a:pt x="10477" y="6983"/>
                    </a:cubicBezTo>
                    <a:cubicBezTo>
                      <a:pt x="11262" y="7231"/>
                      <a:pt x="12072" y="7396"/>
                      <a:pt x="12890" y="7462"/>
                    </a:cubicBezTo>
                    <a:cubicBezTo>
                      <a:pt x="13274" y="7490"/>
                      <a:pt x="13662" y="7503"/>
                      <a:pt x="14048" y="7503"/>
                    </a:cubicBezTo>
                    <a:cubicBezTo>
                      <a:pt x="14227" y="7503"/>
                      <a:pt x="14406" y="7500"/>
                      <a:pt x="14584" y="7495"/>
                    </a:cubicBezTo>
                    <a:cubicBezTo>
                      <a:pt x="15203" y="7470"/>
                      <a:pt x="15840" y="7413"/>
                      <a:pt x="16435" y="7189"/>
                    </a:cubicBezTo>
                    <a:cubicBezTo>
                      <a:pt x="16658" y="7107"/>
                      <a:pt x="16872" y="6991"/>
                      <a:pt x="17071" y="6851"/>
                    </a:cubicBezTo>
                    <a:cubicBezTo>
                      <a:pt x="17517" y="6528"/>
                      <a:pt x="17691" y="6074"/>
                      <a:pt x="17715" y="5553"/>
                    </a:cubicBezTo>
                    <a:cubicBezTo>
                      <a:pt x="17748" y="4868"/>
                      <a:pt x="17517" y="4248"/>
                      <a:pt x="17186" y="3661"/>
                    </a:cubicBezTo>
                    <a:cubicBezTo>
                      <a:pt x="16757" y="2885"/>
                      <a:pt x="16228" y="2174"/>
                      <a:pt x="15831" y="1373"/>
                    </a:cubicBezTo>
                    <a:cubicBezTo>
                      <a:pt x="15608" y="943"/>
                      <a:pt x="15443" y="480"/>
                      <a:pt x="15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848525" y="2618375"/>
                <a:ext cx="356775" cy="202475"/>
              </a:xfrm>
              <a:custGeom>
                <a:avLst/>
                <a:gdLst/>
                <a:ahLst/>
                <a:cxnLst/>
                <a:rect l="l" t="t" r="r" b="b"/>
                <a:pathLst>
                  <a:path w="14271" h="8099" extrusionOk="0">
                    <a:moveTo>
                      <a:pt x="0" y="1"/>
                    </a:moveTo>
                    <a:cubicBezTo>
                      <a:pt x="174" y="51"/>
                      <a:pt x="339" y="100"/>
                      <a:pt x="513" y="150"/>
                    </a:cubicBezTo>
                    <a:cubicBezTo>
                      <a:pt x="769" y="208"/>
                      <a:pt x="1033" y="249"/>
                      <a:pt x="1306" y="274"/>
                    </a:cubicBezTo>
                    <a:cubicBezTo>
                      <a:pt x="1942" y="356"/>
                      <a:pt x="2578" y="455"/>
                      <a:pt x="3206" y="563"/>
                    </a:cubicBezTo>
                    <a:cubicBezTo>
                      <a:pt x="4000" y="695"/>
                      <a:pt x="4793" y="844"/>
                      <a:pt x="5578" y="1026"/>
                    </a:cubicBezTo>
                    <a:cubicBezTo>
                      <a:pt x="6867" y="1315"/>
                      <a:pt x="7982" y="1934"/>
                      <a:pt x="8982" y="2777"/>
                    </a:cubicBezTo>
                    <a:cubicBezTo>
                      <a:pt x="9362" y="3099"/>
                      <a:pt x="9734" y="3438"/>
                      <a:pt x="10089" y="3794"/>
                    </a:cubicBezTo>
                    <a:cubicBezTo>
                      <a:pt x="10750" y="4488"/>
                      <a:pt x="11403" y="5190"/>
                      <a:pt x="11899" y="6024"/>
                    </a:cubicBezTo>
                    <a:cubicBezTo>
                      <a:pt x="12213" y="6537"/>
                      <a:pt x="12667" y="6917"/>
                      <a:pt x="13130" y="7280"/>
                    </a:cubicBezTo>
                    <a:cubicBezTo>
                      <a:pt x="13502" y="7578"/>
                      <a:pt x="13882" y="7842"/>
                      <a:pt x="14270" y="8098"/>
                    </a:cubicBezTo>
                    <a:lnTo>
                      <a:pt x="14270" y="5760"/>
                    </a:lnTo>
                    <a:cubicBezTo>
                      <a:pt x="13890" y="5479"/>
                      <a:pt x="13526" y="5182"/>
                      <a:pt x="13155" y="4884"/>
                    </a:cubicBezTo>
                    <a:cubicBezTo>
                      <a:pt x="12849" y="4612"/>
                      <a:pt x="12560" y="4322"/>
                      <a:pt x="12287" y="4008"/>
                    </a:cubicBezTo>
                    <a:cubicBezTo>
                      <a:pt x="11800" y="3471"/>
                      <a:pt x="11271" y="2976"/>
                      <a:pt x="10701" y="2529"/>
                    </a:cubicBezTo>
                    <a:cubicBezTo>
                      <a:pt x="10081" y="2034"/>
                      <a:pt x="9428" y="1587"/>
                      <a:pt x="8751" y="1191"/>
                    </a:cubicBezTo>
                    <a:cubicBezTo>
                      <a:pt x="7974" y="728"/>
                      <a:pt x="7131" y="381"/>
                      <a:pt x="6255" y="158"/>
                    </a:cubicBezTo>
                    <a:cubicBezTo>
                      <a:pt x="6032" y="100"/>
                      <a:pt x="5809" y="51"/>
                      <a:pt x="55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238125" y="3192725"/>
                <a:ext cx="967175" cy="687475"/>
              </a:xfrm>
              <a:custGeom>
                <a:avLst/>
                <a:gdLst/>
                <a:ahLst/>
                <a:cxnLst/>
                <a:rect l="l" t="t" r="r" b="b"/>
                <a:pathLst>
                  <a:path w="38687" h="27499" extrusionOk="0">
                    <a:moveTo>
                      <a:pt x="1139" y="1"/>
                    </a:moveTo>
                    <a:cubicBezTo>
                      <a:pt x="1037" y="1"/>
                      <a:pt x="934" y="6"/>
                      <a:pt x="835" y="22"/>
                    </a:cubicBezTo>
                    <a:cubicBezTo>
                      <a:pt x="545" y="55"/>
                      <a:pt x="273" y="121"/>
                      <a:pt x="0" y="220"/>
                    </a:cubicBezTo>
                    <a:lnTo>
                      <a:pt x="0" y="509"/>
                    </a:lnTo>
                    <a:cubicBezTo>
                      <a:pt x="355" y="377"/>
                      <a:pt x="735" y="311"/>
                      <a:pt x="1115" y="311"/>
                    </a:cubicBezTo>
                    <a:cubicBezTo>
                      <a:pt x="1545" y="319"/>
                      <a:pt x="1967" y="435"/>
                      <a:pt x="2338" y="650"/>
                    </a:cubicBezTo>
                    <a:cubicBezTo>
                      <a:pt x="2966" y="997"/>
                      <a:pt x="3520" y="1443"/>
                      <a:pt x="3991" y="1972"/>
                    </a:cubicBezTo>
                    <a:cubicBezTo>
                      <a:pt x="4743" y="2798"/>
                      <a:pt x="5387" y="3707"/>
                      <a:pt x="5916" y="4690"/>
                    </a:cubicBezTo>
                    <a:cubicBezTo>
                      <a:pt x="6883" y="6401"/>
                      <a:pt x="7734" y="8169"/>
                      <a:pt x="8453" y="9995"/>
                    </a:cubicBezTo>
                    <a:cubicBezTo>
                      <a:pt x="9180" y="11871"/>
                      <a:pt x="9750" y="13796"/>
                      <a:pt x="10180" y="15754"/>
                    </a:cubicBezTo>
                    <a:cubicBezTo>
                      <a:pt x="10361" y="16613"/>
                      <a:pt x="10568" y="17465"/>
                      <a:pt x="10700" y="18340"/>
                    </a:cubicBezTo>
                    <a:cubicBezTo>
                      <a:pt x="10874" y="19439"/>
                      <a:pt x="10899" y="20555"/>
                      <a:pt x="10766" y="21662"/>
                    </a:cubicBezTo>
                    <a:cubicBezTo>
                      <a:pt x="10684" y="22315"/>
                      <a:pt x="10452" y="22943"/>
                      <a:pt x="10204" y="23562"/>
                    </a:cubicBezTo>
                    <a:cubicBezTo>
                      <a:pt x="9915" y="24323"/>
                      <a:pt x="9560" y="25058"/>
                      <a:pt x="9246" y="25810"/>
                    </a:cubicBezTo>
                    <a:cubicBezTo>
                      <a:pt x="9106" y="26116"/>
                      <a:pt x="8990" y="26446"/>
                      <a:pt x="8915" y="26777"/>
                    </a:cubicBezTo>
                    <a:cubicBezTo>
                      <a:pt x="8891" y="26900"/>
                      <a:pt x="8882" y="27024"/>
                      <a:pt x="8891" y="27148"/>
                    </a:cubicBezTo>
                    <a:cubicBezTo>
                      <a:pt x="8899" y="27338"/>
                      <a:pt x="9056" y="27487"/>
                      <a:pt x="9246" y="27495"/>
                    </a:cubicBezTo>
                    <a:cubicBezTo>
                      <a:pt x="9277" y="27497"/>
                      <a:pt x="9308" y="27498"/>
                      <a:pt x="9340" y="27498"/>
                    </a:cubicBezTo>
                    <a:cubicBezTo>
                      <a:pt x="9441" y="27498"/>
                      <a:pt x="9542" y="27488"/>
                      <a:pt x="9643" y="27462"/>
                    </a:cubicBezTo>
                    <a:cubicBezTo>
                      <a:pt x="9841" y="27421"/>
                      <a:pt x="10039" y="27355"/>
                      <a:pt x="10229" y="27272"/>
                    </a:cubicBezTo>
                    <a:cubicBezTo>
                      <a:pt x="12179" y="26438"/>
                      <a:pt x="13972" y="25355"/>
                      <a:pt x="15534" y="23901"/>
                    </a:cubicBezTo>
                    <a:cubicBezTo>
                      <a:pt x="17112" y="22414"/>
                      <a:pt x="18599" y="20844"/>
                      <a:pt x="19988" y="19191"/>
                    </a:cubicBezTo>
                    <a:cubicBezTo>
                      <a:pt x="20376" y="18737"/>
                      <a:pt x="20781" y="18316"/>
                      <a:pt x="21219" y="17911"/>
                    </a:cubicBezTo>
                    <a:cubicBezTo>
                      <a:pt x="22227" y="16985"/>
                      <a:pt x="23070" y="15903"/>
                      <a:pt x="23739" y="14713"/>
                    </a:cubicBezTo>
                    <a:cubicBezTo>
                      <a:pt x="23978" y="14267"/>
                      <a:pt x="24251" y="13845"/>
                      <a:pt x="24549" y="13441"/>
                    </a:cubicBezTo>
                    <a:cubicBezTo>
                      <a:pt x="25325" y="12408"/>
                      <a:pt x="25846" y="11234"/>
                      <a:pt x="26325" y="10045"/>
                    </a:cubicBezTo>
                    <a:cubicBezTo>
                      <a:pt x="26672" y="9169"/>
                      <a:pt x="26970" y="8276"/>
                      <a:pt x="27259" y="7384"/>
                    </a:cubicBezTo>
                    <a:cubicBezTo>
                      <a:pt x="27614" y="6335"/>
                      <a:pt x="28085" y="5318"/>
                      <a:pt x="28655" y="4360"/>
                    </a:cubicBezTo>
                    <a:cubicBezTo>
                      <a:pt x="29101" y="3591"/>
                      <a:pt x="29564" y="2823"/>
                      <a:pt x="29961" y="2013"/>
                    </a:cubicBezTo>
                    <a:cubicBezTo>
                      <a:pt x="30085" y="1774"/>
                      <a:pt x="30192" y="1534"/>
                      <a:pt x="30316" y="1294"/>
                    </a:cubicBezTo>
                    <a:cubicBezTo>
                      <a:pt x="30374" y="1170"/>
                      <a:pt x="30448" y="1063"/>
                      <a:pt x="30523" y="947"/>
                    </a:cubicBezTo>
                    <a:cubicBezTo>
                      <a:pt x="30665" y="723"/>
                      <a:pt x="30900" y="609"/>
                      <a:pt x="31136" y="609"/>
                    </a:cubicBezTo>
                    <a:cubicBezTo>
                      <a:pt x="31353" y="609"/>
                      <a:pt x="31571" y="704"/>
                      <a:pt x="31721" y="898"/>
                    </a:cubicBezTo>
                    <a:cubicBezTo>
                      <a:pt x="31869" y="1088"/>
                      <a:pt x="32002" y="1294"/>
                      <a:pt x="32092" y="1518"/>
                    </a:cubicBezTo>
                    <a:cubicBezTo>
                      <a:pt x="32357" y="2121"/>
                      <a:pt x="32506" y="2757"/>
                      <a:pt x="32630" y="3401"/>
                    </a:cubicBezTo>
                    <a:cubicBezTo>
                      <a:pt x="32869" y="4533"/>
                      <a:pt x="33001" y="5682"/>
                      <a:pt x="33125" y="6830"/>
                    </a:cubicBezTo>
                    <a:cubicBezTo>
                      <a:pt x="33224" y="7880"/>
                      <a:pt x="33423" y="8921"/>
                      <a:pt x="33720" y="9937"/>
                    </a:cubicBezTo>
                    <a:cubicBezTo>
                      <a:pt x="33811" y="10268"/>
                      <a:pt x="34009" y="10557"/>
                      <a:pt x="34274" y="10772"/>
                    </a:cubicBezTo>
                    <a:cubicBezTo>
                      <a:pt x="34596" y="11036"/>
                      <a:pt x="34960" y="11267"/>
                      <a:pt x="35340" y="11449"/>
                    </a:cubicBezTo>
                    <a:cubicBezTo>
                      <a:pt x="36356" y="11962"/>
                      <a:pt x="37405" y="12391"/>
                      <a:pt x="38455" y="12837"/>
                    </a:cubicBezTo>
                    <a:lnTo>
                      <a:pt x="38686" y="12945"/>
                    </a:lnTo>
                    <a:lnTo>
                      <a:pt x="38686" y="11829"/>
                    </a:lnTo>
                    <a:cubicBezTo>
                      <a:pt x="38339" y="11755"/>
                      <a:pt x="37992" y="11664"/>
                      <a:pt x="37653" y="11557"/>
                    </a:cubicBezTo>
                    <a:cubicBezTo>
                      <a:pt x="37455" y="11491"/>
                      <a:pt x="37265" y="11416"/>
                      <a:pt x="37067" y="11334"/>
                    </a:cubicBezTo>
                    <a:cubicBezTo>
                      <a:pt x="36769" y="11210"/>
                      <a:pt x="36472" y="11086"/>
                      <a:pt x="36191" y="10945"/>
                    </a:cubicBezTo>
                    <a:cubicBezTo>
                      <a:pt x="35885" y="10805"/>
                      <a:pt x="35596" y="10631"/>
                      <a:pt x="35331" y="10433"/>
                    </a:cubicBezTo>
                    <a:cubicBezTo>
                      <a:pt x="35191" y="10334"/>
                      <a:pt x="35075" y="10210"/>
                      <a:pt x="34984" y="10061"/>
                    </a:cubicBezTo>
                    <a:cubicBezTo>
                      <a:pt x="34894" y="9888"/>
                      <a:pt x="34811" y="9706"/>
                      <a:pt x="34728" y="9532"/>
                    </a:cubicBezTo>
                    <a:cubicBezTo>
                      <a:pt x="34489" y="9037"/>
                      <a:pt x="34290" y="8524"/>
                      <a:pt x="34142" y="7995"/>
                    </a:cubicBezTo>
                    <a:cubicBezTo>
                      <a:pt x="34076" y="7748"/>
                      <a:pt x="34018" y="7500"/>
                      <a:pt x="33968" y="7244"/>
                    </a:cubicBezTo>
                    <a:cubicBezTo>
                      <a:pt x="33836" y="6624"/>
                      <a:pt x="33737" y="6004"/>
                      <a:pt x="33629" y="5384"/>
                    </a:cubicBezTo>
                    <a:cubicBezTo>
                      <a:pt x="33605" y="5244"/>
                      <a:pt x="33580" y="5104"/>
                      <a:pt x="33547" y="4971"/>
                    </a:cubicBezTo>
                    <a:cubicBezTo>
                      <a:pt x="33522" y="4839"/>
                      <a:pt x="33505" y="4732"/>
                      <a:pt x="33481" y="4608"/>
                    </a:cubicBezTo>
                    <a:cubicBezTo>
                      <a:pt x="33414" y="4302"/>
                      <a:pt x="33348" y="4005"/>
                      <a:pt x="33282" y="3707"/>
                    </a:cubicBezTo>
                    <a:cubicBezTo>
                      <a:pt x="33142" y="3120"/>
                      <a:pt x="32977" y="2550"/>
                      <a:pt x="32778" y="1989"/>
                    </a:cubicBezTo>
                    <a:cubicBezTo>
                      <a:pt x="32762" y="1964"/>
                      <a:pt x="32753" y="1939"/>
                      <a:pt x="32745" y="1906"/>
                    </a:cubicBezTo>
                    <a:cubicBezTo>
                      <a:pt x="32613" y="1534"/>
                      <a:pt x="32439" y="1179"/>
                      <a:pt x="32216" y="840"/>
                    </a:cubicBezTo>
                    <a:cubicBezTo>
                      <a:pt x="32175" y="782"/>
                      <a:pt x="32125" y="716"/>
                      <a:pt x="32076" y="658"/>
                    </a:cubicBezTo>
                    <a:cubicBezTo>
                      <a:pt x="31960" y="518"/>
                      <a:pt x="31820" y="402"/>
                      <a:pt x="31655" y="319"/>
                    </a:cubicBezTo>
                    <a:cubicBezTo>
                      <a:pt x="31499" y="244"/>
                      <a:pt x="31335" y="208"/>
                      <a:pt x="31174" y="208"/>
                    </a:cubicBezTo>
                    <a:cubicBezTo>
                      <a:pt x="30751" y="208"/>
                      <a:pt x="30349" y="452"/>
                      <a:pt x="30175" y="865"/>
                    </a:cubicBezTo>
                    <a:cubicBezTo>
                      <a:pt x="30151" y="914"/>
                      <a:pt x="30126" y="972"/>
                      <a:pt x="30101" y="1014"/>
                    </a:cubicBezTo>
                    <a:cubicBezTo>
                      <a:pt x="30085" y="1055"/>
                      <a:pt x="30052" y="1129"/>
                      <a:pt x="30027" y="1187"/>
                    </a:cubicBezTo>
                    <a:cubicBezTo>
                      <a:pt x="29985" y="1278"/>
                      <a:pt x="29944" y="1369"/>
                      <a:pt x="29903" y="1468"/>
                    </a:cubicBezTo>
                    <a:cubicBezTo>
                      <a:pt x="29754" y="1798"/>
                      <a:pt x="29581" y="2121"/>
                      <a:pt x="29399" y="2435"/>
                    </a:cubicBezTo>
                    <a:cubicBezTo>
                      <a:pt x="29357" y="2493"/>
                      <a:pt x="29324" y="2559"/>
                      <a:pt x="29283" y="2616"/>
                    </a:cubicBezTo>
                    <a:cubicBezTo>
                      <a:pt x="29143" y="2848"/>
                      <a:pt x="28986" y="3079"/>
                      <a:pt x="28837" y="3311"/>
                    </a:cubicBezTo>
                    <a:cubicBezTo>
                      <a:pt x="28440" y="3922"/>
                      <a:pt x="28044" y="4533"/>
                      <a:pt x="27655" y="5153"/>
                    </a:cubicBezTo>
                    <a:cubicBezTo>
                      <a:pt x="27226" y="5822"/>
                      <a:pt x="26879" y="6541"/>
                      <a:pt x="26631" y="7301"/>
                    </a:cubicBezTo>
                    <a:cubicBezTo>
                      <a:pt x="26325" y="8293"/>
                      <a:pt x="25962" y="9260"/>
                      <a:pt x="25532" y="10193"/>
                    </a:cubicBezTo>
                    <a:cubicBezTo>
                      <a:pt x="25177" y="10954"/>
                      <a:pt x="24788" y="11689"/>
                      <a:pt x="24243" y="12333"/>
                    </a:cubicBezTo>
                    <a:cubicBezTo>
                      <a:pt x="23962" y="12672"/>
                      <a:pt x="23722" y="13036"/>
                      <a:pt x="23524" y="13432"/>
                    </a:cubicBezTo>
                    <a:cubicBezTo>
                      <a:pt x="22921" y="14531"/>
                      <a:pt x="22185" y="15564"/>
                      <a:pt x="21334" y="16481"/>
                    </a:cubicBezTo>
                    <a:lnTo>
                      <a:pt x="21268" y="16556"/>
                    </a:lnTo>
                    <a:cubicBezTo>
                      <a:pt x="21111" y="16721"/>
                      <a:pt x="20954" y="16886"/>
                      <a:pt x="20797" y="17043"/>
                    </a:cubicBezTo>
                    <a:cubicBezTo>
                      <a:pt x="20566" y="17274"/>
                      <a:pt x="20335" y="17498"/>
                      <a:pt x="20103" y="17729"/>
                    </a:cubicBezTo>
                    <a:cubicBezTo>
                      <a:pt x="19756" y="18076"/>
                      <a:pt x="19434" y="18456"/>
                      <a:pt x="19153" y="18861"/>
                    </a:cubicBezTo>
                    <a:cubicBezTo>
                      <a:pt x="18831" y="19340"/>
                      <a:pt x="18475" y="19803"/>
                      <a:pt x="18104" y="20249"/>
                    </a:cubicBezTo>
                    <a:cubicBezTo>
                      <a:pt x="17657" y="20786"/>
                      <a:pt x="17186" y="21307"/>
                      <a:pt x="16707" y="21827"/>
                    </a:cubicBezTo>
                    <a:cubicBezTo>
                      <a:pt x="16162" y="22397"/>
                      <a:pt x="15567" y="22926"/>
                      <a:pt x="14947" y="23405"/>
                    </a:cubicBezTo>
                    <a:cubicBezTo>
                      <a:pt x="14823" y="23505"/>
                      <a:pt x="14691" y="23604"/>
                      <a:pt x="14559" y="23703"/>
                    </a:cubicBezTo>
                    <a:cubicBezTo>
                      <a:pt x="13989" y="24116"/>
                      <a:pt x="13386" y="24471"/>
                      <a:pt x="12749" y="24769"/>
                    </a:cubicBezTo>
                    <a:cubicBezTo>
                      <a:pt x="12361" y="24950"/>
                      <a:pt x="11964" y="25107"/>
                      <a:pt x="11560" y="25240"/>
                    </a:cubicBezTo>
                    <a:cubicBezTo>
                      <a:pt x="11423" y="25283"/>
                      <a:pt x="11285" y="25307"/>
                      <a:pt x="11148" y="25307"/>
                    </a:cubicBezTo>
                    <a:cubicBezTo>
                      <a:pt x="11128" y="25307"/>
                      <a:pt x="11109" y="25307"/>
                      <a:pt x="11089" y="25306"/>
                    </a:cubicBezTo>
                    <a:lnTo>
                      <a:pt x="11056" y="25306"/>
                    </a:lnTo>
                    <a:cubicBezTo>
                      <a:pt x="10824" y="25298"/>
                      <a:pt x="10700" y="25190"/>
                      <a:pt x="10667" y="24984"/>
                    </a:cubicBezTo>
                    <a:cubicBezTo>
                      <a:pt x="10667" y="24959"/>
                      <a:pt x="10659" y="24942"/>
                      <a:pt x="10659" y="24917"/>
                    </a:cubicBezTo>
                    <a:cubicBezTo>
                      <a:pt x="10651" y="24901"/>
                      <a:pt x="10659" y="24893"/>
                      <a:pt x="10659" y="24876"/>
                    </a:cubicBezTo>
                    <a:cubicBezTo>
                      <a:pt x="10642" y="24686"/>
                      <a:pt x="10659" y="24496"/>
                      <a:pt x="10700" y="24306"/>
                    </a:cubicBezTo>
                    <a:cubicBezTo>
                      <a:pt x="10799" y="23794"/>
                      <a:pt x="10948" y="23298"/>
                      <a:pt x="11080" y="22794"/>
                    </a:cubicBezTo>
                    <a:cubicBezTo>
                      <a:pt x="11155" y="22488"/>
                      <a:pt x="11237" y="22166"/>
                      <a:pt x="11295" y="21844"/>
                    </a:cubicBezTo>
                    <a:cubicBezTo>
                      <a:pt x="11328" y="21645"/>
                      <a:pt x="11353" y="21439"/>
                      <a:pt x="11361" y="21241"/>
                    </a:cubicBezTo>
                    <a:cubicBezTo>
                      <a:pt x="11386" y="20571"/>
                      <a:pt x="11378" y="19894"/>
                      <a:pt x="11328" y="19224"/>
                    </a:cubicBezTo>
                    <a:cubicBezTo>
                      <a:pt x="11320" y="19142"/>
                      <a:pt x="11312" y="19059"/>
                      <a:pt x="11303" y="18985"/>
                    </a:cubicBezTo>
                    <a:cubicBezTo>
                      <a:pt x="11262" y="18555"/>
                      <a:pt x="11204" y="18134"/>
                      <a:pt x="11138" y="17712"/>
                    </a:cubicBezTo>
                    <a:cubicBezTo>
                      <a:pt x="11113" y="17564"/>
                      <a:pt x="11089" y="17407"/>
                      <a:pt x="11064" y="17258"/>
                    </a:cubicBezTo>
                    <a:cubicBezTo>
                      <a:pt x="10940" y="16498"/>
                      <a:pt x="10717" y="15762"/>
                      <a:pt x="10535" y="15019"/>
                    </a:cubicBezTo>
                    <a:lnTo>
                      <a:pt x="10502" y="14903"/>
                    </a:lnTo>
                    <a:cubicBezTo>
                      <a:pt x="10370" y="14366"/>
                      <a:pt x="10229" y="13829"/>
                      <a:pt x="10081" y="13300"/>
                    </a:cubicBezTo>
                    <a:cubicBezTo>
                      <a:pt x="9783" y="12259"/>
                      <a:pt x="9453" y="11234"/>
                      <a:pt x="9089" y="10226"/>
                    </a:cubicBezTo>
                    <a:cubicBezTo>
                      <a:pt x="8990" y="9945"/>
                      <a:pt x="8882" y="9665"/>
                      <a:pt x="8783" y="9384"/>
                    </a:cubicBezTo>
                    <a:cubicBezTo>
                      <a:pt x="8676" y="9119"/>
                      <a:pt x="8568" y="8855"/>
                      <a:pt x="8461" y="8599"/>
                    </a:cubicBezTo>
                    <a:cubicBezTo>
                      <a:pt x="8048" y="7624"/>
                      <a:pt x="7593" y="6665"/>
                      <a:pt x="7122" y="5723"/>
                    </a:cubicBezTo>
                    <a:cubicBezTo>
                      <a:pt x="6982" y="5459"/>
                      <a:pt x="6842" y="5186"/>
                      <a:pt x="6709" y="4922"/>
                    </a:cubicBezTo>
                    <a:cubicBezTo>
                      <a:pt x="6544" y="4616"/>
                      <a:pt x="6379" y="4310"/>
                      <a:pt x="6197" y="4005"/>
                    </a:cubicBezTo>
                    <a:cubicBezTo>
                      <a:pt x="6065" y="3790"/>
                      <a:pt x="5924" y="3567"/>
                      <a:pt x="5784" y="3352"/>
                    </a:cubicBezTo>
                    <a:cubicBezTo>
                      <a:pt x="5710" y="3236"/>
                      <a:pt x="5635" y="3120"/>
                      <a:pt x="5553" y="3013"/>
                    </a:cubicBezTo>
                    <a:cubicBezTo>
                      <a:pt x="5478" y="2897"/>
                      <a:pt x="5404" y="2798"/>
                      <a:pt x="5329" y="2691"/>
                    </a:cubicBezTo>
                    <a:cubicBezTo>
                      <a:pt x="4792" y="1972"/>
                      <a:pt x="4189" y="1319"/>
                      <a:pt x="3446" y="815"/>
                    </a:cubicBezTo>
                    <a:cubicBezTo>
                      <a:pt x="3297" y="716"/>
                      <a:pt x="3156" y="625"/>
                      <a:pt x="3008" y="534"/>
                    </a:cubicBezTo>
                    <a:cubicBezTo>
                      <a:pt x="2495" y="220"/>
                      <a:pt x="1917" y="39"/>
                      <a:pt x="1314" y="5"/>
                    </a:cubicBezTo>
                    <a:cubicBezTo>
                      <a:pt x="1256" y="2"/>
                      <a:pt x="1198" y="1"/>
                      <a:pt x="1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456875" y="3277125"/>
                <a:ext cx="748425" cy="676325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27053" extrusionOk="0">
                    <a:moveTo>
                      <a:pt x="22153" y="1"/>
                    </a:moveTo>
                    <a:cubicBezTo>
                      <a:pt x="22128" y="1"/>
                      <a:pt x="22095" y="1"/>
                      <a:pt x="22070" y="9"/>
                    </a:cubicBezTo>
                    <a:cubicBezTo>
                      <a:pt x="21987" y="42"/>
                      <a:pt x="21921" y="100"/>
                      <a:pt x="21872" y="182"/>
                    </a:cubicBezTo>
                    <a:cubicBezTo>
                      <a:pt x="21847" y="215"/>
                      <a:pt x="21830" y="249"/>
                      <a:pt x="21806" y="282"/>
                    </a:cubicBezTo>
                    <a:cubicBezTo>
                      <a:pt x="21632" y="554"/>
                      <a:pt x="21475" y="852"/>
                      <a:pt x="21359" y="1149"/>
                    </a:cubicBezTo>
                    <a:cubicBezTo>
                      <a:pt x="21062" y="1835"/>
                      <a:pt x="20806" y="2537"/>
                      <a:pt x="20566" y="3248"/>
                    </a:cubicBezTo>
                    <a:cubicBezTo>
                      <a:pt x="20434" y="3636"/>
                      <a:pt x="20302" y="4025"/>
                      <a:pt x="20178" y="4405"/>
                    </a:cubicBezTo>
                    <a:lnTo>
                      <a:pt x="20128" y="4545"/>
                    </a:lnTo>
                    <a:cubicBezTo>
                      <a:pt x="20079" y="4702"/>
                      <a:pt x="20021" y="4859"/>
                      <a:pt x="19955" y="5016"/>
                    </a:cubicBezTo>
                    <a:cubicBezTo>
                      <a:pt x="19831" y="5305"/>
                      <a:pt x="19723" y="5611"/>
                      <a:pt x="19632" y="5917"/>
                    </a:cubicBezTo>
                    <a:cubicBezTo>
                      <a:pt x="19566" y="6140"/>
                      <a:pt x="19500" y="6371"/>
                      <a:pt x="19426" y="6594"/>
                    </a:cubicBezTo>
                    <a:cubicBezTo>
                      <a:pt x="19244" y="7164"/>
                      <a:pt x="19038" y="7726"/>
                      <a:pt x="18806" y="8280"/>
                    </a:cubicBezTo>
                    <a:cubicBezTo>
                      <a:pt x="18740" y="8429"/>
                      <a:pt x="18682" y="8577"/>
                      <a:pt x="18633" y="8734"/>
                    </a:cubicBezTo>
                    <a:cubicBezTo>
                      <a:pt x="18467" y="9197"/>
                      <a:pt x="18360" y="9676"/>
                      <a:pt x="18294" y="10164"/>
                    </a:cubicBezTo>
                    <a:cubicBezTo>
                      <a:pt x="18220" y="10668"/>
                      <a:pt x="17980" y="11073"/>
                      <a:pt x="17674" y="11444"/>
                    </a:cubicBezTo>
                    <a:cubicBezTo>
                      <a:pt x="17658" y="11461"/>
                      <a:pt x="17649" y="11477"/>
                      <a:pt x="17633" y="11494"/>
                    </a:cubicBezTo>
                    <a:cubicBezTo>
                      <a:pt x="17327" y="11849"/>
                      <a:pt x="16988" y="12172"/>
                      <a:pt x="16617" y="12461"/>
                    </a:cubicBezTo>
                    <a:cubicBezTo>
                      <a:pt x="16484" y="12568"/>
                      <a:pt x="16344" y="12684"/>
                      <a:pt x="16203" y="12791"/>
                    </a:cubicBezTo>
                    <a:lnTo>
                      <a:pt x="15964" y="12998"/>
                    </a:lnTo>
                    <a:cubicBezTo>
                      <a:pt x="15361" y="13485"/>
                      <a:pt x="14807" y="14031"/>
                      <a:pt x="14311" y="14617"/>
                    </a:cubicBezTo>
                    <a:cubicBezTo>
                      <a:pt x="13816" y="15229"/>
                      <a:pt x="13386" y="15873"/>
                      <a:pt x="12890" y="16476"/>
                    </a:cubicBezTo>
                    <a:lnTo>
                      <a:pt x="12849" y="16526"/>
                    </a:lnTo>
                    <a:cubicBezTo>
                      <a:pt x="12799" y="16600"/>
                      <a:pt x="12733" y="16666"/>
                      <a:pt x="12659" y="16724"/>
                    </a:cubicBezTo>
                    <a:cubicBezTo>
                      <a:pt x="12650" y="16724"/>
                      <a:pt x="12642" y="16733"/>
                      <a:pt x="12626" y="16741"/>
                    </a:cubicBezTo>
                    <a:cubicBezTo>
                      <a:pt x="12626" y="16799"/>
                      <a:pt x="12601" y="16848"/>
                      <a:pt x="12560" y="16881"/>
                    </a:cubicBezTo>
                    <a:cubicBezTo>
                      <a:pt x="12328" y="17121"/>
                      <a:pt x="12122" y="17377"/>
                      <a:pt x="11882" y="17617"/>
                    </a:cubicBezTo>
                    <a:cubicBezTo>
                      <a:pt x="11147" y="18352"/>
                      <a:pt x="10395" y="19063"/>
                      <a:pt x="9635" y="19773"/>
                    </a:cubicBezTo>
                    <a:cubicBezTo>
                      <a:pt x="8742" y="20599"/>
                      <a:pt x="7941" y="21508"/>
                      <a:pt x="7007" y="22285"/>
                    </a:cubicBezTo>
                    <a:cubicBezTo>
                      <a:pt x="6478" y="22723"/>
                      <a:pt x="5949" y="23169"/>
                      <a:pt x="5396" y="23582"/>
                    </a:cubicBezTo>
                    <a:cubicBezTo>
                      <a:pt x="4338" y="24384"/>
                      <a:pt x="3239" y="25111"/>
                      <a:pt x="2115" y="25830"/>
                    </a:cubicBezTo>
                    <a:cubicBezTo>
                      <a:pt x="1430" y="26268"/>
                      <a:pt x="719" y="26673"/>
                      <a:pt x="0" y="27053"/>
                    </a:cubicBezTo>
                    <a:lnTo>
                      <a:pt x="2727" y="27053"/>
                    </a:lnTo>
                    <a:lnTo>
                      <a:pt x="3074" y="26788"/>
                    </a:lnTo>
                    <a:cubicBezTo>
                      <a:pt x="4057" y="26053"/>
                      <a:pt x="5049" y="25334"/>
                      <a:pt x="5991" y="24549"/>
                    </a:cubicBezTo>
                    <a:cubicBezTo>
                      <a:pt x="6536" y="24086"/>
                      <a:pt x="7081" y="23615"/>
                      <a:pt x="7610" y="23136"/>
                    </a:cubicBezTo>
                    <a:cubicBezTo>
                      <a:pt x="8255" y="22566"/>
                      <a:pt x="8866" y="21955"/>
                      <a:pt x="9453" y="21335"/>
                    </a:cubicBezTo>
                    <a:cubicBezTo>
                      <a:pt x="10130" y="20608"/>
                      <a:pt x="10816" y="19889"/>
                      <a:pt x="11502" y="19162"/>
                    </a:cubicBezTo>
                    <a:cubicBezTo>
                      <a:pt x="12130" y="18517"/>
                      <a:pt x="12717" y="17823"/>
                      <a:pt x="13320" y="17146"/>
                    </a:cubicBezTo>
                    <a:cubicBezTo>
                      <a:pt x="13749" y="16658"/>
                      <a:pt x="14171" y="16154"/>
                      <a:pt x="14592" y="15658"/>
                    </a:cubicBezTo>
                    <a:cubicBezTo>
                      <a:pt x="14873" y="15344"/>
                      <a:pt x="15228" y="15113"/>
                      <a:pt x="15575" y="14865"/>
                    </a:cubicBezTo>
                    <a:cubicBezTo>
                      <a:pt x="16542" y="14171"/>
                      <a:pt x="17608" y="13626"/>
                      <a:pt x="18748" y="13254"/>
                    </a:cubicBezTo>
                    <a:cubicBezTo>
                      <a:pt x="19385" y="13047"/>
                      <a:pt x="20037" y="12907"/>
                      <a:pt x="20690" y="12758"/>
                    </a:cubicBezTo>
                    <a:cubicBezTo>
                      <a:pt x="21194" y="12643"/>
                      <a:pt x="21698" y="12510"/>
                      <a:pt x="22202" y="12411"/>
                    </a:cubicBezTo>
                    <a:cubicBezTo>
                      <a:pt x="22979" y="12246"/>
                      <a:pt x="23747" y="12081"/>
                      <a:pt x="24516" y="11957"/>
                    </a:cubicBezTo>
                    <a:cubicBezTo>
                      <a:pt x="24929" y="11891"/>
                      <a:pt x="25350" y="11841"/>
                      <a:pt x="25772" y="11825"/>
                    </a:cubicBezTo>
                    <a:cubicBezTo>
                      <a:pt x="25985" y="11825"/>
                      <a:pt x="26199" y="11782"/>
                      <a:pt x="26412" y="11782"/>
                    </a:cubicBezTo>
                    <a:cubicBezTo>
                      <a:pt x="26430" y="11782"/>
                      <a:pt x="26448" y="11783"/>
                      <a:pt x="26466" y="11783"/>
                    </a:cubicBezTo>
                    <a:cubicBezTo>
                      <a:pt x="26995" y="11808"/>
                      <a:pt x="27515" y="11858"/>
                      <a:pt x="28036" y="11932"/>
                    </a:cubicBezTo>
                    <a:cubicBezTo>
                      <a:pt x="28680" y="12023"/>
                      <a:pt x="29316" y="12180"/>
                      <a:pt x="29936" y="12395"/>
                    </a:cubicBezTo>
                    <a:lnTo>
                      <a:pt x="29936" y="10990"/>
                    </a:lnTo>
                    <a:cubicBezTo>
                      <a:pt x="29589" y="10825"/>
                      <a:pt x="29234" y="10668"/>
                      <a:pt x="28870" y="10519"/>
                    </a:cubicBezTo>
                    <a:cubicBezTo>
                      <a:pt x="28317" y="10288"/>
                      <a:pt x="27755" y="10065"/>
                      <a:pt x="27193" y="9841"/>
                    </a:cubicBezTo>
                    <a:cubicBezTo>
                      <a:pt x="26714" y="9643"/>
                      <a:pt x="26226" y="9470"/>
                      <a:pt x="25739" y="9271"/>
                    </a:cubicBezTo>
                    <a:cubicBezTo>
                      <a:pt x="25334" y="9106"/>
                      <a:pt x="24929" y="8941"/>
                      <a:pt x="24532" y="8743"/>
                    </a:cubicBezTo>
                    <a:cubicBezTo>
                      <a:pt x="24483" y="8709"/>
                      <a:pt x="24425" y="8676"/>
                      <a:pt x="24367" y="8652"/>
                    </a:cubicBezTo>
                    <a:cubicBezTo>
                      <a:pt x="24235" y="8577"/>
                      <a:pt x="24094" y="8495"/>
                      <a:pt x="23962" y="8412"/>
                    </a:cubicBezTo>
                    <a:cubicBezTo>
                      <a:pt x="23780" y="8288"/>
                      <a:pt x="23607" y="8156"/>
                      <a:pt x="23442" y="8015"/>
                    </a:cubicBezTo>
                    <a:cubicBezTo>
                      <a:pt x="23367" y="7949"/>
                      <a:pt x="23293" y="7875"/>
                      <a:pt x="23227" y="7801"/>
                    </a:cubicBezTo>
                    <a:cubicBezTo>
                      <a:pt x="23020" y="7578"/>
                      <a:pt x="22896" y="7288"/>
                      <a:pt x="22880" y="6983"/>
                    </a:cubicBezTo>
                    <a:cubicBezTo>
                      <a:pt x="22863" y="6743"/>
                      <a:pt x="22838" y="6512"/>
                      <a:pt x="22814" y="6272"/>
                    </a:cubicBezTo>
                    <a:cubicBezTo>
                      <a:pt x="22789" y="6057"/>
                      <a:pt x="22764" y="5842"/>
                      <a:pt x="22756" y="5619"/>
                    </a:cubicBezTo>
                    <a:cubicBezTo>
                      <a:pt x="22748" y="5471"/>
                      <a:pt x="22739" y="5322"/>
                      <a:pt x="22731" y="5173"/>
                    </a:cubicBezTo>
                    <a:cubicBezTo>
                      <a:pt x="22706" y="4504"/>
                      <a:pt x="22723" y="3826"/>
                      <a:pt x="22690" y="3149"/>
                    </a:cubicBezTo>
                    <a:cubicBezTo>
                      <a:pt x="22648" y="2356"/>
                      <a:pt x="22648" y="1546"/>
                      <a:pt x="22500" y="761"/>
                    </a:cubicBezTo>
                    <a:cubicBezTo>
                      <a:pt x="22500" y="736"/>
                      <a:pt x="22491" y="719"/>
                      <a:pt x="22483" y="695"/>
                    </a:cubicBezTo>
                    <a:cubicBezTo>
                      <a:pt x="22458" y="546"/>
                      <a:pt x="22417" y="397"/>
                      <a:pt x="22367" y="257"/>
                    </a:cubicBezTo>
                    <a:cubicBezTo>
                      <a:pt x="22334" y="141"/>
                      <a:pt x="22285" y="17"/>
                      <a:pt x="22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913175" y="3687175"/>
                <a:ext cx="292125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1685" h="8147" extrusionOk="0">
                    <a:moveTo>
                      <a:pt x="11684" y="0"/>
                    </a:moveTo>
                    <a:cubicBezTo>
                      <a:pt x="11362" y="50"/>
                      <a:pt x="11040" y="116"/>
                      <a:pt x="10717" y="190"/>
                    </a:cubicBezTo>
                    <a:cubicBezTo>
                      <a:pt x="9676" y="446"/>
                      <a:pt x="8660" y="818"/>
                      <a:pt x="7701" y="1297"/>
                    </a:cubicBezTo>
                    <a:cubicBezTo>
                      <a:pt x="6636" y="1810"/>
                      <a:pt x="5570" y="2322"/>
                      <a:pt x="4496" y="2809"/>
                    </a:cubicBezTo>
                    <a:cubicBezTo>
                      <a:pt x="3438" y="3297"/>
                      <a:pt x="2438" y="3900"/>
                      <a:pt x="1513" y="4619"/>
                    </a:cubicBezTo>
                    <a:cubicBezTo>
                      <a:pt x="959" y="5040"/>
                      <a:pt x="463" y="5536"/>
                      <a:pt x="149" y="6181"/>
                    </a:cubicBezTo>
                    <a:cubicBezTo>
                      <a:pt x="50" y="6371"/>
                      <a:pt x="1" y="6585"/>
                      <a:pt x="9" y="6800"/>
                    </a:cubicBezTo>
                    <a:cubicBezTo>
                      <a:pt x="34" y="7172"/>
                      <a:pt x="265" y="7387"/>
                      <a:pt x="546" y="7560"/>
                    </a:cubicBezTo>
                    <a:cubicBezTo>
                      <a:pt x="992" y="7817"/>
                      <a:pt x="1496" y="7982"/>
                      <a:pt x="2008" y="8048"/>
                    </a:cubicBezTo>
                    <a:cubicBezTo>
                      <a:pt x="2429" y="8113"/>
                      <a:pt x="2849" y="8147"/>
                      <a:pt x="3265" y="8147"/>
                    </a:cubicBezTo>
                    <a:cubicBezTo>
                      <a:pt x="3381" y="8147"/>
                      <a:pt x="3496" y="8144"/>
                      <a:pt x="3611" y="8139"/>
                    </a:cubicBezTo>
                    <a:cubicBezTo>
                      <a:pt x="4091" y="8122"/>
                      <a:pt x="4562" y="8073"/>
                      <a:pt x="5024" y="8007"/>
                    </a:cubicBezTo>
                    <a:cubicBezTo>
                      <a:pt x="5462" y="7932"/>
                      <a:pt x="5908" y="7883"/>
                      <a:pt x="6355" y="7825"/>
                    </a:cubicBezTo>
                    <a:cubicBezTo>
                      <a:pt x="6702" y="7775"/>
                      <a:pt x="7057" y="7709"/>
                      <a:pt x="7412" y="7676"/>
                    </a:cubicBezTo>
                    <a:cubicBezTo>
                      <a:pt x="7751" y="7643"/>
                      <a:pt x="8082" y="7602"/>
                      <a:pt x="8420" y="7560"/>
                    </a:cubicBezTo>
                    <a:cubicBezTo>
                      <a:pt x="8759" y="7511"/>
                      <a:pt x="9073" y="7486"/>
                      <a:pt x="9404" y="7436"/>
                    </a:cubicBezTo>
                    <a:cubicBezTo>
                      <a:pt x="9932" y="7354"/>
                      <a:pt x="10461" y="7263"/>
                      <a:pt x="10990" y="7180"/>
                    </a:cubicBezTo>
                    <a:lnTo>
                      <a:pt x="11684" y="7065"/>
                    </a:lnTo>
                    <a:lnTo>
                      <a:pt x="11684" y="5305"/>
                    </a:lnTo>
                    <a:cubicBezTo>
                      <a:pt x="11197" y="5412"/>
                      <a:pt x="10709" y="5503"/>
                      <a:pt x="10222" y="5594"/>
                    </a:cubicBezTo>
                    <a:cubicBezTo>
                      <a:pt x="9899" y="5652"/>
                      <a:pt x="9577" y="5710"/>
                      <a:pt x="9255" y="5759"/>
                    </a:cubicBezTo>
                    <a:cubicBezTo>
                      <a:pt x="9131" y="5784"/>
                      <a:pt x="8999" y="5800"/>
                      <a:pt x="8875" y="5825"/>
                    </a:cubicBezTo>
                    <a:cubicBezTo>
                      <a:pt x="8528" y="5875"/>
                      <a:pt x="8189" y="5924"/>
                      <a:pt x="7842" y="5982"/>
                    </a:cubicBezTo>
                    <a:cubicBezTo>
                      <a:pt x="7685" y="5999"/>
                      <a:pt x="7536" y="6015"/>
                      <a:pt x="7379" y="6032"/>
                    </a:cubicBezTo>
                    <a:cubicBezTo>
                      <a:pt x="7164" y="6048"/>
                      <a:pt x="6950" y="6065"/>
                      <a:pt x="6735" y="6090"/>
                    </a:cubicBezTo>
                    <a:lnTo>
                      <a:pt x="6586" y="6106"/>
                    </a:lnTo>
                    <a:cubicBezTo>
                      <a:pt x="6056" y="6175"/>
                      <a:pt x="5520" y="6209"/>
                      <a:pt x="4983" y="6209"/>
                    </a:cubicBezTo>
                    <a:cubicBezTo>
                      <a:pt x="4876" y="6209"/>
                      <a:pt x="4768" y="6208"/>
                      <a:pt x="4661" y="6205"/>
                    </a:cubicBezTo>
                    <a:lnTo>
                      <a:pt x="4628" y="6205"/>
                    </a:lnTo>
                    <a:cubicBezTo>
                      <a:pt x="4421" y="6197"/>
                      <a:pt x="4223" y="6156"/>
                      <a:pt x="4025" y="6090"/>
                    </a:cubicBezTo>
                    <a:cubicBezTo>
                      <a:pt x="3777" y="6007"/>
                      <a:pt x="3661" y="5858"/>
                      <a:pt x="3661" y="5668"/>
                    </a:cubicBezTo>
                    <a:cubicBezTo>
                      <a:pt x="3661" y="5561"/>
                      <a:pt x="3686" y="5462"/>
                      <a:pt x="3735" y="5371"/>
                    </a:cubicBezTo>
                    <a:cubicBezTo>
                      <a:pt x="3835" y="5172"/>
                      <a:pt x="3967" y="4991"/>
                      <a:pt x="4132" y="4834"/>
                    </a:cubicBezTo>
                    <a:cubicBezTo>
                      <a:pt x="4272" y="4693"/>
                      <a:pt x="4421" y="4569"/>
                      <a:pt x="4578" y="4454"/>
                    </a:cubicBezTo>
                    <a:cubicBezTo>
                      <a:pt x="5396" y="3842"/>
                      <a:pt x="6272" y="3330"/>
                      <a:pt x="7206" y="2925"/>
                    </a:cubicBezTo>
                    <a:cubicBezTo>
                      <a:pt x="7594" y="2743"/>
                      <a:pt x="7991" y="2586"/>
                      <a:pt x="8387" y="2429"/>
                    </a:cubicBezTo>
                    <a:cubicBezTo>
                      <a:pt x="9453" y="2024"/>
                      <a:pt x="10560" y="1719"/>
                      <a:pt x="11684" y="1529"/>
                    </a:cubicBezTo>
                    <a:lnTo>
                      <a:pt x="116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238125" y="3229825"/>
                <a:ext cx="242100" cy="723625"/>
              </a:xfrm>
              <a:custGeom>
                <a:avLst/>
                <a:gdLst/>
                <a:ahLst/>
                <a:cxnLst/>
                <a:rect l="l" t="t" r="r" b="b"/>
                <a:pathLst>
                  <a:path w="9684" h="28945" extrusionOk="0">
                    <a:moveTo>
                      <a:pt x="645" y="0"/>
                    </a:moveTo>
                    <a:cubicBezTo>
                      <a:pt x="421" y="0"/>
                      <a:pt x="200" y="52"/>
                      <a:pt x="0" y="157"/>
                    </a:cubicBezTo>
                    <a:lnTo>
                      <a:pt x="0" y="9453"/>
                    </a:lnTo>
                    <a:cubicBezTo>
                      <a:pt x="33" y="9808"/>
                      <a:pt x="58" y="10164"/>
                      <a:pt x="58" y="10527"/>
                    </a:cubicBezTo>
                    <a:cubicBezTo>
                      <a:pt x="58" y="11386"/>
                      <a:pt x="83" y="12246"/>
                      <a:pt x="0" y="13097"/>
                    </a:cubicBezTo>
                    <a:lnTo>
                      <a:pt x="0" y="19897"/>
                    </a:lnTo>
                    <a:cubicBezTo>
                      <a:pt x="157" y="19666"/>
                      <a:pt x="297" y="19426"/>
                      <a:pt x="430" y="19178"/>
                    </a:cubicBezTo>
                    <a:cubicBezTo>
                      <a:pt x="702" y="18633"/>
                      <a:pt x="942" y="18071"/>
                      <a:pt x="1149" y="17501"/>
                    </a:cubicBezTo>
                    <a:cubicBezTo>
                      <a:pt x="1512" y="16518"/>
                      <a:pt x="1735" y="15493"/>
                      <a:pt x="1826" y="14452"/>
                    </a:cubicBezTo>
                    <a:cubicBezTo>
                      <a:pt x="1884" y="13807"/>
                      <a:pt x="1900" y="13163"/>
                      <a:pt x="1884" y="12518"/>
                    </a:cubicBezTo>
                    <a:cubicBezTo>
                      <a:pt x="1900" y="12320"/>
                      <a:pt x="1892" y="12122"/>
                      <a:pt x="1876" y="11924"/>
                    </a:cubicBezTo>
                    <a:cubicBezTo>
                      <a:pt x="1810" y="11527"/>
                      <a:pt x="1826" y="11122"/>
                      <a:pt x="1793" y="10725"/>
                    </a:cubicBezTo>
                    <a:cubicBezTo>
                      <a:pt x="1760" y="10436"/>
                      <a:pt x="1735" y="10139"/>
                      <a:pt x="1710" y="9850"/>
                    </a:cubicBezTo>
                    <a:cubicBezTo>
                      <a:pt x="1694" y="9660"/>
                      <a:pt x="1677" y="9470"/>
                      <a:pt x="1653" y="9288"/>
                    </a:cubicBezTo>
                    <a:cubicBezTo>
                      <a:pt x="1603" y="8932"/>
                      <a:pt x="1562" y="8577"/>
                      <a:pt x="1512" y="8230"/>
                    </a:cubicBezTo>
                    <a:cubicBezTo>
                      <a:pt x="1471" y="7900"/>
                      <a:pt x="1438" y="7569"/>
                      <a:pt x="1380" y="7247"/>
                    </a:cubicBezTo>
                    <a:cubicBezTo>
                      <a:pt x="1264" y="6520"/>
                      <a:pt x="1115" y="5793"/>
                      <a:pt x="1008" y="5057"/>
                    </a:cubicBezTo>
                    <a:cubicBezTo>
                      <a:pt x="942" y="4479"/>
                      <a:pt x="909" y="3900"/>
                      <a:pt x="917" y="3322"/>
                    </a:cubicBezTo>
                    <a:cubicBezTo>
                      <a:pt x="917" y="3165"/>
                      <a:pt x="950" y="3016"/>
                      <a:pt x="1016" y="2876"/>
                    </a:cubicBezTo>
                    <a:cubicBezTo>
                      <a:pt x="1063" y="2766"/>
                      <a:pt x="1177" y="2693"/>
                      <a:pt x="1295" y="2693"/>
                    </a:cubicBezTo>
                    <a:cubicBezTo>
                      <a:pt x="1301" y="2693"/>
                      <a:pt x="1307" y="2694"/>
                      <a:pt x="1314" y="2694"/>
                    </a:cubicBezTo>
                    <a:cubicBezTo>
                      <a:pt x="1471" y="2694"/>
                      <a:pt x="1619" y="2752"/>
                      <a:pt x="1735" y="2843"/>
                    </a:cubicBezTo>
                    <a:cubicBezTo>
                      <a:pt x="2090" y="3107"/>
                      <a:pt x="2404" y="3421"/>
                      <a:pt x="2669" y="3777"/>
                    </a:cubicBezTo>
                    <a:cubicBezTo>
                      <a:pt x="3297" y="4586"/>
                      <a:pt x="3850" y="5462"/>
                      <a:pt x="4321" y="6379"/>
                    </a:cubicBezTo>
                    <a:cubicBezTo>
                      <a:pt x="4701" y="7148"/>
                      <a:pt x="5098" y="7916"/>
                      <a:pt x="5470" y="8693"/>
                    </a:cubicBezTo>
                    <a:cubicBezTo>
                      <a:pt x="5743" y="9263"/>
                      <a:pt x="5999" y="9850"/>
                      <a:pt x="6247" y="10428"/>
                    </a:cubicBezTo>
                    <a:cubicBezTo>
                      <a:pt x="6660" y="11411"/>
                      <a:pt x="7015" y="12411"/>
                      <a:pt x="7304" y="13436"/>
                    </a:cubicBezTo>
                    <a:cubicBezTo>
                      <a:pt x="7527" y="14179"/>
                      <a:pt x="7701" y="14931"/>
                      <a:pt x="7817" y="15708"/>
                    </a:cubicBezTo>
                    <a:cubicBezTo>
                      <a:pt x="7866" y="16080"/>
                      <a:pt x="7891" y="16451"/>
                      <a:pt x="7932" y="16823"/>
                    </a:cubicBezTo>
                    <a:cubicBezTo>
                      <a:pt x="8007" y="17468"/>
                      <a:pt x="7998" y="18129"/>
                      <a:pt x="7907" y="18773"/>
                    </a:cubicBezTo>
                    <a:cubicBezTo>
                      <a:pt x="7800" y="19500"/>
                      <a:pt x="7610" y="20211"/>
                      <a:pt x="7337" y="20897"/>
                    </a:cubicBezTo>
                    <a:cubicBezTo>
                      <a:pt x="6932" y="21996"/>
                      <a:pt x="6395" y="23045"/>
                      <a:pt x="5751" y="24028"/>
                    </a:cubicBezTo>
                    <a:cubicBezTo>
                      <a:pt x="5197" y="24838"/>
                      <a:pt x="4586" y="25607"/>
                      <a:pt x="3908" y="26325"/>
                    </a:cubicBezTo>
                    <a:cubicBezTo>
                      <a:pt x="3446" y="26838"/>
                      <a:pt x="2991" y="27358"/>
                      <a:pt x="2561" y="27887"/>
                    </a:cubicBezTo>
                    <a:cubicBezTo>
                      <a:pt x="2289" y="28218"/>
                      <a:pt x="2057" y="28573"/>
                      <a:pt x="1859" y="28945"/>
                    </a:cubicBezTo>
                    <a:lnTo>
                      <a:pt x="3669" y="28945"/>
                    </a:lnTo>
                    <a:cubicBezTo>
                      <a:pt x="3776" y="28746"/>
                      <a:pt x="3900" y="28556"/>
                      <a:pt x="4032" y="28366"/>
                    </a:cubicBezTo>
                    <a:cubicBezTo>
                      <a:pt x="4454" y="27763"/>
                      <a:pt x="4958" y="27234"/>
                      <a:pt x="5453" y="26689"/>
                    </a:cubicBezTo>
                    <a:cubicBezTo>
                      <a:pt x="5974" y="26127"/>
                      <a:pt x="6470" y="25532"/>
                      <a:pt x="6941" y="24921"/>
                    </a:cubicBezTo>
                    <a:cubicBezTo>
                      <a:pt x="7858" y="23640"/>
                      <a:pt x="8701" y="22310"/>
                      <a:pt x="9271" y="20831"/>
                    </a:cubicBezTo>
                    <a:cubicBezTo>
                      <a:pt x="9469" y="20351"/>
                      <a:pt x="9585" y="19856"/>
                      <a:pt x="9634" y="19343"/>
                    </a:cubicBezTo>
                    <a:cubicBezTo>
                      <a:pt x="9684" y="18682"/>
                      <a:pt x="9659" y="18021"/>
                      <a:pt x="9577" y="17360"/>
                    </a:cubicBezTo>
                    <a:cubicBezTo>
                      <a:pt x="9494" y="16716"/>
                      <a:pt x="9378" y="16080"/>
                      <a:pt x="9279" y="15427"/>
                    </a:cubicBezTo>
                    <a:cubicBezTo>
                      <a:pt x="9097" y="14320"/>
                      <a:pt x="8825" y="13221"/>
                      <a:pt x="8478" y="12155"/>
                    </a:cubicBezTo>
                    <a:cubicBezTo>
                      <a:pt x="7932" y="10469"/>
                      <a:pt x="7213" y="8858"/>
                      <a:pt x="6437" y="7272"/>
                    </a:cubicBezTo>
                    <a:cubicBezTo>
                      <a:pt x="5668" y="5685"/>
                      <a:pt x="4858" y="4099"/>
                      <a:pt x="3809" y="2653"/>
                    </a:cubicBezTo>
                    <a:cubicBezTo>
                      <a:pt x="3297" y="1950"/>
                      <a:pt x="2776" y="1273"/>
                      <a:pt x="2124" y="695"/>
                    </a:cubicBezTo>
                    <a:cubicBezTo>
                      <a:pt x="1776" y="389"/>
                      <a:pt x="1396" y="124"/>
                      <a:pt x="917" y="25"/>
                    </a:cubicBezTo>
                    <a:cubicBezTo>
                      <a:pt x="827" y="9"/>
                      <a:pt x="735" y="0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619450" y="3615650"/>
                <a:ext cx="585850" cy="337800"/>
              </a:xfrm>
              <a:custGeom>
                <a:avLst/>
                <a:gdLst/>
                <a:ahLst/>
                <a:cxnLst/>
                <a:rect l="l" t="t" r="r" b="b"/>
                <a:pathLst>
                  <a:path w="23434" h="13512" extrusionOk="0">
                    <a:moveTo>
                      <a:pt x="20967" y="1"/>
                    </a:moveTo>
                    <a:cubicBezTo>
                      <a:pt x="20436" y="1"/>
                      <a:pt x="19906" y="51"/>
                      <a:pt x="19384" y="151"/>
                    </a:cubicBezTo>
                    <a:cubicBezTo>
                      <a:pt x="17195" y="514"/>
                      <a:pt x="15046" y="1052"/>
                      <a:pt x="12948" y="1746"/>
                    </a:cubicBezTo>
                    <a:cubicBezTo>
                      <a:pt x="11246" y="2324"/>
                      <a:pt x="9659" y="3134"/>
                      <a:pt x="8139" y="4084"/>
                    </a:cubicBezTo>
                    <a:cubicBezTo>
                      <a:pt x="7693" y="4365"/>
                      <a:pt x="7346" y="4753"/>
                      <a:pt x="6990" y="5133"/>
                    </a:cubicBezTo>
                    <a:cubicBezTo>
                      <a:pt x="5660" y="6579"/>
                      <a:pt x="4429" y="8116"/>
                      <a:pt x="3189" y="9636"/>
                    </a:cubicBezTo>
                    <a:cubicBezTo>
                      <a:pt x="2314" y="10702"/>
                      <a:pt x="1405" y="11752"/>
                      <a:pt x="521" y="12809"/>
                    </a:cubicBezTo>
                    <a:cubicBezTo>
                      <a:pt x="413" y="12942"/>
                      <a:pt x="306" y="13074"/>
                      <a:pt x="215" y="13206"/>
                    </a:cubicBezTo>
                    <a:lnTo>
                      <a:pt x="149" y="13297"/>
                    </a:lnTo>
                    <a:cubicBezTo>
                      <a:pt x="99" y="13363"/>
                      <a:pt x="50" y="13437"/>
                      <a:pt x="0" y="13512"/>
                    </a:cubicBezTo>
                    <a:lnTo>
                      <a:pt x="4280" y="13512"/>
                    </a:lnTo>
                    <a:cubicBezTo>
                      <a:pt x="4454" y="13338"/>
                      <a:pt x="4668" y="13214"/>
                      <a:pt x="4900" y="13132"/>
                    </a:cubicBezTo>
                    <a:cubicBezTo>
                      <a:pt x="5371" y="12975"/>
                      <a:pt x="5825" y="12785"/>
                      <a:pt x="6271" y="12586"/>
                    </a:cubicBezTo>
                    <a:cubicBezTo>
                      <a:pt x="6561" y="12462"/>
                      <a:pt x="6858" y="12355"/>
                      <a:pt x="7164" y="12281"/>
                    </a:cubicBezTo>
                    <a:cubicBezTo>
                      <a:pt x="7321" y="12235"/>
                      <a:pt x="7483" y="12213"/>
                      <a:pt x="7644" y="12213"/>
                    </a:cubicBezTo>
                    <a:cubicBezTo>
                      <a:pt x="7982" y="12213"/>
                      <a:pt x="8319" y="12311"/>
                      <a:pt x="8610" y="12495"/>
                    </a:cubicBezTo>
                    <a:cubicBezTo>
                      <a:pt x="8800" y="12619"/>
                      <a:pt x="8982" y="12743"/>
                      <a:pt x="9163" y="12875"/>
                    </a:cubicBezTo>
                    <a:cubicBezTo>
                      <a:pt x="9420" y="13049"/>
                      <a:pt x="9667" y="13222"/>
                      <a:pt x="9932" y="13371"/>
                    </a:cubicBezTo>
                    <a:cubicBezTo>
                      <a:pt x="10023" y="13421"/>
                      <a:pt x="10114" y="13462"/>
                      <a:pt x="10196" y="13512"/>
                    </a:cubicBezTo>
                    <a:lnTo>
                      <a:pt x="23433" y="13512"/>
                    </a:lnTo>
                    <a:lnTo>
                      <a:pt x="23433" y="11454"/>
                    </a:lnTo>
                    <a:lnTo>
                      <a:pt x="22599" y="11578"/>
                    </a:lnTo>
                    <a:cubicBezTo>
                      <a:pt x="21582" y="11727"/>
                      <a:pt x="20566" y="11834"/>
                      <a:pt x="19550" y="11933"/>
                    </a:cubicBezTo>
                    <a:cubicBezTo>
                      <a:pt x="18475" y="12033"/>
                      <a:pt x="17393" y="12173"/>
                      <a:pt x="16319" y="12281"/>
                    </a:cubicBezTo>
                    <a:cubicBezTo>
                      <a:pt x="15886" y="12321"/>
                      <a:pt x="15453" y="12341"/>
                      <a:pt x="15021" y="12341"/>
                    </a:cubicBezTo>
                    <a:cubicBezTo>
                      <a:pt x="14298" y="12341"/>
                      <a:pt x="13576" y="12284"/>
                      <a:pt x="12857" y="12165"/>
                    </a:cubicBezTo>
                    <a:cubicBezTo>
                      <a:pt x="12502" y="12107"/>
                      <a:pt x="12138" y="12041"/>
                      <a:pt x="11774" y="11975"/>
                    </a:cubicBezTo>
                    <a:cubicBezTo>
                      <a:pt x="11692" y="11958"/>
                      <a:pt x="11617" y="11933"/>
                      <a:pt x="11543" y="11917"/>
                    </a:cubicBezTo>
                    <a:cubicBezTo>
                      <a:pt x="10899" y="11760"/>
                      <a:pt x="10593" y="11330"/>
                      <a:pt x="10485" y="10702"/>
                    </a:cubicBezTo>
                    <a:cubicBezTo>
                      <a:pt x="10378" y="10000"/>
                      <a:pt x="10535" y="9347"/>
                      <a:pt x="10857" y="8728"/>
                    </a:cubicBezTo>
                    <a:cubicBezTo>
                      <a:pt x="11188" y="8116"/>
                      <a:pt x="11626" y="7579"/>
                      <a:pt x="12163" y="7133"/>
                    </a:cubicBezTo>
                    <a:cubicBezTo>
                      <a:pt x="13410" y="6042"/>
                      <a:pt x="14815" y="5142"/>
                      <a:pt x="16327" y="4447"/>
                    </a:cubicBezTo>
                    <a:cubicBezTo>
                      <a:pt x="17434" y="3927"/>
                      <a:pt x="18533" y="3398"/>
                      <a:pt x="19599" y="2811"/>
                    </a:cubicBezTo>
                    <a:cubicBezTo>
                      <a:pt x="20549" y="2291"/>
                      <a:pt x="21549" y="1903"/>
                      <a:pt x="22557" y="1522"/>
                    </a:cubicBezTo>
                    <a:cubicBezTo>
                      <a:pt x="22739" y="1456"/>
                      <a:pt x="22913" y="1390"/>
                      <a:pt x="23086" y="1316"/>
                    </a:cubicBezTo>
                    <a:cubicBezTo>
                      <a:pt x="23202" y="1275"/>
                      <a:pt x="23309" y="1217"/>
                      <a:pt x="23425" y="1151"/>
                    </a:cubicBezTo>
                    <a:lnTo>
                      <a:pt x="23433" y="1142"/>
                    </a:lnTo>
                    <a:lnTo>
                      <a:pt x="23433" y="514"/>
                    </a:lnTo>
                    <a:cubicBezTo>
                      <a:pt x="23045" y="258"/>
                      <a:pt x="22599" y="151"/>
                      <a:pt x="22144" y="85"/>
                    </a:cubicBezTo>
                    <a:cubicBezTo>
                      <a:pt x="21754" y="28"/>
                      <a:pt x="21360" y="1"/>
                      <a:pt x="209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7" name="Google Shape;737;p38"/>
            <p:cNvSpPr/>
            <p:nvPr/>
          </p:nvSpPr>
          <p:spPr>
            <a:xfrm>
              <a:off x="274999" y="276422"/>
              <a:ext cx="3324300" cy="45846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631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Project 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1019503"/>
            <a:ext cx="751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1: Start</a:t>
            </a:r>
          </a:p>
          <a:p>
            <a:r>
              <a:rPr lang="en-GB" dirty="0" smtClean="0"/>
              <a:t>STEP 2: SET boy at (0,0) facing East with flower</a:t>
            </a:r>
          </a:p>
          <a:p>
            <a:r>
              <a:rPr lang="en-GB" dirty="0" smtClean="0"/>
              <a:t>STEP 3:SET girl at (0,2) facing west</a:t>
            </a:r>
          </a:p>
          <a:p>
            <a:r>
              <a:rPr lang="en-GB" dirty="0" smtClean="0"/>
              <a:t>STEP 4: SET  flower vase at (3,2)</a:t>
            </a:r>
          </a:p>
          <a:p>
            <a:r>
              <a:rPr lang="en-GB" dirty="0" smtClean="0"/>
              <a:t>STEP 5: MOVE boy with flower to (0,2)</a:t>
            </a:r>
          </a:p>
          <a:p>
            <a:r>
              <a:rPr lang="en-GB" dirty="0" smtClean="0"/>
              <a:t>STEP 6: GIVE flower to girl</a:t>
            </a:r>
          </a:p>
          <a:p>
            <a:r>
              <a:rPr lang="en-GB" dirty="0" smtClean="0"/>
              <a:t>STEP 7:SET girl to East</a:t>
            </a:r>
          </a:p>
          <a:p>
            <a:r>
              <a:rPr lang="en-GB" dirty="0" smtClean="0"/>
              <a:t>STEP 8: Move girl to (3,2)</a:t>
            </a:r>
          </a:p>
          <a:p>
            <a:r>
              <a:rPr lang="en-GB" dirty="0" smtClean="0"/>
              <a:t>STEP 9: DROP flower into vase</a:t>
            </a:r>
          </a:p>
          <a:p>
            <a:r>
              <a:rPr lang="en-GB" dirty="0" smtClean="0"/>
              <a:t>STEP 10: MOVE girl to (3,4)</a:t>
            </a:r>
          </a:p>
          <a:p>
            <a:r>
              <a:rPr lang="en-GB" dirty="0" smtClean="0"/>
              <a:t>STEP 11: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1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631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Project 5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30" y="754743"/>
            <a:ext cx="5991418" cy="42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5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547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Project 1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427" y="1040524"/>
            <a:ext cx="742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1</a:t>
            </a:r>
            <a:r>
              <a:rPr lang="en-US" dirty="0" smtClean="0"/>
              <a:t>:START</a:t>
            </a:r>
          </a:p>
          <a:p>
            <a:r>
              <a:rPr lang="en-GB" dirty="0" smtClean="0"/>
              <a:t>STEP 2:SET </a:t>
            </a:r>
            <a:r>
              <a:rPr lang="en-GB" dirty="0" err="1" smtClean="0"/>
              <a:t>Aminat</a:t>
            </a:r>
            <a:r>
              <a:rPr lang="en-GB" dirty="0" smtClean="0"/>
              <a:t> at (0,0) East</a:t>
            </a:r>
          </a:p>
          <a:p>
            <a:r>
              <a:rPr lang="en-GB" dirty="0" smtClean="0"/>
              <a:t>STEP3: MOVE Amina  to (3,0)</a:t>
            </a:r>
          </a:p>
          <a:p>
            <a:r>
              <a:rPr lang="en-GB" dirty="0" smtClean="0"/>
              <a:t>STEP 4:Is there a flower at (3,0)?</a:t>
            </a:r>
          </a:p>
          <a:p>
            <a:r>
              <a:rPr lang="en-GB" dirty="0"/>
              <a:t>	</a:t>
            </a:r>
            <a:r>
              <a:rPr lang="en-GB" dirty="0" smtClean="0"/>
              <a:t>YES:DROP </a:t>
            </a:r>
            <a:r>
              <a:rPr lang="en-GB" dirty="0"/>
              <a:t>flower at (3,2)</a:t>
            </a:r>
          </a:p>
          <a:p>
            <a:r>
              <a:rPr lang="en-GB" dirty="0" smtClean="0"/>
              <a:t>	NO: Go to step 6</a:t>
            </a:r>
          </a:p>
          <a:p>
            <a:r>
              <a:rPr lang="en-GB" dirty="0" smtClean="0"/>
              <a:t>STEP 5: MOVE one space East</a:t>
            </a:r>
          </a:p>
          <a:p>
            <a:r>
              <a:rPr lang="en-GB" dirty="0" smtClean="0"/>
              <a:t>STEP 6:STOP</a:t>
            </a:r>
          </a:p>
        </p:txBody>
      </p:sp>
    </p:spTree>
    <p:extLst>
      <p:ext uri="{BB962C8B-B14F-4D97-AF65-F5344CB8AC3E}">
        <p14:creationId xmlns:p14="http://schemas.microsoft.com/office/powerpoint/2010/main" val="200861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547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Project 1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595086"/>
            <a:ext cx="7277371" cy="45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7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516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dk1"/>
                </a:solidFill>
              </a:rPr>
              <a:t>Project 2 </a:t>
            </a:r>
            <a:br>
              <a:rPr lang="en-GB" dirty="0" smtClean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579" y="903890"/>
            <a:ext cx="76491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1: START </a:t>
            </a:r>
          </a:p>
          <a:p>
            <a:r>
              <a:rPr lang="en-GB" dirty="0" smtClean="0"/>
              <a:t>STEP </a:t>
            </a:r>
            <a:r>
              <a:rPr lang="en-GB" dirty="0" smtClean="0"/>
              <a:t>2: </a:t>
            </a:r>
            <a:r>
              <a:rPr lang="en-GB" dirty="0" smtClean="0"/>
              <a:t>STORED DATA x= Employee List</a:t>
            </a:r>
          </a:p>
          <a:p>
            <a:r>
              <a:rPr lang="en-GB" dirty="0" smtClean="0"/>
              <a:t>STEP </a:t>
            </a:r>
            <a:r>
              <a:rPr lang="en-GB" dirty="0" smtClean="0"/>
              <a:t>3: </a:t>
            </a:r>
            <a:r>
              <a:rPr lang="en-GB" dirty="0" smtClean="0"/>
              <a:t>INPUT Name in required slot</a:t>
            </a:r>
          </a:p>
          <a:p>
            <a:r>
              <a:rPr lang="en-GB" dirty="0" smtClean="0"/>
              <a:t>STEP </a:t>
            </a:r>
            <a:r>
              <a:rPr lang="en-GB" dirty="0" smtClean="0"/>
              <a:t>4: </a:t>
            </a:r>
            <a:r>
              <a:rPr lang="en-GB" dirty="0" smtClean="0"/>
              <a:t>Is Name in </a:t>
            </a:r>
            <a:r>
              <a:rPr lang="en-GB" dirty="0" smtClean="0"/>
              <a:t>Employee List</a:t>
            </a:r>
            <a:r>
              <a:rPr lang="en-GB" dirty="0" smtClean="0"/>
              <a:t>?</a:t>
            </a:r>
          </a:p>
          <a:p>
            <a:r>
              <a:rPr lang="en-GB" dirty="0"/>
              <a:t>	</a:t>
            </a:r>
            <a:r>
              <a:rPr lang="en-GB" dirty="0" smtClean="0"/>
              <a:t>YES: OUTPUT You are an employee welcome</a:t>
            </a:r>
          </a:p>
          <a:p>
            <a:r>
              <a:rPr lang="en-GB" dirty="0"/>
              <a:t>	</a:t>
            </a:r>
            <a:r>
              <a:rPr lang="en-GB" dirty="0" smtClean="0"/>
              <a:t>NO: OUTPUT You are not an employee of this organisation</a:t>
            </a:r>
          </a:p>
          <a:p>
            <a:r>
              <a:rPr lang="en-GB" dirty="0" smtClean="0"/>
              <a:t>STEP </a:t>
            </a:r>
            <a:r>
              <a:rPr lang="en-GB" dirty="0" smtClean="0"/>
              <a:t>5:Stop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516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dk1"/>
                </a:solidFill>
              </a:rPr>
              <a:t>Project 2 </a:t>
            </a:r>
            <a:br>
              <a:rPr lang="en-GB" dirty="0" smtClean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3" y="387600"/>
            <a:ext cx="6365717" cy="46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8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547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Project 3 </a:t>
            </a:r>
            <a:r>
              <a:rPr lang="en-GB" dirty="0" smtClean="0"/>
              <a:t/>
            </a:r>
            <a:br>
              <a:rPr lang="en-GB" dirty="0" smtClean="0"/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8579" y="1103586"/>
            <a:ext cx="76491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</a:t>
            </a:r>
            <a:r>
              <a:rPr lang="en-GB" dirty="0" smtClean="0"/>
              <a:t>1: </a:t>
            </a:r>
            <a:r>
              <a:rPr lang="en-GB" dirty="0"/>
              <a:t>Start</a:t>
            </a:r>
          </a:p>
          <a:p>
            <a:r>
              <a:rPr lang="en-GB" dirty="0"/>
              <a:t>STEP 2</a:t>
            </a:r>
            <a:r>
              <a:rPr lang="en-GB" dirty="0" smtClean="0"/>
              <a:t>: INPUT Location</a:t>
            </a:r>
            <a:endParaRPr lang="en-GB" dirty="0"/>
          </a:p>
          <a:p>
            <a:r>
              <a:rPr lang="en-GB" dirty="0"/>
              <a:t>STEP 3</a:t>
            </a:r>
            <a:r>
              <a:rPr lang="en-GB" dirty="0" smtClean="0"/>
              <a:t>: </a:t>
            </a:r>
            <a:r>
              <a:rPr lang="en-GB" dirty="0" smtClean="0"/>
              <a:t>IF  location of delivery is </a:t>
            </a:r>
            <a:r>
              <a:rPr lang="en-GB" dirty="0" err="1" smtClean="0"/>
              <a:t>Epe</a:t>
            </a:r>
            <a:endParaRPr lang="en-GB" dirty="0"/>
          </a:p>
          <a:p>
            <a:r>
              <a:rPr lang="en-GB" dirty="0"/>
              <a:t>STEP 4</a:t>
            </a:r>
            <a:r>
              <a:rPr lang="en-GB" dirty="0" smtClean="0"/>
              <a:t>: INPUT weight of package</a:t>
            </a:r>
          </a:p>
          <a:p>
            <a:r>
              <a:rPr lang="en-GB" dirty="0" smtClean="0"/>
              <a:t>STEP 5 : IF weight of package is greater than or equal to 10kg print total cost is N5000</a:t>
            </a:r>
          </a:p>
          <a:p>
            <a:r>
              <a:rPr lang="en-GB" dirty="0" smtClean="0"/>
              <a:t>STEP 6: ELSE display N4000</a:t>
            </a:r>
            <a:endParaRPr lang="en-US" dirty="0"/>
          </a:p>
          <a:p>
            <a:r>
              <a:rPr lang="en-GB" dirty="0" smtClean="0"/>
              <a:t>STEP 7</a:t>
            </a:r>
            <a:r>
              <a:rPr lang="en-GB" dirty="0"/>
              <a:t>: : IF </a:t>
            </a:r>
            <a:r>
              <a:rPr lang="en-GB" dirty="0" smtClean="0"/>
              <a:t>location </a:t>
            </a:r>
            <a:r>
              <a:rPr lang="en-GB" dirty="0"/>
              <a:t>of delivery is </a:t>
            </a:r>
            <a:r>
              <a:rPr lang="en-GB" dirty="0" smtClean="0"/>
              <a:t>PAU</a:t>
            </a:r>
            <a:endParaRPr lang="en-GB" dirty="0"/>
          </a:p>
          <a:p>
            <a:r>
              <a:rPr lang="en-GB" dirty="0"/>
              <a:t>STEP </a:t>
            </a:r>
            <a:r>
              <a:rPr lang="en-GB" dirty="0" smtClean="0"/>
              <a:t>8: </a:t>
            </a:r>
            <a:r>
              <a:rPr lang="en-GB" dirty="0"/>
              <a:t>INPUT weight of package</a:t>
            </a:r>
          </a:p>
          <a:p>
            <a:r>
              <a:rPr lang="en-GB" dirty="0"/>
              <a:t>STEP </a:t>
            </a:r>
            <a:r>
              <a:rPr lang="en-GB" dirty="0" smtClean="0"/>
              <a:t>9 </a:t>
            </a:r>
            <a:r>
              <a:rPr lang="en-GB" dirty="0"/>
              <a:t>: IF weight of package is greater than or equal to 10kg print total cost is </a:t>
            </a:r>
            <a:r>
              <a:rPr lang="en-GB" dirty="0" smtClean="0"/>
              <a:t>N2000</a:t>
            </a:r>
            <a:endParaRPr lang="en-GB" dirty="0"/>
          </a:p>
          <a:p>
            <a:r>
              <a:rPr lang="en-GB" dirty="0"/>
              <a:t>STEP </a:t>
            </a:r>
            <a:r>
              <a:rPr lang="en-GB" dirty="0" smtClean="0"/>
              <a:t>10: </a:t>
            </a:r>
            <a:r>
              <a:rPr lang="en-GB" dirty="0"/>
              <a:t>ELSE display </a:t>
            </a:r>
            <a:r>
              <a:rPr lang="en-GB" dirty="0" smtClean="0"/>
              <a:t>N1500</a:t>
            </a:r>
            <a:endParaRPr lang="en-US" dirty="0"/>
          </a:p>
          <a:p>
            <a:r>
              <a:rPr lang="en-GB" dirty="0" smtClean="0"/>
              <a:t>STEP 11: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5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547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/>
              <a:t>Project 3 </a:t>
            </a:r>
            <a:r>
              <a:rPr lang="en-GB" dirty="0" smtClean="0"/>
              <a:t/>
            </a:r>
            <a:br>
              <a:rPr lang="en-GB" dirty="0" smtClean="0"/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80" y="271486"/>
            <a:ext cx="6780068" cy="4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2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652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Project 4 </a:t>
            </a:r>
            <a:br>
              <a:rPr lang="en-GB" dirty="0" smtClean="0"/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00" y="1040524"/>
            <a:ext cx="73624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STEP1: Start</a:t>
            </a:r>
          </a:p>
          <a:p>
            <a:r>
              <a:rPr lang="en-GB" dirty="0" smtClean="0"/>
              <a:t>STEP 2: INPUT Jamb score</a:t>
            </a:r>
          </a:p>
          <a:p>
            <a:r>
              <a:rPr lang="en-GB" dirty="0" smtClean="0"/>
              <a:t>STEP 3: </a:t>
            </a:r>
            <a:r>
              <a:rPr lang="en-GB" dirty="0" smtClean="0"/>
              <a:t>IF Jamb score is greater than or equal to 230</a:t>
            </a:r>
          </a:p>
          <a:p>
            <a:r>
              <a:rPr lang="en-GB" dirty="0" smtClean="0"/>
              <a:t>STEP 4: </a:t>
            </a:r>
            <a:r>
              <a:rPr lang="en-GB" dirty="0"/>
              <a:t>INPUT number of credits or higher in 5 key subjects</a:t>
            </a:r>
            <a:endParaRPr lang="en-GB" dirty="0" smtClean="0"/>
          </a:p>
          <a:p>
            <a:r>
              <a:rPr lang="en-GB" dirty="0"/>
              <a:t>STEP 5:ELSE Print You have not been granted </a:t>
            </a:r>
            <a:r>
              <a:rPr lang="en-GB" dirty="0" smtClean="0"/>
              <a:t>admission into computer science</a:t>
            </a:r>
            <a:endParaRPr lang="en-GB" dirty="0" smtClean="0"/>
          </a:p>
          <a:p>
            <a:r>
              <a:rPr lang="en-GB" dirty="0" smtClean="0"/>
              <a:t>STEP 6: IF number of credits is more than or equal to 5</a:t>
            </a:r>
          </a:p>
          <a:p>
            <a:r>
              <a:rPr lang="en-GB" dirty="0" smtClean="0"/>
              <a:t>STEP 7: INPUT if the interview was passed or failed</a:t>
            </a:r>
          </a:p>
          <a:p>
            <a:r>
              <a:rPr lang="en-GB" dirty="0" smtClean="0"/>
              <a:t>STEP 8:ELSE Print You hav</a:t>
            </a:r>
            <a:r>
              <a:rPr lang="en-GB" dirty="0" smtClean="0"/>
              <a:t>e not been granted admission into computer science</a:t>
            </a:r>
          </a:p>
          <a:p>
            <a:r>
              <a:rPr lang="en-GB" dirty="0" smtClean="0"/>
              <a:t>STEP 9: IF Interview was passed</a:t>
            </a:r>
          </a:p>
          <a:p>
            <a:r>
              <a:rPr lang="en-GB" dirty="0" smtClean="0"/>
              <a:t>STEP 10: PRINT You have been granted admission into computer science</a:t>
            </a:r>
          </a:p>
          <a:p>
            <a:r>
              <a:rPr lang="en-GB" dirty="0" smtClean="0"/>
              <a:t>STEP 11: You have not been granted admission into computer science</a:t>
            </a:r>
          </a:p>
          <a:p>
            <a:r>
              <a:rPr lang="en-GB" dirty="0" smtClean="0"/>
              <a:t>STEP 12: Stop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7342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517700" cy="652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Project 4 </a:t>
            </a:r>
            <a:br>
              <a:rPr lang="en-GB" dirty="0" smtClean="0"/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99" y="387600"/>
            <a:ext cx="5448973" cy="46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83074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Elementary - 4th Grade: Engineering &amp; Technology by Slidesgo">
  <a:themeElements>
    <a:clrScheme name="Simple Light">
      <a:dk1>
        <a:srgbClr val="0D0D0D"/>
      </a:dk1>
      <a:lt1>
        <a:srgbClr val="F2F2F2"/>
      </a:lt1>
      <a:dk2>
        <a:srgbClr val="A6A6A6"/>
      </a:dk2>
      <a:lt2>
        <a:srgbClr val="595959"/>
      </a:lt2>
      <a:accent1>
        <a:srgbClr val="26262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392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DM Sans</vt:lpstr>
      <vt:lpstr>Palanquin Dark</vt:lpstr>
      <vt:lpstr>Goblin One</vt:lpstr>
      <vt:lpstr>Roboto Condensed Light</vt:lpstr>
      <vt:lpstr>Fredoka One</vt:lpstr>
      <vt:lpstr>Arial</vt:lpstr>
      <vt:lpstr>Science Subject for Elementary - 4th Grade: Engineering &amp; Technology by Slidesgo</vt:lpstr>
      <vt:lpstr>Flowcharts and Algorithms</vt:lpstr>
      <vt:lpstr>Project 1 </vt:lpstr>
      <vt:lpstr>Project 1 </vt:lpstr>
      <vt:lpstr>Project 2  </vt:lpstr>
      <vt:lpstr>Project 2  </vt:lpstr>
      <vt:lpstr>Project 3  </vt:lpstr>
      <vt:lpstr>Project 3  </vt:lpstr>
      <vt:lpstr>Project 4  </vt:lpstr>
      <vt:lpstr>Project 4  </vt:lpstr>
      <vt:lpstr>Project 5</vt:lpstr>
      <vt:lpstr>Project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SUBJECT FOR ELEMENTARY: ENGINEERING &amp; TECHNOLOGY</dc:title>
  <dc:creator>Chinenye Ajah</dc:creator>
  <cp:lastModifiedBy>Chinenye Ajah</cp:lastModifiedBy>
  <cp:revision>21</cp:revision>
  <dcterms:modified xsi:type="dcterms:W3CDTF">2022-04-03T12:33:23Z</dcterms:modified>
</cp:coreProperties>
</file>