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75" r:id="rId16"/>
    <p:sldId id="270" r:id="rId17"/>
    <p:sldId id="276" r:id="rId18"/>
    <p:sldId id="271" r:id="rId19"/>
    <p:sldId id="277" r:id="rId20"/>
    <p:sldId id="272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64FF4-FE5F-4E9C-8B01-68E9AE799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CF37AA-7347-4466-AD60-D908B00E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500DA7-3200-4CA3-AD78-02D9DA8F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626C-F937-4C7C-8423-D997F84E9C79}" type="datetimeFigureOut">
              <a:rPr lang="de-DE" smtClean="0"/>
              <a:t>03.01.2023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523FD-B7BB-401F-AADB-4398159D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81BFA-383A-4CE4-AC20-2CD115F2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477-A9A9-4ED2-9E37-48A374001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55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BDBA5-E3E5-428A-8AD1-76DAE5BE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C8183A-39B3-41CB-BCA3-06B8D5C0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1BAB1-C5BE-4120-8EAE-CFADABB4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626C-F937-4C7C-8423-D997F84E9C79}" type="datetimeFigureOut">
              <a:rPr lang="de-DE" smtClean="0"/>
              <a:t>03.01.2023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4A3A8F-ED8D-4DCD-855F-69BC4B12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99560-F018-499C-AA60-456E0572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477-A9A9-4ED2-9E37-48A374001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62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8BACD1-4C44-4DE8-823D-3B392F3C0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49DCF-2C8F-45E8-9643-01F33B042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6A2B4-1F31-464F-8328-1DDB62C3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626C-F937-4C7C-8423-D997F84E9C79}" type="datetimeFigureOut">
              <a:rPr lang="de-DE" smtClean="0"/>
              <a:t>03.01.2023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F82B1-21AC-4039-A5CE-A2C8E387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1A334-6DCA-4BDC-86B5-C7992B52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477-A9A9-4ED2-9E37-48A374001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20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4C44E-8A2D-4999-BC79-C44BF18C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55DBD2-F830-4842-8CB3-7A1866F2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0B4DCF-4F27-45F7-8D2B-DB2D7295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626C-F937-4C7C-8423-D997F84E9C79}" type="datetimeFigureOut">
              <a:rPr lang="de-DE" smtClean="0"/>
              <a:t>03.01.2023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A553A-DE68-4101-A65B-8346D9BD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8656DA-342B-4AA4-B431-17EC9766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477-A9A9-4ED2-9E37-48A374001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5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F9BB4-EF08-4504-AED3-48B1495F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60F69D-7BAD-4BBE-840C-8AC7FC3C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C65A35-62C1-4F5F-A8BC-917C50D1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626C-F937-4C7C-8423-D997F84E9C79}" type="datetimeFigureOut">
              <a:rPr lang="de-DE" smtClean="0"/>
              <a:t>03.01.2023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1E263C-79D9-49BC-A901-ABF7EAC9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132E7F-D747-451B-8EC8-B896316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477-A9A9-4ED2-9E37-48A374001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99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3B375-16F1-49B9-93FC-75EC4664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282E8-2E8F-4056-AAFC-E983BCD24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69432A-6F4A-4447-8AB0-E4D7EFDDA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EE403D-FB4B-48CA-B997-A51E97CC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626C-F937-4C7C-8423-D997F84E9C79}" type="datetimeFigureOut">
              <a:rPr lang="de-DE" smtClean="0"/>
              <a:t>03.01.2023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F04C67-D003-4185-9DD6-32C9B1DF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A5647E-387A-4A76-A0F6-68FF8FE8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477-A9A9-4ED2-9E37-48A374001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38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895B0-E6F0-40C6-98CD-E53084C9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ECCF4A-4409-4EEF-A681-170E86A23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F826EE-C028-4A84-94BD-C19D6290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AE10D9-200F-4C69-AD1C-69C6009AA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A26EDD-B327-484B-941B-2000F41FE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B4EB0F-B2FA-4D94-B951-1C88678A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626C-F937-4C7C-8423-D997F84E9C79}" type="datetimeFigureOut">
              <a:rPr lang="de-DE" smtClean="0"/>
              <a:t>03.01.2023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8A88E1-7D08-4B1A-AA1B-780C86D7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A33F72-117B-4D82-A288-644C67FE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477-A9A9-4ED2-9E37-48A374001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18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02E2E-5E8F-4F3F-A2BF-516FB3FE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E7B0C5-3233-44B9-8E0F-83110FD5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626C-F937-4C7C-8423-D997F84E9C79}" type="datetimeFigureOut">
              <a:rPr lang="de-DE" smtClean="0"/>
              <a:t>03.01.2023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5FBA4F-CD22-47A7-B87D-E8A8A6FD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7A9911-E652-442F-8A40-E2FE1328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477-A9A9-4ED2-9E37-48A374001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9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A9082F-FD09-44A5-A1FC-7FBCAB05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626C-F937-4C7C-8423-D997F84E9C79}" type="datetimeFigureOut">
              <a:rPr lang="de-DE" smtClean="0"/>
              <a:t>03.01.2023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8F1584-0875-4BE5-9356-8B613BC7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8E895A-F36B-4C71-926A-07DCD01B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477-A9A9-4ED2-9E37-48A374001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10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4C301-BAF8-4BB4-9458-1FDA05E7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B193B-91D6-4E82-945D-47C3C8D8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F8967A-CB47-4D81-97E2-6870D84A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33EF06-FF3B-4C69-A50D-2AC679AE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626C-F937-4C7C-8423-D997F84E9C79}" type="datetimeFigureOut">
              <a:rPr lang="de-DE" smtClean="0"/>
              <a:t>03.01.2023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31DCF9-E67B-480C-9C87-3B99F972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62CEEE-0625-4D82-BE27-83E5CA4A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477-A9A9-4ED2-9E37-48A374001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C44F0-D3DB-4D08-B805-794D8B96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CEC0CB-2579-4564-8FEB-4F9248D43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347F7-03AB-4C07-A493-B735F085A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A3057-27B5-48FF-BE2A-CC286FF6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626C-F937-4C7C-8423-D997F84E9C79}" type="datetimeFigureOut">
              <a:rPr lang="de-DE" smtClean="0"/>
              <a:t>03.01.2023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51F991-A274-42B4-887B-5F2FC157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1359AA-2AAD-4572-B470-B2E69290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477-A9A9-4ED2-9E37-48A374001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84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3ED824-988C-4CC0-A289-4BDD6969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FDF287-5BC9-46A3-9568-AF667781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7EB8C5-CCFF-42DB-9844-12E9C0A09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626C-F937-4C7C-8423-D997F84E9C79}" type="datetimeFigureOut">
              <a:rPr lang="de-DE" smtClean="0"/>
              <a:t>03.01.2023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69DBE-FFC3-4E85-A67B-A4A74E5E9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8A6D31-559D-49BC-BE77-DB877F654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9477-A9A9-4ED2-9E37-48A374001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58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EFF5B-C95B-4662-B741-9FB4651A7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Umfrageergebnisse: </a:t>
            </a:r>
            <a:r>
              <a:rPr lang="de-DE" b="1" dirty="0" err="1"/>
              <a:t>JobLog</a:t>
            </a:r>
            <a:r>
              <a:rPr lang="de-DE" b="1" dirty="0"/>
              <a:t> </a:t>
            </a:r>
            <a:r>
              <a:rPr lang="de-DE" b="1" dirty="0" err="1"/>
              <a:t>PlayTest</a:t>
            </a:r>
            <a:r>
              <a:rPr lang="de-DE" b="1" dirty="0"/>
              <a:t> - 22.12.2022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AFEC5A-123F-4941-9BF6-1C42184FF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414724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8 von 16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214A8E2-C582-41FF-AB55-456659CAB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335" y="2700950"/>
            <a:ext cx="934532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0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9 von 16</a:t>
            </a:r>
          </a:p>
        </p:txBody>
      </p:sp>
      <p:pic>
        <p:nvPicPr>
          <p:cNvPr id="14338" name="Picture 2" descr="Google Formulare-Antwortdiagramm. Titel der Frage: Das Speichern (Profile, Jobs, Dateien,...) in der Web-App verlief problemlos.&#10;. Anzahl der Antworten: 12 Antworten.">
            <a:extLst>
              <a:ext uri="{FF2B5EF4-FFF2-40B4-BE49-F238E27FC236}">
                <a16:creationId xmlns:a16="http://schemas.microsoft.com/office/drawing/2014/main" id="{929F7AED-3E1C-4CA4-A61D-251330096D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C3E1337-F7EC-471D-AE47-707203541ACC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508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10 von 16</a:t>
            </a:r>
          </a:p>
        </p:txBody>
      </p:sp>
      <p:pic>
        <p:nvPicPr>
          <p:cNvPr id="13314" name="Picture 2" descr="Google Formulare-Antwortdiagramm. Titel der Frage: Der Navigationsweg zu einem Jobangebot in der Web-App war intuitiv.&#10;. Anzahl der Antworten: 12 Antworten.">
            <a:extLst>
              <a:ext uri="{FF2B5EF4-FFF2-40B4-BE49-F238E27FC236}">
                <a16:creationId xmlns:a16="http://schemas.microsoft.com/office/drawing/2014/main" id="{38CCD717-760A-400B-BEA7-E901412D9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C200A75-BAE9-4514-AB25-F11C7D7B1F1A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9648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11 von 16</a:t>
            </a:r>
          </a:p>
        </p:txBody>
      </p:sp>
      <p:pic>
        <p:nvPicPr>
          <p:cNvPr id="12290" name="Picture 2" descr="Google Formulare-Antwortdiagramm. Titel der Frage: Es traten keine langen Ladezeiten / Latenzen während der Verwendung der Web-App auf&#10;. Anzahl der Antworten: 12 Antworten.">
            <a:extLst>
              <a:ext uri="{FF2B5EF4-FFF2-40B4-BE49-F238E27FC236}">
                <a16:creationId xmlns:a16="http://schemas.microsoft.com/office/drawing/2014/main" id="{D3AC7463-0819-47DC-8435-C7478AA84F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D9C6BB4-A189-4E7E-B0F0-58102C3C94F3}"/>
              </a:ext>
            </a:extLst>
          </p:cNvPr>
          <p:cNvSpPr txBox="1"/>
          <p:nvPr/>
        </p:nvSpPr>
        <p:spPr>
          <a:xfrm>
            <a:off x="7080060" y="3039292"/>
            <a:ext cx="4240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98933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12 von 16</a:t>
            </a:r>
          </a:p>
        </p:txBody>
      </p:sp>
      <p:pic>
        <p:nvPicPr>
          <p:cNvPr id="11266" name="Picture 2" descr="Google Formulare-Antwortdiagramm. Titel der Frage: Die Web-App bietet genügend Filterungsmöglichkeiten.&#10;. Anzahl der Antworten: 12 Antworten.">
            <a:extLst>
              <a:ext uri="{FF2B5EF4-FFF2-40B4-BE49-F238E27FC236}">
                <a16:creationId xmlns:a16="http://schemas.microsoft.com/office/drawing/2014/main" id="{3FAB7D45-E79E-4673-A6B0-7C3F583002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A5F575-0A5E-4079-B247-B86101E91A03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148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12 von 16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EDF0CC9-8E67-4F94-99E1-114E6E17A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83" y="2686660"/>
            <a:ext cx="9383434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2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13 von 16</a:t>
            </a:r>
          </a:p>
        </p:txBody>
      </p:sp>
      <p:pic>
        <p:nvPicPr>
          <p:cNvPr id="10242" name="Picture 2" descr="Google Formulare-Antwortdiagramm. Titel der Frage: Die Suchen in der Web-App führten zum erwarteten Ergebnis.&#10;. Anzahl der Antworten: 12 Antworten.">
            <a:extLst>
              <a:ext uri="{FF2B5EF4-FFF2-40B4-BE49-F238E27FC236}">
                <a16:creationId xmlns:a16="http://schemas.microsoft.com/office/drawing/2014/main" id="{65FE1CFC-A62F-4110-B079-D4821F07A7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437D647-BD36-4A4A-B5F8-96CCC6583875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0218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13 von 16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584E10E-4085-4826-9CB0-FA62C6972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940" y="2691423"/>
            <a:ext cx="945011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6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14 von 16</a:t>
            </a:r>
          </a:p>
        </p:txBody>
      </p:sp>
      <p:pic>
        <p:nvPicPr>
          <p:cNvPr id="9218" name="Picture 2" descr="Google Formulare-Antwortdiagramm. Titel der Frage: Das Design der Web-App ist ansprechend.&#10;. Anzahl der Antworten: 12 Antworten.">
            <a:extLst>
              <a:ext uri="{FF2B5EF4-FFF2-40B4-BE49-F238E27FC236}">
                <a16:creationId xmlns:a16="http://schemas.microsoft.com/office/drawing/2014/main" id="{257C7B8B-85DC-4131-8FD5-F524558822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CA33B3C-6B4C-4C84-BF13-3DE4A1DDB5BB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61341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14 von 16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E8E379-977E-42D7-AE91-596578AA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230" y="2591397"/>
            <a:ext cx="942154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9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1 von 16</a:t>
            </a:r>
          </a:p>
        </p:txBody>
      </p:sp>
      <p:pic>
        <p:nvPicPr>
          <p:cNvPr id="1026" name="Picture 2" descr="Google Formulare-Antwortdiagramm. Titel der Frage: Der erste Eindruck der Web-App war positiv.&#10;. Anzahl der Antworten: 12 Antworten.">
            <a:extLst>
              <a:ext uri="{FF2B5EF4-FFF2-40B4-BE49-F238E27FC236}">
                <a16:creationId xmlns:a16="http://schemas.microsoft.com/office/drawing/2014/main" id="{A36159F3-BCFC-40B3-819F-7B64CA6FA9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6A26C2A-DCC5-4687-AA6A-BEC631D20C86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4709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15 von 16</a:t>
            </a:r>
          </a:p>
        </p:txBody>
      </p:sp>
      <p:pic>
        <p:nvPicPr>
          <p:cNvPr id="8194" name="Picture 2" descr="Google Formulare-Antwortdiagramm. Titel der Frage: Die Web-App ist innovativ.&#10;. Anzahl der Antworten: 12 Antworten.">
            <a:extLst>
              <a:ext uri="{FF2B5EF4-FFF2-40B4-BE49-F238E27FC236}">
                <a16:creationId xmlns:a16="http://schemas.microsoft.com/office/drawing/2014/main" id="{D1288152-0D47-41B9-BF13-5F8AABACE1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50E3E69-D1B5-4921-9961-A12867069DD7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53217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16 von 16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2DD343B1-777A-40AA-B290-F260FDFB4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7" y="1825625"/>
            <a:ext cx="698382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D1C71DA-2082-4BCC-B483-6B6FC1F96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32"/>
          <a:stretch/>
        </p:blipFill>
        <p:spPr>
          <a:xfrm>
            <a:off x="7654565" y="1821032"/>
            <a:ext cx="4155938" cy="1671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989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2 von 16</a:t>
            </a:r>
          </a:p>
        </p:txBody>
      </p:sp>
      <p:pic>
        <p:nvPicPr>
          <p:cNvPr id="2050" name="Picture 2" descr="Google Formulare-Antwortdiagramm. Titel der Frage: Die Registrierung in der Web-App verlief gut.&#10;. Anzahl der Antworten: 12 Antworten.">
            <a:extLst>
              <a:ext uri="{FF2B5EF4-FFF2-40B4-BE49-F238E27FC236}">
                <a16:creationId xmlns:a16="http://schemas.microsoft.com/office/drawing/2014/main" id="{4B75FD16-6EB9-494D-B6DF-B4720A675B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426E960-1EC0-4BA1-A2AA-F7C86BC2CDD4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7544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3 von 16</a:t>
            </a:r>
          </a:p>
        </p:txBody>
      </p:sp>
      <p:pic>
        <p:nvPicPr>
          <p:cNvPr id="3074" name="Picture 2" descr="Google Formulare-Antwortdiagramm. Titel der Frage: Das Login in der Web-App verlief problemlos.&#10;. Anzahl der Antworten: 12 Antworten.">
            <a:extLst>
              <a:ext uri="{FF2B5EF4-FFF2-40B4-BE49-F238E27FC236}">
                <a16:creationId xmlns:a16="http://schemas.microsoft.com/office/drawing/2014/main" id="{C96B79F0-3B67-48A8-A0F1-55445BA729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37BD9E0-B820-4EFF-AE89-F44DAB19C038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472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4 von 16</a:t>
            </a:r>
          </a:p>
        </p:txBody>
      </p:sp>
      <p:pic>
        <p:nvPicPr>
          <p:cNvPr id="6148" name="Picture 4" descr="Google Formulare-Antwortdiagramm. Titel der Frage: In der Web-App konnte man sich gut zurechtfinden.&#10;. Anzahl der Antworten: 12 Antworten.">
            <a:extLst>
              <a:ext uri="{FF2B5EF4-FFF2-40B4-BE49-F238E27FC236}">
                <a16:creationId xmlns:a16="http://schemas.microsoft.com/office/drawing/2014/main" id="{1F7A662C-6114-4FB7-96F2-3FD01526F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87FBAC9-94D0-4B58-BBE6-663ED0C9C5A1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352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5 von 16</a:t>
            </a:r>
          </a:p>
        </p:txBody>
      </p:sp>
      <p:pic>
        <p:nvPicPr>
          <p:cNvPr id="5122" name="Picture 2" descr="Google Formulare-Antwortdiagramm. Titel der Frage: Die Buttons, Schaltflächen und Input-Felder der Web-App waren ausreichend groß.&#10;. Anzahl der Antworten: 12 Antworten.">
            <a:extLst>
              <a:ext uri="{FF2B5EF4-FFF2-40B4-BE49-F238E27FC236}">
                <a16:creationId xmlns:a16="http://schemas.microsoft.com/office/drawing/2014/main" id="{E78DE8BA-340A-4206-A963-5CEC0D7214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964B688-345A-4516-8543-67A1184E6D34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9823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6 von 16</a:t>
            </a:r>
          </a:p>
        </p:txBody>
      </p:sp>
      <p:pic>
        <p:nvPicPr>
          <p:cNvPr id="4098" name="Picture 2" descr="Google Formulare-Antwortdiagramm. Titel der Frage: Alle Felder der Web-App konnten bedient werden.&#10;. Anzahl der Antworten: 12 Antworten.">
            <a:extLst>
              <a:ext uri="{FF2B5EF4-FFF2-40B4-BE49-F238E27FC236}">
                <a16:creationId xmlns:a16="http://schemas.microsoft.com/office/drawing/2014/main" id="{2E5F1F7A-4D39-43FE-B8B3-4CDE8A3FB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8B28826-DA26-4C97-BD28-A50A488B0FFE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958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7 von 16</a:t>
            </a:r>
          </a:p>
        </p:txBody>
      </p:sp>
      <p:pic>
        <p:nvPicPr>
          <p:cNvPr id="16386" name="Picture 2" descr="Google Formulare-Antwortdiagramm. Titel der Frage: Das Bearbeiten der Profile / Jobangebote war selbsterklärend.&#10;. Anzahl der Antworten: 12 Antworten.">
            <a:extLst>
              <a:ext uri="{FF2B5EF4-FFF2-40B4-BE49-F238E27FC236}">
                <a16:creationId xmlns:a16="http://schemas.microsoft.com/office/drawing/2014/main" id="{52E8999E-8933-457F-AB06-81ECFE2D00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0EFEAF3-765B-4211-B559-C9A30622E59B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0912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BF133-0C07-4AA8-BF05-7D86DA4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 8 von 16</a:t>
            </a:r>
          </a:p>
        </p:txBody>
      </p:sp>
      <p:pic>
        <p:nvPicPr>
          <p:cNvPr id="15362" name="Picture 2" descr="Google Formulare-Antwortdiagramm. Titel der Frage: Der Bilder- und Dateiupload der Web-App verlief problemlos.&#10;. Anzahl der Antworten: 12 Antworten.">
            <a:extLst>
              <a:ext uri="{FF2B5EF4-FFF2-40B4-BE49-F238E27FC236}">
                <a16:creationId xmlns:a16="http://schemas.microsoft.com/office/drawing/2014/main" id="{24E7AE0C-89B8-4F80-BBB8-D16B0A4EE2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D2FFEA4-7CA8-42C4-A647-40B10CAB2250}"/>
              </a:ext>
            </a:extLst>
          </p:cNvPr>
          <p:cNvSpPr txBox="1"/>
          <p:nvPr/>
        </p:nvSpPr>
        <p:spPr>
          <a:xfrm>
            <a:off x="7141023" y="303929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2457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Breitbild</PresentationFormat>
  <Paragraphs>96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Umfrageergebnisse: JobLog PlayTest - 22.12.2022</vt:lpstr>
      <vt:lpstr>Frage 1 von 16</vt:lpstr>
      <vt:lpstr>Frage 2 von 16</vt:lpstr>
      <vt:lpstr>Frage 3 von 16</vt:lpstr>
      <vt:lpstr>Frage 4 von 16</vt:lpstr>
      <vt:lpstr>Frage 5 von 16</vt:lpstr>
      <vt:lpstr>Frage 6 von 16</vt:lpstr>
      <vt:lpstr>Frage 7 von 16</vt:lpstr>
      <vt:lpstr>Frage 8 von 16</vt:lpstr>
      <vt:lpstr>Frage 8 von 16</vt:lpstr>
      <vt:lpstr>Frage 9 von 16</vt:lpstr>
      <vt:lpstr>Frage 10 von 16</vt:lpstr>
      <vt:lpstr>Frage 11 von 16</vt:lpstr>
      <vt:lpstr>Frage 12 von 16</vt:lpstr>
      <vt:lpstr>Frage 12 von 16</vt:lpstr>
      <vt:lpstr>Frage 13 von 16</vt:lpstr>
      <vt:lpstr>Frage 13 von 16</vt:lpstr>
      <vt:lpstr>Frage 14 von 16</vt:lpstr>
      <vt:lpstr>Frage 14 von 16</vt:lpstr>
      <vt:lpstr>Frage 15 von 16</vt:lpstr>
      <vt:lpstr>Frage 16 von 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Umfrageergebnisse: JobLog PlayTest - 22.12.2022</dc:title>
  <dc:creator>Czernia, Matthias</dc:creator>
  <cp:lastModifiedBy>Czernia, Matthias</cp:lastModifiedBy>
  <cp:revision>3</cp:revision>
  <dcterms:created xsi:type="dcterms:W3CDTF">2023-01-03T09:03:22Z</dcterms:created>
  <dcterms:modified xsi:type="dcterms:W3CDTF">2023-01-03T09:24:10Z</dcterms:modified>
</cp:coreProperties>
</file>