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1C59-A1DC-40FF-9905-CED0AD1F8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37C82-CA1A-49B2-8086-046C22F22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4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D66A2B-2E23-407C-912F-DFDAD3AC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03" y="1554317"/>
            <a:ext cx="8923793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974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 Chow</dc:creator>
  <cp:lastModifiedBy>Chi Chow</cp:lastModifiedBy>
  <cp:revision>2</cp:revision>
  <dcterms:created xsi:type="dcterms:W3CDTF">2019-09-18T01:42:55Z</dcterms:created>
  <dcterms:modified xsi:type="dcterms:W3CDTF">2019-09-18T03:25:27Z</dcterms:modified>
</cp:coreProperties>
</file>