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564F2-E882-43E8-B38A-618070AC5FB3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9ED22-0FBB-4861-BCBA-6C3B799B9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9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84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4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830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462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603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924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19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923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579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55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1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16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23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1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76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80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44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09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DC647A9-AAA3-4641-ACE7-C285BA9E2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20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Курсовая работа </a:t>
            </a:r>
            <a:br>
              <a:rPr lang="ru-RU" dirty="0" smtClean="0"/>
            </a:br>
            <a:r>
              <a:rPr lang="ru-RU" dirty="0" smtClean="0"/>
              <a:t>Информационная система «Склад»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Выполнил: Козлов Д.В</a:t>
            </a:r>
          </a:p>
          <a:p>
            <a:r>
              <a:rPr lang="ru-RU" dirty="0" smtClean="0"/>
              <a:t>Группа: ИС-20-1</a:t>
            </a:r>
            <a:br>
              <a:rPr lang="ru-RU" dirty="0" smtClean="0"/>
            </a:br>
            <a:r>
              <a:rPr lang="ru-RU" dirty="0" smtClean="0"/>
              <a:t>Руководитель: Кудрявцева М.А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3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программного продукта</a:t>
            </a:r>
            <a:endParaRPr lang="ru-RU" dirty="0"/>
          </a:p>
        </p:txBody>
      </p:sp>
      <p:pic>
        <p:nvPicPr>
          <p:cNvPr id="4" name="image1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3764" y="2898591"/>
            <a:ext cx="4899875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572170" y="1821373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Инфологическая модель базы данных</a:t>
            </a:r>
            <a:endParaRPr lang="ru-RU" sz="3200" dirty="0"/>
          </a:p>
        </p:txBody>
      </p:sp>
      <p:pic>
        <p:nvPicPr>
          <p:cNvPr id="6" name="image1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0" y="3234188"/>
            <a:ext cx="5940425" cy="308864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6774681" y="2100326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ER-</a:t>
            </a:r>
            <a:r>
              <a:rPr lang="ru-RU" sz="3200" dirty="0" smtClean="0"/>
              <a:t>Модель базы данных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269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"/>
            <a:ext cx="10364451" cy="1054100"/>
          </a:xfrm>
        </p:spPr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054101"/>
            <a:ext cx="10590817" cy="4811548"/>
          </a:xfrm>
        </p:spPr>
        <p:txBody>
          <a:bodyPr>
            <a:noAutofit/>
          </a:bodyPr>
          <a:lstStyle/>
          <a:p>
            <a:r>
              <a:rPr lang="ru-RU" sz="1600" dirty="0" smtClean="0"/>
              <a:t>Цель: </a:t>
            </a:r>
            <a:br>
              <a:rPr lang="ru-RU" sz="1600" dirty="0" smtClean="0"/>
            </a:br>
            <a:r>
              <a:rPr lang="ru-RU" sz="1600" dirty="0"/>
              <a:t>создание информационной системы «Склад». </a:t>
            </a:r>
          </a:p>
          <a:p>
            <a:pPr lvl="0"/>
            <a:r>
              <a:rPr lang="ru-RU" sz="1600" dirty="0" smtClean="0"/>
              <a:t>Задачи:</a:t>
            </a:r>
            <a:br>
              <a:rPr lang="ru-RU" sz="1600" dirty="0" smtClean="0"/>
            </a:br>
            <a:r>
              <a:rPr lang="ru-RU" sz="1600" dirty="0"/>
              <a:t>анализ деятельности современного склада;</a:t>
            </a:r>
          </a:p>
          <a:p>
            <a:pPr lvl="0"/>
            <a:r>
              <a:rPr lang="ru-RU" sz="1600" dirty="0"/>
              <a:t>разработать техническое задание;</a:t>
            </a:r>
          </a:p>
          <a:p>
            <a:pPr lvl="0"/>
            <a:r>
              <a:rPr lang="ru-RU" sz="1600" dirty="0"/>
              <a:t>проанализировать инструментальные средства разработки;</a:t>
            </a:r>
          </a:p>
          <a:p>
            <a:pPr lvl="0"/>
            <a:r>
              <a:rPr lang="ru-RU" sz="1600" dirty="0"/>
              <a:t>спроектировать базу данных;</a:t>
            </a:r>
          </a:p>
          <a:p>
            <a:pPr lvl="0"/>
            <a:r>
              <a:rPr lang="ru-RU" sz="1600" dirty="0"/>
              <a:t>спроектировать информационную систему;</a:t>
            </a:r>
          </a:p>
          <a:p>
            <a:pPr lvl="0"/>
            <a:r>
              <a:rPr lang="ru-RU" sz="1600" dirty="0"/>
              <a:t>спроектировать интерфейс;</a:t>
            </a:r>
          </a:p>
          <a:p>
            <a:pPr lvl="0"/>
            <a:r>
              <a:rPr lang="ru-RU" sz="1600" dirty="0"/>
              <a:t>разработать базу данных;</a:t>
            </a:r>
          </a:p>
          <a:p>
            <a:pPr lvl="0"/>
            <a:r>
              <a:rPr lang="ru-RU" sz="1600" dirty="0"/>
              <a:t>разработать информационную систему;</a:t>
            </a:r>
          </a:p>
          <a:p>
            <a:pPr lvl="0"/>
            <a:r>
              <a:rPr lang="ru-RU" sz="1600" dirty="0"/>
              <a:t>разработать интерфейс;</a:t>
            </a:r>
          </a:p>
          <a:p>
            <a:pPr lvl="0"/>
            <a:r>
              <a:rPr lang="ru-RU" sz="1600" dirty="0"/>
              <a:t>продемонстрировать программный продукт;</a:t>
            </a:r>
          </a:p>
          <a:p>
            <a:r>
              <a:rPr lang="ru-RU" sz="1600" dirty="0"/>
              <a:t>создать руководство пользователя по информационной системе.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7589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Склад – это сложное техническое сооружение, предназначенное для приемки, размещения, накопления, хранения, переработки, отпуска и доставки продукции потребителям.</a:t>
            </a:r>
          </a:p>
          <a:p>
            <a:r>
              <a:rPr lang="ru-RU" dirty="0"/>
              <a:t>Большая часть складов проектируется для хранения сырья до выполнения операций и готовой продукции до её </a:t>
            </a:r>
            <a:r>
              <a:rPr lang="ru-RU" dirty="0" err="1"/>
              <a:t>дистрибьюции</a:t>
            </a:r>
            <a:r>
              <a:rPr lang="ru-RU" dirty="0"/>
              <a:t>. В меньшей степени здесь хранят незавершенное производство, расходуемые материалы и запасные части.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5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Инструментальные средства разработки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89869"/>
              </p:ext>
            </p:extLst>
          </p:nvPr>
        </p:nvGraphicFramePr>
        <p:xfrm>
          <a:off x="914399" y="2069302"/>
          <a:ext cx="10363200" cy="449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2964737663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435215577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891439070"/>
                    </a:ext>
                  </a:extLst>
                </a:gridCol>
              </a:tblGrid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Этап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Изображение (логотип)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 инструмента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99683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Проектирование ИС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Draw.io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381391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MariaDB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18355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Проектирование БД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MySql</a:t>
                      </a:r>
                      <a:r>
                        <a:rPr lang="en-US" dirty="0" smtClean="0"/>
                        <a:t> Workbench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21427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Проектирование интерфейса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Figma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66203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Разработка (среда</a:t>
                      </a:r>
                      <a:r>
                        <a:rPr lang="ru-RU" baseline="0" dirty="0" smtClean="0"/>
                        <a:t> разработки)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PhpStorm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5205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Разработка (язык</a:t>
                      </a:r>
                      <a:r>
                        <a:rPr lang="ru-RU" baseline="0" dirty="0" smtClean="0"/>
                        <a:t> программирования)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Php</a:t>
                      </a:r>
                      <a:r>
                        <a:rPr lang="en-US" dirty="0" smtClean="0"/>
                        <a:t>, JS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59417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727" y="2728102"/>
            <a:ext cx="526546" cy="6168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970" y="3349341"/>
            <a:ext cx="766057" cy="7660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344" y="4099757"/>
            <a:ext cx="595313" cy="5953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344" y="4786310"/>
            <a:ext cx="560930" cy="56093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564" y="5377799"/>
            <a:ext cx="575991" cy="57599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8417" y="5932338"/>
            <a:ext cx="1139927" cy="60796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2095" y="5923150"/>
            <a:ext cx="562227" cy="6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программного продукта</a:t>
            </a:r>
            <a:endParaRPr lang="ru-RU" dirty="0"/>
          </a:p>
        </p:txBody>
      </p:sp>
      <p:pic>
        <p:nvPicPr>
          <p:cNvPr id="4" name="image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42981" y="2214694"/>
            <a:ext cx="4411987" cy="4427406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6448393" y="2214694"/>
            <a:ext cx="4136572" cy="123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Диаграмма </a:t>
            </a:r>
            <a:r>
              <a:rPr lang="ru-RU" sz="3600" dirty="0" err="1" smtClean="0"/>
              <a:t>прецендентов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090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9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53548" y="2214694"/>
            <a:ext cx="6010109" cy="444128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7017488" y="2381693"/>
            <a:ext cx="4423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Диаграмма деятельности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198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программного продукта</a:t>
            </a:r>
            <a:endParaRPr lang="ru-RU" dirty="0"/>
          </a:p>
        </p:txBody>
      </p:sp>
      <p:pic>
        <p:nvPicPr>
          <p:cNvPr id="4" name="image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49964" y="3047447"/>
            <a:ext cx="5746036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979199" y="1847118"/>
            <a:ext cx="448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Диаграмма компонентов</a:t>
            </a:r>
            <a:endParaRPr lang="ru-RU" sz="3600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52565" y="3047447"/>
            <a:ext cx="5639435" cy="3629025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8" name="TextBox 7"/>
          <p:cNvSpPr txBox="1"/>
          <p:nvPr/>
        </p:nvSpPr>
        <p:spPr>
          <a:xfrm>
            <a:off x="7105279" y="1847117"/>
            <a:ext cx="448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Диаграмма развёртывания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107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135" y="256567"/>
            <a:ext cx="10364451" cy="1596177"/>
          </a:xfrm>
        </p:spPr>
        <p:txBody>
          <a:bodyPr/>
          <a:lstStyle/>
          <a:p>
            <a:r>
              <a:rPr lang="ru-RU" dirty="0" smtClean="0"/>
              <a:t>Проектирование программного продукта</a:t>
            </a:r>
            <a:endParaRPr lang="ru-RU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62052" y="2775133"/>
            <a:ext cx="5478309" cy="3773151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09675" y="1697915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Контекстная диаграмма </a:t>
            </a:r>
            <a:r>
              <a:rPr lang="en-US" sz="3200" dirty="0" smtClean="0"/>
              <a:t>IDEF0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pic>
        <p:nvPicPr>
          <p:cNvPr id="6" name="image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64595" y="2775133"/>
            <a:ext cx="5536203" cy="3773151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6941165" y="1697915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Диаграмма декомпозиций А1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721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программного продукта</a:t>
            </a:r>
            <a:endParaRPr lang="ru-RU" dirty="0"/>
          </a:p>
        </p:txBody>
      </p:sp>
      <p:pic>
        <p:nvPicPr>
          <p:cNvPr id="4" name="image6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4359" y="3132508"/>
            <a:ext cx="5833692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09674" y="2381213"/>
            <a:ext cx="458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Диаграмма классов</a:t>
            </a:r>
            <a:endParaRPr lang="ru-RU" sz="3200" dirty="0"/>
          </a:p>
        </p:txBody>
      </p:sp>
      <p:pic>
        <p:nvPicPr>
          <p:cNvPr id="6" name="image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51575" y="3215851"/>
            <a:ext cx="5940425" cy="325755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6930256" y="2138633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Диаграмма потоков данных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136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38</TotalTime>
  <Words>153</Words>
  <Application>Microsoft Office PowerPoint</Application>
  <PresentationFormat>Широкоэкранный</PresentationFormat>
  <Paragraphs>51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Капля</vt:lpstr>
      <vt:lpstr>Курсовая работа  Информационная система «Склад»</vt:lpstr>
      <vt:lpstr>Цели и задачи</vt:lpstr>
      <vt:lpstr>Предметная область </vt:lpstr>
      <vt:lpstr>Инструментальные средства разработки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Информационная система «Склад»</dc:title>
  <dc:creator>Дмитрий Козлов</dc:creator>
  <cp:lastModifiedBy>Дмитрий Козлов</cp:lastModifiedBy>
  <cp:revision>5</cp:revision>
  <dcterms:created xsi:type="dcterms:W3CDTF">2022-12-19T02:17:42Z</dcterms:created>
  <dcterms:modified xsi:type="dcterms:W3CDTF">2022-12-19T02:55:52Z</dcterms:modified>
</cp:coreProperties>
</file>