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386" autoAdjust="0"/>
  </p:normalViewPr>
  <p:slideViewPr>
    <p:cSldViewPr snapToGrid="0">
      <p:cViewPr varScale="1">
        <p:scale>
          <a:sx n="108" d="100"/>
          <a:sy n="108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FFC0A-0810-3A57-6B14-15B90CE5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70A28-BEF5-0DD2-E81C-6990338C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F00C1-C919-2AB2-C3F3-0E30045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2C005-C2C1-12E5-ED1C-D4E02E8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8D10A-9F53-A073-59D1-1691199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FD79-5386-65B5-AB82-39412E8B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CE94EE-EAB8-F182-C732-84140F5B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9441B-A520-195B-04E4-E8F84CC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BA400-A9BF-1825-EE71-AC68EDB6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29AC5-7B1D-6086-0387-283C3B54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1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9BD835-150D-ECF4-9688-82FD62A69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18BC5B-FE1C-0E9E-BDFB-A4DC7EA7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2527A-8E6F-CB52-0B93-97C6210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C44A7-3051-C8F5-76C8-B1509911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90D90-456E-7008-0B3E-C040C1C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B38A-C653-EEC6-0FEC-FAB3436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DCC93-17AC-79E6-B066-97BC3C39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A2EEA-2633-8C46-518D-8B2F561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A8F81-1F79-ADB3-7BB8-C57711DE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145D3-3F32-ADC8-911F-89964D7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2D4E5-D06C-ACB0-C0A8-4B8D33E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D7CC9D-6656-EAEB-A63E-9D420FA0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64B9C-3BB5-341C-E46A-5A485C3D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120C0-2F50-BC76-B51F-5C7A6598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EE2D7-3E2C-9A03-5C7D-9E708CAA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D6A8-4C98-60F2-D12D-0D17CB48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F2051-80A5-4780-ED82-3E68F0DE5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B36540-9224-F65C-DAFF-3201D2DAE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060B2-7F35-858F-C0A9-D8547EAC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20F31-8722-E3AA-0700-15FA8BA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63B01F-E4FC-8692-5EEF-9F95694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6DF8A-E6B2-34C7-4E5C-895B0E7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D52FFB-2A77-9D98-5262-3DADCEC3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50753C-852B-7A67-B1CD-C2D06B03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A79511-DED2-7913-EF5E-8F252A57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73D531-DCCD-3265-C17F-191BAC8A3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E279C2-3294-09AE-703B-86944E8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EB3FF1-877A-EA55-1FF9-5D2F4109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8737E-ADF2-5F98-0B1F-8C0237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28C9-7B46-EB98-2066-40AFF815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FC231-654E-073E-FBDF-577BF0F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DC227D-D7C7-D1BD-A230-7384A57E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7F4237-F417-09BD-E07A-9555AC50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E4FC07-DB95-B93E-F7DC-325D215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FF3C-16E7-55B3-CE86-6A3790E8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A8152-81B6-86D9-93AE-C64E138C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E51B5-87EB-FB80-056D-83C5340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0BBFA-363E-CF60-A4BB-6F353AB5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B50880-B832-D135-5C11-9CEDE1D2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D4F42-9E65-4EBB-F12C-BADE5BBD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077BD-A0EE-4103-26DA-9E738476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F853A-EF96-223B-BCA6-1CB3BFBC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07044-6B0C-C283-3E35-67ED0DDD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381674-8B72-4B36-C9F1-43FADD09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A2312C-5A96-3B09-FA60-78A409B2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7BEB0-3CA9-2A17-97EA-434FE26A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3C8E2-9514-B977-5E04-2B379B06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C3691-76DB-B573-CE27-33A36D1B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22E5-F09F-38CA-78A3-8241C9BA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8B45D-F27F-E6B6-55FF-C6F08F77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236B4-E762-F9FD-375F-30FFA2DE5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D32CB-F0D5-A2FC-9ED4-26100889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97A9B-4C6A-9560-82CC-40EA52647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2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Информационная система «Склад</a:t>
            </a:r>
            <a:r>
              <a:rPr lang="en-US" dirty="0"/>
              <a:t>c</a:t>
            </a:r>
            <a:r>
              <a:rPr lang="ru-RU" dirty="0"/>
              <a:t>кой комплекс»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Руководитель: Морозов М.П</a:t>
            </a:r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458" y="1825625"/>
            <a:ext cx="7413083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88" y="1825625"/>
            <a:ext cx="6117424" cy="4351338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75" y="1852613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C8E34-4B4E-A56D-6A47-B69DFC11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96" y="3043558"/>
            <a:ext cx="6928779" cy="176022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57CEFE3-8D06-EE9F-DB65-4CE52118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C3C843-A0F8-86D8-9B34-2A49EA4A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78" y="2993866"/>
            <a:ext cx="5305425" cy="220853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F9128D-02D5-9B0A-3F1B-FEA6B16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386013"/>
            <a:ext cx="5248275" cy="343090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«Складской комплекс»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Информационная система была </a:t>
            </a:r>
            <a:r>
              <a:rPr lang="ru-RU">
                <a:latin typeface="Franklin Gothic Demi" panose="020B0703020102020204" pitchFamily="34" charset="0"/>
              </a:rPr>
              <a:t>успешно протестирована.</a:t>
            </a:r>
            <a:endParaRPr lang="ru-RU" dirty="0">
              <a:latin typeface="Franklin Gothic Demi" panose="020B0703020102020204" pitchFamily="34" charset="0"/>
            </a:endParaRPr>
          </a:p>
          <a:p>
            <a:r>
              <a:rPr lang="ru-RU" dirty="0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Складской комплекс – </a:t>
            </a:r>
            <a:r>
              <a:rPr lang="ru-RU" i="0" dirty="0">
                <a:effectLst/>
                <a:latin typeface="YS Text"/>
              </a:rPr>
              <a:t>совокупность складских помещений, на доступной площади которых производится хранение товаров и грузов</a:t>
            </a:r>
            <a:r>
              <a:rPr lang="ru-RU" b="0" i="0" dirty="0">
                <a:effectLst/>
                <a:latin typeface="YS Text"/>
              </a:rPr>
              <a:t>. Помещения могут быть расположены отдельно или иметь общее покрытие с разными системами охраны. Непосредственно на территории складского комплекса производятся складские логистические услуги (размещение, учет, обновление, перемещение).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027171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MariaDB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Code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44" y="4015871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642583"/>
            <a:ext cx="607462" cy="6074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49" y="5952380"/>
            <a:ext cx="1139927" cy="6079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6B2C27-E570-09AA-60F3-276A3F8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57" y="5332171"/>
            <a:ext cx="595313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D921F0-F189-A2F3-D18C-8E9A40EB5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14" y="3376358"/>
            <a:ext cx="579972" cy="5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50A12-B524-81DA-D750-F5887D49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DB1918-63FC-48F3-66BF-5C1134DE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673341"/>
            <a:ext cx="4136572" cy="5184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76D851-01AB-7496-C47C-B94EB1A7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25D8A2-4414-D75B-D955-4F669D64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" y="2214694"/>
            <a:ext cx="6832746" cy="372092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CCE5BD-895F-3385-A586-BF89BD33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7691" y="209753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1D0BB9-A13A-E91C-F86E-E1F89217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52" y="2775133"/>
            <a:ext cx="5380141" cy="3829121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E800A5-2AEE-932A-E582-A48ED553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1" y="2775133"/>
            <a:ext cx="5535428" cy="382630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299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Franklin Gothic Demi</vt:lpstr>
      <vt:lpstr>YS Text</vt:lpstr>
      <vt:lpstr>Тема Office</vt:lpstr>
      <vt:lpstr>Курсовая работа  Информационная система «Складcкой комплекс»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Дмитрий Козлов</cp:lastModifiedBy>
  <cp:revision>12</cp:revision>
  <dcterms:created xsi:type="dcterms:W3CDTF">2022-12-19T02:17:42Z</dcterms:created>
  <dcterms:modified xsi:type="dcterms:W3CDTF">2023-11-22T03:44:46Z</dcterms:modified>
</cp:coreProperties>
</file>