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56" r:id="rId2"/>
    <p:sldId id="284" r:id="rId3"/>
    <p:sldId id="266" r:id="rId4"/>
    <p:sldId id="275" r:id="rId5"/>
    <p:sldId id="276" r:id="rId6"/>
    <p:sldId id="277" r:id="rId7"/>
    <p:sldId id="278" r:id="rId8"/>
    <p:sldId id="279" r:id="rId9"/>
    <p:sldId id="280" r:id="rId10"/>
    <p:sldId id="258" r:id="rId11"/>
    <p:sldId id="285" r:id="rId12"/>
    <p:sldId id="283" r:id="rId13"/>
    <p:sldId id="274" r:id="rId14"/>
    <p:sldId id="281" r:id="rId15"/>
    <p:sldId id="286" r:id="rId16"/>
    <p:sldId id="282" r:id="rId17"/>
    <p:sldId id="260" r:id="rId18"/>
    <p:sldId id="261" r:id="rId19"/>
    <p:sldId id="267" r:id="rId20"/>
    <p:sldId id="268" r:id="rId21"/>
    <p:sldId id="287" r:id="rId22"/>
    <p:sldId id="288" r:id="rId23"/>
    <p:sldId id="289" r:id="rId24"/>
    <p:sldId id="290" r:id="rId25"/>
    <p:sldId id="273" r:id="rId26"/>
    <p:sldId id="272" r:id="rId27"/>
    <p:sldId id="263" r:id="rId28"/>
    <p:sldId id="262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64" autoAdjust="0"/>
  </p:normalViewPr>
  <p:slideViewPr>
    <p:cSldViewPr>
      <p:cViewPr>
        <p:scale>
          <a:sx n="70" d="100"/>
          <a:sy n="70" d="100"/>
        </p:scale>
        <p:origin x="-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file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215.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5CC78D9-5B37-41A1-BE5D-D0E3BC7402BE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EQUIPMENT’S CLASSROOM MANAGEMENT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QuangTV\Desktop\addEquip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uangTV\Desktop\announcemen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3074" idx="1"/>
          </p:cNvCxnSpPr>
          <p:nvPr/>
        </p:nvCxnSpPr>
        <p:spPr>
          <a:xfrm flipV="1">
            <a:off x="2590800" y="1549401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3075" idx="1"/>
          </p:cNvCxnSpPr>
          <p:nvPr/>
        </p:nvCxnSpPr>
        <p:spPr>
          <a:xfrm>
            <a:off x="2590800" y="3528525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7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277533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Waste time</a:t>
            </a:r>
          </a:p>
          <a:p>
            <a:r>
              <a:rPr lang="en-US" dirty="0">
                <a:latin typeface="Cambria" pitchFamily="18" charset="0"/>
              </a:rPr>
              <a:t>Require human resource</a:t>
            </a:r>
          </a:p>
          <a:p>
            <a:r>
              <a:rPr lang="en-US" dirty="0">
                <a:latin typeface="Cambria" pitchFamily="18" charset="0"/>
              </a:rPr>
              <a:t>Hard to manage</a:t>
            </a:r>
          </a:p>
          <a:p>
            <a:r>
              <a:rPr lang="en-US" dirty="0">
                <a:latin typeface="Cambria" pitchFamily="18" charset="0"/>
              </a:rPr>
              <a:t>Hard to notice about </a:t>
            </a:r>
            <a:r>
              <a:rPr lang="en-US" dirty="0" smtClean="0">
                <a:latin typeface="Cambria" pitchFamily="18" charset="0"/>
              </a:rPr>
              <a:t>changing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Solution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63" y="1568756"/>
            <a:ext cx="5672642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7" idx="3"/>
            <a:endCxn id="1026" idx="1"/>
          </p:cNvCxnSpPr>
          <p:nvPr/>
        </p:nvCxnSpPr>
        <p:spPr>
          <a:xfrm>
            <a:off x="2057400" y="3223725"/>
            <a:ext cx="1264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3902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2" y="6096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1526275" y="1981200"/>
            <a:ext cx="1900827" cy="151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3902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2" y="6096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 flipV="1">
            <a:off x="1526275" y="1981200"/>
            <a:ext cx="1900827" cy="151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2" y="3344623"/>
            <a:ext cx="1883391" cy="30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63" y="19812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6" idx="1"/>
            <a:endCxn id="15" idx="3"/>
          </p:cNvCxnSpPr>
          <p:nvPr/>
        </p:nvCxnSpPr>
        <p:spPr>
          <a:xfrm flipH="1">
            <a:off x="5310493" y="2995125"/>
            <a:ext cx="1774970" cy="189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286259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</a:rPr>
              <a:t>Demo</a:t>
            </a:r>
            <a:endParaRPr lang="en-US" sz="28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1270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4098" idx="1"/>
          </p:cNvCxnSpPr>
          <p:nvPr/>
        </p:nvCxnSpPr>
        <p:spPr>
          <a:xfrm flipV="1">
            <a:off x="1524000" y="1498600"/>
            <a:ext cx="939799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QuangTV\Desktop\equip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3200400"/>
            <a:ext cx="1902593" cy="3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4099" idx="1"/>
          </p:cNvCxnSpPr>
          <p:nvPr/>
        </p:nvCxnSpPr>
        <p:spPr>
          <a:xfrm>
            <a:off x="1524000" y="2997200"/>
            <a:ext cx="952499" cy="179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0070"/>
            <a:ext cx="2731074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098" idx="3"/>
            <a:endCxn id="4100" idx="1"/>
          </p:cNvCxnSpPr>
          <p:nvPr/>
        </p:nvCxnSpPr>
        <p:spPr>
          <a:xfrm>
            <a:off x="4292598" y="1498600"/>
            <a:ext cx="1727202" cy="17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99" idx="3"/>
            <a:endCxn id="4100" idx="1"/>
          </p:cNvCxnSpPr>
          <p:nvPr/>
        </p:nvCxnSpPr>
        <p:spPr>
          <a:xfrm flipV="1">
            <a:off x="4379092" y="3276452"/>
            <a:ext cx="1640708" cy="151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246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Create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3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5122" idx="1"/>
          </p:cNvCxnSpPr>
          <p:nvPr/>
        </p:nvCxnSpPr>
        <p:spPr>
          <a:xfrm>
            <a:off x="1524000" y="32766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99" y="2381250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81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QuangTV\Desktop\offi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1397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48" y="5029200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QuangTV\Desktop\databa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77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QuangTV\Desktop\analyz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87" y="2126379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122" idx="2"/>
            <a:endCxn id="5124" idx="0"/>
          </p:cNvCxnSpPr>
          <p:nvPr/>
        </p:nvCxnSpPr>
        <p:spPr>
          <a:xfrm>
            <a:off x="3962400" y="42721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91100" y="1447800"/>
            <a:ext cx="1711887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122" idx="3"/>
          </p:cNvCxnSpPr>
          <p:nvPr/>
        </p:nvCxnSpPr>
        <p:spPr>
          <a:xfrm>
            <a:off x="4991100" y="3276600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91101" y="3886200"/>
            <a:ext cx="1711886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/>
          <p:nvPr/>
        </p:nvCxnSpPr>
        <p:spPr>
          <a:xfrm flipH="1">
            <a:off x="4991101" y="3581400"/>
            <a:ext cx="1562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/>
          <p:nvPr/>
        </p:nvCxnSpPr>
        <p:spPr>
          <a:xfrm flipH="1">
            <a:off x="1524000" y="35814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24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9350" y="4495800"/>
            <a:ext cx="469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Analyze data and make decision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7408333" cy="2133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7461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11189"/>
              </p:ext>
            </p:extLst>
          </p:nvPr>
        </p:nvGraphicFramePr>
        <p:xfrm>
          <a:off x="2220686" y="2402840"/>
          <a:ext cx="326571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714"/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Classroom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 List of equipment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List of equipment’s evaluation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Classroom’s evaluation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8600" y="2443661"/>
            <a:ext cx="260168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CLASSROOM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NAME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10601" y="263106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1769622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ROOM TYPE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47002"/>
              </p:ext>
            </p:extLst>
          </p:nvPr>
        </p:nvGraphicFramePr>
        <p:xfrm>
          <a:off x="5715000" y="2378347"/>
          <a:ext cx="32657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71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slot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 of equipment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 of equipment’s priority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1421" y="16118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8000" y="2596061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94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64 2.42775E-6 L -0.22135 -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2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09812"/>
            <a:ext cx="2485714" cy="130342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09812"/>
            <a:ext cx="2485714" cy="130342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48041"/>
              </p:ext>
            </p:extLst>
          </p:nvPr>
        </p:nvGraphicFramePr>
        <p:xfrm>
          <a:off x="7104132" y="2485446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9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09812"/>
            <a:ext cx="2485714" cy="130342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35901"/>
              </p:ext>
            </p:extLst>
          </p:nvPr>
        </p:nvGraphicFramePr>
        <p:xfrm>
          <a:off x="7104132" y="2485446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524314" y="3797454"/>
            <a:ext cx="0" cy="9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858000" y="1815973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403873"/>
            <a:ext cx="1393103" cy="2567927"/>
            <a:chOff x="457200" y="403873"/>
            <a:chExt cx="1393103" cy="2567927"/>
          </a:xfrm>
        </p:grpSpPr>
        <p:sp>
          <p:nvSpPr>
            <p:cNvPr id="19" name="TextBox 18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1026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65380" y="3936873"/>
            <a:ext cx="1397415" cy="2567927"/>
            <a:chOff x="533400" y="4267200"/>
            <a:chExt cx="1397415" cy="2567927"/>
          </a:xfrm>
        </p:grpSpPr>
        <p:sp>
          <p:nvSpPr>
            <p:cNvPr id="22" name="TextBox 21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6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4191000" y="3150358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473642" y="1346831"/>
            <a:ext cx="3197478" cy="3543679"/>
            <a:chOff x="1473642" y="1346831"/>
            <a:chExt cx="3197478" cy="354367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3" idx="3"/>
            </p:cNvCxnSpPr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7414312" y="2518012"/>
            <a:ext cx="8914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764" y="2253774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414312" y="3661776"/>
            <a:ext cx="8914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13229" y="2366200"/>
            <a:ext cx="2848024" cy="3395473"/>
            <a:chOff x="1750044" y="1312037"/>
            <a:chExt cx="2848024" cy="3395473"/>
          </a:xfrm>
        </p:grpSpPr>
        <p:cxnSp>
          <p:nvCxnSpPr>
            <p:cNvPr id="28" name="Straight Connector 27"/>
            <p:cNvCxnSpPr>
              <a:stCxn id="1026" idx="3"/>
            </p:cNvCxnSpPr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</p:cNvCxnSpPr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153048" y="4204521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05799" y="3505200"/>
            <a:ext cx="513640" cy="15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05799" y="4358373"/>
            <a:ext cx="513640" cy="15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5016741"/>
            <a:ext cx="891487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3048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4759442" y="42638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74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0694E-6 L -0.31788 -0.000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-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3728E-6 L -0.31788 -0.000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-4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9" grpId="0" animBg="1"/>
      <p:bldP spid="49" grpId="1" animBg="1"/>
      <p:bldP spid="58" grpId="0" animBg="1"/>
      <p:bldP spid="58" grpId="1" animBg="1"/>
      <p:bldP spid="8" grpId="0" animBg="1"/>
      <p:bldP spid="8" grpId="1" animBg="1"/>
      <p:bldP spid="35" grpId="0" animBg="1"/>
      <p:bldP spid="35" grpId="1" animBg="1"/>
      <p:bldP spid="36" grpId="0" animBg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41750"/>
              </p:ext>
            </p:extLst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40"/>
              </p:ext>
            </p:extLst>
          </p:nvPr>
        </p:nvGraphicFramePr>
        <p:xfrm>
          <a:off x="61722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9800" y="488846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list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575824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Result: 302 -&gt; 303</a:t>
            </a:r>
            <a:endParaRPr lang="en-US" sz="24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50238" y="3206338"/>
            <a:ext cx="545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48600" y="2971800"/>
            <a:ext cx="70824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303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/>
      <p:bldP spid="18" grpId="0"/>
      <p:bldP spid="21" grpId="0"/>
      <p:bldP spid="22" grpId="0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229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06:00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124200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14600" y="3600757"/>
            <a:ext cx="3353299" cy="146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1" y="4346728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2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QuangTV\Desktop\notif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9401"/>
            <a:ext cx="20713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06:30 and 12:15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283072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514600" y="3600757"/>
            <a:ext cx="3505200" cy="169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8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425"/>
            <a:ext cx="20549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QuangTV\Desktop\c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9569"/>
            <a:ext cx="2197100" cy="2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6146" idx="1"/>
          </p:cNvCxnSpPr>
          <p:nvPr/>
        </p:nvCxnSpPr>
        <p:spPr>
          <a:xfrm>
            <a:off x="1981200" y="32999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146" idx="3"/>
            <a:endCxn id="6147" idx="1"/>
          </p:cNvCxnSpPr>
          <p:nvPr/>
        </p:nvCxnSpPr>
        <p:spPr>
          <a:xfrm flipV="1">
            <a:off x="5179193" y="1282785"/>
            <a:ext cx="1297807" cy="20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QuangTV\Desktop\resol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962400"/>
            <a:ext cx="2669401" cy="24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146" idx="3"/>
            <a:endCxn id="1026" idx="1"/>
          </p:cNvCxnSpPr>
          <p:nvPr/>
        </p:nvCxnSpPr>
        <p:spPr>
          <a:xfrm>
            <a:off x="5179193" y="3299925"/>
            <a:ext cx="1297806" cy="19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Resolve Report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6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8101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kocaeli-vest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352800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icon_black-1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24756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9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Cambria" pitchFamily="18" charset="0"/>
              </a:rPr>
              <a:t>Q&amp;A</a:t>
            </a:r>
            <a:endParaRPr lang="en-US" sz="5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6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8101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kocaeli-ves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352800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icon_black-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24756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4953000" cy="37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46062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4648200" y="1446212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558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4275" y="1841499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" y="160138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75" y="2646361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6275" y="351789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76" y="246061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4650475" y="1446211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68875" y="3517900"/>
            <a:ext cx="1431925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user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205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user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82" y="4556860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558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4275" y="1841499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" y="160138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75" y="2646361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6275" y="351789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76" y="246061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4650475" y="1446211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68875" y="3517900"/>
            <a:ext cx="1431925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user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205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user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82" y="4556860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968877" y="4044950"/>
            <a:ext cx="1050923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526275" y="3886200"/>
            <a:ext cx="19027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763</TotalTime>
  <Words>420</Words>
  <Application>Microsoft Office PowerPoint</Application>
  <PresentationFormat>On-screen Show (4:3)</PresentationFormat>
  <Paragraphs>129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Disadvantage</vt:lpstr>
      <vt:lpstr>Solution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60</cp:revision>
  <dcterms:created xsi:type="dcterms:W3CDTF">2015-08-07T13:30:32Z</dcterms:created>
  <dcterms:modified xsi:type="dcterms:W3CDTF">2015-08-17T06:59:03Z</dcterms:modified>
</cp:coreProperties>
</file>