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8E0E55-2E6C-462F-86B2-7B5F2C521DC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55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2</a:t>
            </a:r>
            <a:r>
              <a:rPr lang="en-US" sz="2000" b="1" dirty="0" smtClean="0">
                <a:latin typeface="Cambria" pitchFamily="18" charset="0"/>
              </a:rPr>
              <a:t>. Check damaged level of reported classroom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8200" y="19050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217821"/>
            <a:ext cx="1143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2479758"/>
            <a:ext cx="1143000" cy="6191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1"/>
            <a:endCxn id="11" idx="3"/>
          </p:cNvCxnSpPr>
          <p:nvPr/>
        </p:nvCxnSpPr>
        <p:spPr>
          <a:xfrm flipH="1">
            <a:off x="3314701" y="2789321"/>
            <a:ext cx="76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485714" cy="130342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5219700" y="2789320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39333"/>
              </p:ext>
            </p:extLst>
          </p:nvPr>
        </p:nvGraphicFramePr>
        <p:xfrm>
          <a:off x="381000" y="2248301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1" idx="2"/>
          </p:cNvCxnSpPr>
          <p:nvPr/>
        </p:nvCxnSpPr>
        <p:spPr>
          <a:xfrm>
            <a:off x="2743201" y="3098883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</p:cNvCxnSpPr>
          <p:nvPr/>
        </p:nvCxnSpPr>
        <p:spPr>
          <a:xfrm>
            <a:off x="7338857" y="3360821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3201" y="4343400"/>
            <a:ext cx="4595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4343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6850" y="4824663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96" y="504005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3716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5275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78" y="1524000"/>
            <a:ext cx="99060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33400"/>
            <a:ext cx="963978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90800"/>
            <a:ext cx="963978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8200" y="6858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Priority: Medium</a:t>
            </a:r>
          </a:p>
          <a:p>
            <a:r>
              <a:rPr lang="en-US" dirty="0" smtClean="0"/>
              <a:t>Evaluation: Don’t know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0579" y="1619934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Priority: High</a:t>
            </a:r>
          </a:p>
          <a:p>
            <a:r>
              <a:rPr lang="en-US" dirty="0" smtClean="0"/>
              <a:t>Evaluation: Don’t know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0579" y="25908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Evaluation: Don’t know</a:t>
            </a:r>
          </a:p>
          <a:p>
            <a:r>
              <a:rPr lang="en-US" dirty="0" smtClean="0"/>
              <a:t>Number: 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1371600" y="2012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2706001" y="1028700"/>
            <a:ext cx="646799" cy="9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2706001" y="1943100"/>
            <a:ext cx="620177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>
            <a:off x="2706001" y="2012950"/>
            <a:ext cx="646799" cy="8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12" idx="1"/>
          </p:cNvCxnSpPr>
          <p:nvPr/>
        </p:nvCxnSpPr>
        <p:spPr>
          <a:xfrm flipV="1">
            <a:off x="4316778" y="1008966"/>
            <a:ext cx="331422" cy="1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3" idx="1"/>
          </p:cNvCxnSpPr>
          <p:nvPr/>
        </p:nvCxnSpPr>
        <p:spPr>
          <a:xfrm>
            <a:off x="4316778" y="1943100"/>
            <a:ext cx="343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14" idx="1"/>
          </p:cNvCxnSpPr>
          <p:nvPr/>
        </p:nvCxnSpPr>
        <p:spPr>
          <a:xfrm>
            <a:off x="4316778" y="2895600"/>
            <a:ext cx="343801" cy="1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64585" y="824299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Damaged level = 30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08685" y="17075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Damaged level = 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08684" y="269256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Damaged level = 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487680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Damaged level of classroom: 95%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6" y="5302416"/>
            <a:ext cx="1772154" cy="12763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2305500" y="5710486"/>
            <a:ext cx="1809300" cy="46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43400" y="5715000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Change room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7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18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459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3. Get all schedule and change room: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71" y="1233845"/>
            <a:ext cx="1695286" cy="2952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233845"/>
            <a:ext cx="1761971" cy="2952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79" y="1233845"/>
            <a:ext cx="1702921" cy="2952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019" y="4948535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available classroom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559040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586940" y="4186535"/>
            <a:ext cx="159942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186361" y="4186535"/>
            <a:ext cx="165702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186361" y="5317867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42" y="4659868"/>
            <a:ext cx="1267143" cy="15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205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“25 </a:t>
            </a:r>
            <a:r>
              <a:rPr lang="en-US" dirty="0" err="1" smtClean="0"/>
              <a:t>chỗ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64626"/>
              </p:ext>
            </p:extLst>
          </p:nvPr>
        </p:nvGraphicFramePr>
        <p:xfrm>
          <a:off x="533400" y="20574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8006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72939"/>
              </p:ext>
            </p:extLst>
          </p:nvPr>
        </p:nvGraphicFramePr>
        <p:xfrm>
          <a:off x="3365581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371600" y="3200400"/>
            <a:ext cx="202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8934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80311"/>
              </p:ext>
            </p:extLst>
          </p:nvPr>
        </p:nvGraphicFramePr>
        <p:xfrm>
          <a:off x="6897833" y="210331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1910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7570" y="2754921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80479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list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205 -&gt; 101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07:00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16267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uangTV\Desktop\backup\trunk\App\ECRM\src\main\webapp\resource\im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963151"/>
            <a:ext cx="2362200" cy="21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014537" y="2881812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87" y="2014244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097387" y="2881813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87" y="246062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3"/>
            <a:endCxn id="2051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1" idx="3"/>
            <a:endCxn id="2052" idx="1"/>
          </p:cNvCxnSpPr>
          <p:nvPr/>
        </p:nvCxnSpPr>
        <p:spPr>
          <a:xfrm flipV="1">
            <a:off x="4968875" y="1266031"/>
            <a:ext cx="1373112" cy="225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QuangTV\Desktop\sear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6540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2051" idx="3"/>
            <a:endCxn id="2053" idx="1"/>
          </p:cNvCxnSpPr>
          <p:nvPr/>
        </p:nvCxnSpPr>
        <p:spPr>
          <a:xfrm>
            <a:off x="4968875" y="35179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68875" y="37338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QuangTV\Desktop\tal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00199"/>
            <a:ext cx="1048226" cy="12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050" idx="0"/>
          </p:cNvCxnSpPr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971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Waste time</a:t>
            </a:r>
          </a:p>
          <a:p>
            <a:r>
              <a:rPr lang="en-US" sz="3600" dirty="0" smtClean="0">
                <a:latin typeface="Cambria" pitchFamily="18" charset="0"/>
              </a:rPr>
              <a:t>Require human resource</a:t>
            </a:r>
          </a:p>
          <a:p>
            <a:r>
              <a:rPr lang="en-US" sz="3600" dirty="0" smtClean="0">
                <a:latin typeface="Cambria" pitchFamily="18" charset="0"/>
              </a:rPr>
              <a:t>Hard to manage</a:t>
            </a:r>
          </a:p>
          <a:p>
            <a:r>
              <a:rPr lang="en-US" sz="3600" dirty="0" smtClean="0">
                <a:latin typeface="Cambria" pitchFamily="18" charset="0"/>
              </a:rPr>
              <a:t>Hard to notice about changing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Disadvantage</a:t>
            </a:r>
            <a:endParaRPr lang="en-US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2" idx="3"/>
            <a:endCxn id="19" idx="1"/>
          </p:cNvCxnSpPr>
          <p:nvPr/>
        </p:nvCxnSpPr>
        <p:spPr>
          <a:xfrm flipV="1">
            <a:off x="4991100" y="874225"/>
            <a:ext cx="1866900" cy="240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  <a:endCxn id="5125" idx="1"/>
          </p:cNvCxnSpPr>
          <p:nvPr/>
        </p:nvCxnSpPr>
        <p:spPr>
          <a:xfrm>
            <a:off x="4991100" y="32766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22" idx="3"/>
            <a:endCxn id="5123" idx="1"/>
          </p:cNvCxnSpPr>
          <p:nvPr/>
        </p:nvCxnSpPr>
        <p:spPr>
          <a:xfrm>
            <a:off x="4991100" y="3276600"/>
            <a:ext cx="2169848" cy="247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0" y="35814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9350" y="4495800"/>
            <a:ext cx="469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Analyze data and make decision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QuangTV\Desktop\report-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304800"/>
            <a:ext cx="3023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1. Get all newest reports</a:t>
            </a:r>
            <a:endParaRPr lang="en-US" sz="2000" b="1" dirty="0">
              <a:latin typeface="Cambria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3678"/>
              </p:ext>
            </p:extLst>
          </p:nvPr>
        </p:nvGraphicFramePr>
        <p:xfrm>
          <a:off x="13716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of equipment and evaluation</a:t>
                      </a:r>
                      <a:r>
                        <a:rPr lang="en-US" baseline="0" dirty="0" smtClean="0"/>
                        <a:t> of each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Evaluation of teacher about classroom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11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198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</vt:lpstr>
      <vt:lpstr>Candara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30</cp:revision>
  <dcterms:created xsi:type="dcterms:W3CDTF">2015-08-07T13:30:32Z</dcterms:created>
  <dcterms:modified xsi:type="dcterms:W3CDTF">2015-08-14T06:51:43Z</dcterms:modified>
</cp:coreProperties>
</file>