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50"/>
  </p:notesMasterIdLst>
  <p:sldIdLst>
    <p:sldId id="256" r:id="rId2"/>
    <p:sldId id="284" r:id="rId3"/>
    <p:sldId id="320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347" r:id="rId14"/>
    <p:sldId id="285" r:id="rId15"/>
    <p:sldId id="349" r:id="rId16"/>
    <p:sldId id="350" r:id="rId17"/>
    <p:sldId id="493" r:id="rId18"/>
    <p:sldId id="351" r:id="rId19"/>
    <p:sldId id="352" r:id="rId20"/>
    <p:sldId id="353" r:id="rId21"/>
    <p:sldId id="354" r:id="rId22"/>
    <p:sldId id="355" r:id="rId23"/>
    <p:sldId id="356" r:id="rId24"/>
    <p:sldId id="471" r:id="rId25"/>
    <p:sldId id="358" r:id="rId26"/>
    <p:sldId id="472" r:id="rId27"/>
    <p:sldId id="473" r:id="rId28"/>
    <p:sldId id="474" r:id="rId29"/>
    <p:sldId id="363" r:id="rId30"/>
    <p:sldId id="365" r:id="rId31"/>
    <p:sldId id="367" r:id="rId32"/>
    <p:sldId id="475" r:id="rId33"/>
    <p:sldId id="476" r:id="rId34"/>
    <p:sldId id="369" r:id="rId35"/>
    <p:sldId id="370" r:id="rId36"/>
    <p:sldId id="371" r:id="rId37"/>
    <p:sldId id="372" r:id="rId38"/>
    <p:sldId id="373" r:id="rId39"/>
    <p:sldId id="377" r:id="rId40"/>
    <p:sldId id="381" r:id="rId41"/>
    <p:sldId id="380" r:id="rId42"/>
    <p:sldId id="384" r:id="rId43"/>
    <p:sldId id="406" r:id="rId44"/>
    <p:sldId id="405" r:id="rId45"/>
    <p:sldId id="407" r:id="rId46"/>
    <p:sldId id="408" r:id="rId47"/>
    <p:sldId id="410" r:id="rId48"/>
    <p:sldId id="412" r:id="rId49"/>
    <p:sldId id="481" r:id="rId50"/>
    <p:sldId id="483" r:id="rId51"/>
    <p:sldId id="484" r:id="rId52"/>
    <p:sldId id="485" r:id="rId53"/>
    <p:sldId id="482" r:id="rId54"/>
    <p:sldId id="486" r:id="rId55"/>
    <p:sldId id="411" r:id="rId56"/>
    <p:sldId id="413" r:id="rId57"/>
    <p:sldId id="414" r:id="rId58"/>
    <p:sldId id="415" r:id="rId59"/>
    <p:sldId id="416" r:id="rId60"/>
    <p:sldId id="417" r:id="rId61"/>
    <p:sldId id="418" r:id="rId62"/>
    <p:sldId id="419" r:id="rId63"/>
    <p:sldId id="420" r:id="rId64"/>
    <p:sldId id="421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1" r:id="rId75"/>
    <p:sldId id="432" r:id="rId76"/>
    <p:sldId id="433" r:id="rId77"/>
    <p:sldId id="434" r:id="rId78"/>
    <p:sldId id="435" r:id="rId79"/>
    <p:sldId id="436" r:id="rId80"/>
    <p:sldId id="437" r:id="rId81"/>
    <p:sldId id="438" r:id="rId82"/>
    <p:sldId id="440" r:id="rId83"/>
    <p:sldId id="442" r:id="rId84"/>
    <p:sldId id="441" r:id="rId85"/>
    <p:sldId id="443" r:id="rId86"/>
    <p:sldId id="444" r:id="rId87"/>
    <p:sldId id="445" r:id="rId88"/>
    <p:sldId id="446" r:id="rId89"/>
    <p:sldId id="447" r:id="rId90"/>
    <p:sldId id="448" r:id="rId91"/>
    <p:sldId id="449" r:id="rId92"/>
    <p:sldId id="450" r:id="rId93"/>
    <p:sldId id="451" r:id="rId94"/>
    <p:sldId id="452" r:id="rId95"/>
    <p:sldId id="453" r:id="rId96"/>
    <p:sldId id="454" r:id="rId97"/>
    <p:sldId id="455" r:id="rId98"/>
    <p:sldId id="456" r:id="rId99"/>
    <p:sldId id="439" r:id="rId100"/>
    <p:sldId id="522" r:id="rId101"/>
    <p:sldId id="531" r:id="rId102"/>
    <p:sldId id="530" r:id="rId103"/>
    <p:sldId id="529" r:id="rId104"/>
    <p:sldId id="528" r:id="rId105"/>
    <p:sldId id="527" r:id="rId106"/>
    <p:sldId id="526" r:id="rId107"/>
    <p:sldId id="525" r:id="rId108"/>
    <p:sldId id="523" r:id="rId109"/>
    <p:sldId id="524" r:id="rId110"/>
    <p:sldId id="461" r:id="rId111"/>
    <p:sldId id="462" r:id="rId112"/>
    <p:sldId id="465" r:id="rId113"/>
    <p:sldId id="466" r:id="rId114"/>
    <p:sldId id="532" r:id="rId115"/>
    <p:sldId id="533" r:id="rId116"/>
    <p:sldId id="534" r:id="rId117"/>
    <p:sldId id="535" r:id="rId118"/>
    <p:sldId id="536" r:id="rId119"/>
    <p:sldId id="537" r:id="rId120"/>
    <p:sldId id="538" r:id="rId121"/>
    <p:sldId id="539" r:id="rId122"/>
    <p:sldId id="540" r:id="rId123"/>
    <p:sldId id="541" r:id="rId124"/>
    <p:sldId id="542" r:id="rId125"/>
    <p:sldId id="543" r:id="rId126"/>
    <p:sldId id="544" r:id="rId127"/>
    <p:sldId id="547" r:id="rId128"/>
    <p:sldId id="546" r:id="rId129"/>
    <p:sldId id="545" r:id="rId130"/>
    <p:sldId id="548" r:id="rId131"/>
    <p:sldId id="549" r:id="rId132"/>
    <p:sldId id="550" r:id="rId133"/>
    <p:sldId id="551" r:id="rId134"/>
    <p:sldId id="552" r:id="rId135"/>
    <p:sldId id="553" r:id="rId136"/>
    <p:sldId id="554" r:id="rId137"/>
    <p:sldId id="555" r:id="rId138"/>
    <p:sldId id="556" r:id="rId139"/>
    <p:sldId id="557" r:id="rId140"/>
    <p:sldId id="558" r:id="rId141"/>
    <p:sldId id="559" r:id="rId142"/>
    <p:sldId id="560" r:id="rId143"/>
    <p:sldId id="561" r:id="rId144"/>
    <p:sldId id="562" r:id="rId145"/>
    <p:sldId id="563" r:id="rId146"/>
    <p:sldId id="470" r:id="rId147"/>
    <p:sldId id="512" r:id="rId148"/>
    <p:sldId id="468" r:id="rId1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799" autoAdjust="0"/>
  </p:normalViewPr>
  <p:slideViewPr>
    <p:cSldViewPr>
      <p:cViewPr varScale="1">
        <p:scale>
          <a:sx n="80" d="100"/>
          <a:sy n="80" d="100"/>
        </p:scale>
        <p:origin x="11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592-8D1F-4B42-8A8C-4EE5B943E594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EB2-CA2D-4B27-AE58-578445C2999C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D956-999A-495A-BE38-939629BBA225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A23-FB11-4D65-8E88-6722EB6570CD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8DB5-90E9-4EC0-A5E2-27B7631568F8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949-3E67-4E9E-A180-5D31A438042C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4E-2DF7-4B63-AE61-8B4B0879DDB7}" type="datetime1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44-F3D9-4E45-AB0B-BA8F2F7A53BF}" type="datetime1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A503-1164-4DBA-A5E4-DB7DB6DF4628}" type="datetime1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7F-BFC3-41B9-884D-DAC426B0E9AC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0A3-779A-4B21-BDC2-F6FF8AF6A6DC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CC78D9-5B37-41A1-BE5D-D0E3BC7402BE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9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9.png"/><Relationship Id="rId4" Type="http://schemas.openxmlformats.org/officeDocument/2006/relationships/image" Target="../media/image3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9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9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9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9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9.jpeg"/><Relationship Id="rId4" Type="http://schemas.openxmlformats.org/officeDocument/2006/relationships/image" Target="../media/image19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EQUIPMENT’S CLASSROOM MANAGEMENT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63" y="798668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609262" y="1998818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5045075" y="4049231"/>
            <a:ext cx="1691192" cy="61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user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20" y="4800600"/>
            <a:ext cx="3013243" cy="18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user\Desktop\Untitl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20768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5073187" y="3851284"/>
            <a:ext cx="1783266" cy="64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922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6660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398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19" name="Right Arrow 18"/>
          <p:cNvSpPr/>
          <p:nvPr/>
        </p:nvSpPr>
        <p:spPr>
          <a:xfrm rot="2945162">
            <a:off x="4944396" y="255256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111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19" name="Right Arrow 18"/>
          <p:cNvSpPr/>
          <p:nvPr/>
        </p:nvSpPr>
        <p:spPr>
          <a:xfrm rot="2945162">
            <a:off x="4944396" y="255256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sp>
        <p:nvSpPr>
          <p:cNvPr id="28" name="Right Arrow 27"/>
          <p:cNvSpPr/>
          <p:nvPr/>
        </p:nvSpPr>
        <p:spPr>
          <a:xfrm rot="859437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7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19" name="Right Arrow 18"/>
          <p:cNvSpPr/>
          <p:nvPr/>
        </p:nvSpPr>
        <p:spPr>
          <a:xfrm rot="2945162">
            <a:off x="4944396" y="255256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sp>
        <p:nvSpPr>
          <p:cNvPr id="28" name="Right Arrow 27"/>
          <p:cNvSpPr/>
          <p:nvPr/>
        </p:nvSpPr>
        <p:spPr>
          <a:xfrm rot="859437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1949088" y="2808845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1960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19" name="Right Arrow 18"/>
          <p:cNvSpPr/>
          <p:nvPr/>
        </p:nvSpPr>
        <p:spPr>
          <a:xfrm rot="2945162">
            <a:off x="4944396" y="255256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876" y="4440487"/>
            <a:ext cx="2214563" cy="9001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62" y="4471183"/>
            <a:ext cx="2235994" cy="907256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 rot="859437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1949088" y="2808845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  <a:endParaRPr lang="en-US" sz="1350" dirty="0"/>
          </a:p>
        </p:txBody>
      </p:sp>
      <p:sp>
        <p:nvSpPr>
          <p:cNvPr id="31" name="Right Arrow 30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613339" y="4910794"/>
            <a:ext cx="500973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3889208" y="4910794"/>
            <a:ext cx="342900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7" name="Straight Arrow Connector 36"/>
          <p:cNvCxnSpPr>
            <a:stCxn id="35" idx="3"/>
            <a:endCxn id="36" idx="1"/>
          </p:cNvCxnSpPr>
          <p:nvPr/>
        </p:nvCxnSpPr>
        <p:spPr>
          <a:xfrm>
            <a:off x="1114312" y="5085115"/>
            <a:ext cx="277489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19" name="Right Arrow 18"/>
          <p:cNvSpPr/>
          <p:nvPr/>
        </p:nvSpPr>
        <p:spPr>
          <a:xfrm rot="2945162">
            <a:off x="4944396" y="255256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876" y="4440487"/>
            <a:ext cx="2214563" cy="9001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62" y="4471183"/>
            <a:ext cx="2235994" cy="907256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 rot="859437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" name="Picture 2" descr="C:\Users\QuangTV\Desktop\serv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1949088" y="2808845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  <a:endParaRPr lang="en-US" sz="1350" dirty="0"/>
          </a:p>
        </p:txBody>
      </p:sp>
      <p:sp>
        <p:nvSpPr>
          <p:cNvPr id="31" name="Right Arrow 30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1821111" y="4750490"/>
            <a:ext cx="1001945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4957847" y="4716223"/>
            <a:ext cx="1001945" cy="624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Arrow Connector 33"/>
          <p:cNvCxnSpPr>
            <a:stCxn id="32" idx="3"/>
            <a:endCxn id="33" idx="1"/>
          </p:cNvCxnSpPr>
          <p:nvPr/>
        </p:nvCxnSpPr>
        <p:spPr>
          <a:xfrm>
            <a:off x="2823056" y="4924810"/>
            <a:ext cx="2134791" cy="103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06:30 AM</a:t>
            </a:r>
            <a:endParaRPr lang="en-US" sz="1350" b="1" dirty="0"/>
          </a:p>
        </p:txBody>
      </p:sp>
      <p:sp>
        <p:nvSpPr>
          <p:cNvPr id="19" name="Right Arrow 18"/>
          <p:cNvSpPr/>
          <p:nvPr/>
        </p:nvSpPr>
        <p:spPr>
          <a:xfrm rot="2945162">
            <a:off x="4944396" y="255256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5731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44" y="3471382"/>
            <a:ext cx="2221706" cy="950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06:30 AM</a:t>
            </a:r>
            <a:endParaRPr lang="en-US" sz="1350" b="1" dirty="0"/>
          </a:p>
        </p:txBody>
      </p:sp>
      <p:sp>
        <p:nvSpPr>
          <p:cNvPr id="19" name="Right Arrow 18"/>
          <p:cNvSpPr/>
          <p:nvPr/>
        </p:nvSpPr>
        <p:spPr>
          <a:xfrm rot="2945162">
            <a:off x="4944396" y="255256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444" y="4763035"/>
            <a:ext cx="2221706" cy="92868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sp>
        <p:nvSpPr>
          <p:cNvPr id="26" name="Rectangle 25"/>
          <p:cNvSpPr/>
          <p:nvPr/>
        </p:nvSpPr>
        <p:spPr>
          <a:xfrm>
            <a:off x="2407444" y="3928907"/>
            <a:ext cx="534278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Arrow Connector 26"/>
          <p:cNvCxnSpPr>
            <a:stCxn id="26" idx="2"/>
            <a:endCxn id="28" idx="0"/>
          </p:cNvCxnSpPr>
          <p:nvPr/>
        </p:nvCxnSpPr>
        <p:spPr>
          <a:xfrm flipH="1">
            <a:off x="2674582" y="4277550"/>
            <a:ext cx="1" cy="923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49771" y="5200632"/>
            <a:ext cx="449622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767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44" y="3471382"/>
            <a:ext cx="2221706" cy="950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40" y="1608472"/>
            <a:ext cx="2228850" cy="9072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4" descr="C:\Users\QuangTV\Desktop\report-ico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4779"/>
              </p:ext>
            </p:extLst>
          </p:nvPr>
        </p:nvGraphicFramePr>
        <p:xfrm>
          <a:off x="5458326" y="1445866"/>
          <a:ext cx="3218059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</a:t>
                      </a:r>
                      <a:r>
                        <a:rPr lang="en-US" sz="1400" baseline="0" dirty="0" smtClean="0"/>
                        <a:t> conditioning: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17-08-2015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06:30 AM</a:t>
            </a:r>
            <a:endParaRPr lang="en-US" sz="1350" b="1" dirty="0"/>
          </a:p>
        </p:txBody>
      </p:sp>
      <p:sp>
        <p:nvSpPr>
          <p:cNvPr id="19" name="Right Arrow 18"/>
          <p:cNvSpPr/>
          <p:nvPr/>
        </p:nvSpPr>
        <p:spPr>
          <a:xfrm rot="2945162">
            <a:off x="4944396" y="255256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1631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444" y="4763035"/>
            <a:ext cx="2221706" cy="9286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27204" y="3784955"/>
            <a:ext cx="1001945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4128176" y="4133598"/>
            <a:ext cx="13695" cy="923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627203" y="5056680"/>
            <a:ext cx="1039253" cy="635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084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63" y="798668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609262" y="1998818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5045075" y="4049231"/>
            <a:ext cx="1691192" cy="61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user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20" y="4800600"/>
            <a:ext cx="3013243" cy="18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user\Desktop\Untitl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20768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5073187" y="3851284"/>
            <a:ext cx="1783266" cy="64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549463" y="3851284"/>
            <a:ext cx="16549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6884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06:30 AM  - 12:15 PM Every day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Checking current status of classroom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 decision when needed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7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7315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112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69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113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" y="4114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714500" y="4114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Change room and notice to teacher</a:t>
            </a:r>
            <a:endParaRPr lang="en-US" b="1" dirty="0"/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626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0075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5171055" y="248983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2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5171055" y="248983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 rot="859437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5171055" y="248983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 rot="859437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1890426" y="3241962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  <a:endParaRPr lang="en-US" sz="1350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82" y="4322344"/>
            <a:ext cx="2207419" cy="16178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2728" y="4322345"/>
            <a:ext cx="2214563" cy="12001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52336" y="5060287"/>
            <a:ext cx="468081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3918065" y="4863766"/>
            <a:ext cx="386233" cy="432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 flipV="1">
            <a:off x="920417" y="5080116"/>
            <a:ext cx="2997648" cy="1544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5171055" y="248983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 rot="859437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1890426" y="3241962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  <a:endParaRPr lang="en-US" sz="1350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82" y="4322344"/>
            <a:ext cx="2207419" cy="16178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2728" y="4322345"/>
            <a:ext cx="2214563" cy="12001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12855" y="4959565"/>
            <a:ext cx="1001945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/>
          <p:nvPr/>
        </p:nvSpPr>
        <p:spPr>
          <a:xfrm>
            <a:off x="5004247" y="4610231"/>
            <a:ext cx="1001945" cy="624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>
          <a:xfrm flipV="1">
            <a:off x="2614800" y="4922420"/>
            <a:ext cx="2389447" cy="2114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20" name="Picture 19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72829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QuangTV\Desktop\addEqui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6829"/>
            <a:ext cx="3886200" cy="26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QuangTV\Desktop\announc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30029"/>
            <a:ext cx="3076575" cy="35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 flipV="1">
            <a:off x="2667000" y="1607630"/>
            <a:ext cx="2286000" cy="197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2" idx="1"/>
          </p:cNvCxnSpPr>
          <p:nvPr/>
        </p:nvCxnSpPr>
        <p:spPr>
          <a:xfrm>
            <a:off x="2667000" y="3586754"/>
            <a:ext cx="2286000" cy="1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77103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5171055" y="248983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12:15 PM</a:t>
            </a:r>
            <a:endParaRPr lang="en-US" sz="1350" b="1" dirty="0"/>
          </a:p>
        </p:txBody>
      </p:sp>
      <p:sp>
        <p:nvSpPr>
          <p:cNvPr id="30" name="Right Arrow 29"/>
          <p:cNvSpPr/>
          <p:nvPr/>
        </p:nvSpPr>
        <p:spPr>
          <a:xfrm rot="8594371">
            <a:off x="3900392" y="243031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722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5171055" y="248983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12:15 PM</a:t>
            </a:r>
            <a:endParaRPr lang="en-US" sz="135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2" y="3579771"/>
            <a:ext cx="2207419" cy="20645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2031" y="3579771"/>
            <a:ext cx="2228850" cy="20645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60744" y="4575572"/>
            <a:ext cx="436462" cy="406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3649968" y="4575571"/>
            <a:ext cx="401667" cy="345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897205" y="4748432"/>
            <a:ext cx="2752763" cy="301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8594371">
            <a:off x="3900392" y="243031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427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5171055" y="248983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12:15 PM</a:t>
            </a:r>
            <a:endParaRPr lang="en-US" sz="135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2" y="3579771"/>
            <a:ext cx="2207419" cy="20645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2031" y="3579771"/>
            <a:ext cx="2228850" cy="206454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12855" y="4778606"/>
            <a:ext cx="1001945" cy="865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765462" y="3912898"/>
            <a:ext cx="1001945" cy="1731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" name="Straight Arrow Connector 29"/>
          <p:cNvCxnSpPr>
            <a:endCxn id="24" idx="1"/>
          </p:cNvCxnSpPr>
          <p:nvPr/>
        </p:nvCxnSpPr>
        <p:spPr>
          <a:xfrm flipV="1">
            <a:off x="2614800" y="4778606"/>
            <a:ext cx="2150662" cy="3552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 rot="8594371">
            <a:off x="3900392" y="243031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713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5171055" y="248983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 rot="8594371">
            <a:off x="3900392" y="243031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19-08-2015 </a:t>
            </a:r>
          </a:p>
          <a:p>
            <a:pPr algn="ctr"/>
            <a:r>
              <a:rPr lang="en-US" sz="1350" b="1" dirty="0"/>
              <a:t>06:30 AM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6798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5171055" y="248983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 rot="8594371">
            <a:off x="3900392" y="243031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19-08-2015 </a:t>
            </a:r>
          </a:p>
          <a:p>
            <a:pPr algn="ctr"/>
            <a:r>
              <a:rPr lang="en-US" sz="1350" b="1" dirty="0"/>
              <a:t>06:30 AM</a:t>
            </a:r>
            <a:endParaRPr lang="en-US" sz="135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94" y="3547725"/>
            <a:ext cx="2221706" cy="21288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114" y="3547726"/>
            <a:ext cx="2185988" cy="233600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2002" y="4556961"/>
            <a:ext cx="355249" cy="324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3536157" y="4665245"/>
            <a:ext cx="389146" cy="36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857250" y="4719387"/>
            <a:ext cx="2678907" cy="1308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22" y="2282991"/>
            <a:ext cx="973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AnNDH</a:t>
            </a:r>
            <a:endParaRPr lang="en-US" sz="13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4" y="1531394"/>
            <a:ext cx="2221706" cy="16178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801"/>
              </p:ext>
            </p:extLst>
          </p:nvPr>
        </p:nvGraphicFramePr>
        <p:xfrm>
          <a:off x="5458326" y="1445866"/>
          <a:ext cx="321805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18-08-2015 </a:t>
            </a:r>
          </a:p>
          <a:p>
            <a:pPr algn="ctr"/>
            <a:r>
              <a:rPr lang="en-US" sz="1350" b="1" dirty="0"/>
              <a:t>08:15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5171055" y="248983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6356"/>
              </p:ext>
            </p:extLst>
          </p:nvPr>
        </p:nvGraphicFramePr>
        <p:xfrm>
          <a:off x="5983770" y="2883179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 rot="8594371">
            <a:off x="3900392" y="243031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Down Arrow 24"/>
          <p:cNvSpPr/>
          <p:nvPr/>
        </p:nvSpPr>
        <p:spPr>
          <a:xfrm>
            <a:off x="3135241" y="2668274"/>
            <a:ext cx="216569" cy="69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3268665" y="2737458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19-08-2015 </a:t>
            </a:r>
          </a:p>
          <a:p>
            <a:pPr algn="ctr"/>
            <a:r>
              <a:rPr lang="en-US" sz="1350" b="1" dirty="0"/>
              <a:t>06:30 AM</a:t>
            </a:r>
            <a:endParaRPr lang="en-US" sz="135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94" y="3547725"/>
            <a:ext cx="2221706" cy="21288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114" y="3547726"/>
            <a:ext cx="2185988" cy="233600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12855" y="3868262"/>
            <a:ext cx="1001945" cy="917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629151" y="3868263"/>
            <a:ext cx="995951" cy="1699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2614800" y="4223544"/>
            <a:ext cx="2014351" cy="494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1308"/>
              </p:ext>
            </p:extLst>
          </p:nvPr>
        </p:nvGraphicFramePr>
        <p:xfrm>
          <a:off x="3451803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19723"/>
              </p:ext>
            </p:extLst>
          </p:nvPr>
        </p:nvGraphicFramePr>
        <p:xfrm>
          <a:off x="1574877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7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1308"/>
              </p:ext>
            </p:extLst>
          </p:nvPr>
        </p:nvGraphicFramePr>
        <p:xfrm>
          <a:off x="3451803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19723"/>
              </p:ext>
            </p:extLst>
          </p:nvPr>
        </p:nvGraphicFramePr>
        <p:xfrm>
          <a:off x="1574877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64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097422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61387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  <a:endParaRPr lang="en-US" sz="1350" b="1" dirty="0"/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33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21939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41757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1308"/>
              </p:ext>
            </p:extLst>
          </p:nvPr>
        </p:nvGraphicFramePr>
        <p:xfrm>
          <a:off x="3451803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19723"/>
              </p:ext>
            </p:extLst>
          </p:nvPr>
        </p:nvGraphicFramePr>
        <p:xfrm>
          <a:off x="1574877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64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097422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61387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  <a:endParaRPr lang="en-US" sz="1350" b="1" dirty="0"/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33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21939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  <a:endParaRPr lang="en-US" sz="1350" b="1" dirty="0"/>
          </a:p>
        </p:txBody>
      </p:sp>
      <p:sp>
        <p:nvSpPr>
          <p:cNvPr id="38" name="Right Arrow 37"/>
          <p:cNvSpPr/>
          <p:nvPr/>
        </p:nvSpPr>
        <p:spPr>
          <a:xfrm>
            <a:off x="4729346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83167"/>
              </p:ext>
            </p:extLst>
          </p:nvPr>
        </p:nvGraphicFramePr>
        <p:xfrm>
          <a:off x="5777228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3450986" y="1481122"/>
            <a:ext cx="1654776" cy="917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/>
          <p:cNvSpPr/>
          <p:nvPr/>
        </p:nvSpPr>
        <p:spPr>
          <a:xfrm>
            <a:off x="5758077" y="2697808"/>
            <a:ext cx="1633323" cy="1140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Arrow Connector 41"/>
          <p:cNvCxnSpPr>
            <a:stCxn id="40" idx="3"/>
            <a:endCxn id="41" idx="0"/>
          </p:cNvCxnSpPr>
          <p:nvPr/>
        </p:nvCxnSpPr>
        <p:spPr>
          <a:xfrm>
            <a:off x="5105762" y="1939657"/>
            <a:ext cx="1468977" cy="7581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  <a:endParaRPr lang="en-US" sz="1350" b="1" dirty="0"/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  <a:endParaRPr lang="en-US" sz="1350" b="1" dirty="0"/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99614" y="376889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19-08-2015 12:15 PM</a:t>
            </a:r>
            <a:endParaRPr lang="en-US" sz="135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79" y="4395212"/>
            <a:ext cx="2228850" cy="9429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460" y="4395212"/>
            <a:ext cx="2228850" cy="147161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600379" y="4866700"/>
            <a:ext cx="520574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4666959" y="5025026"/>
            <a:ext cx="505295" cy="452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>
            <a:off x="2120954" y="5034052"/>
            <a:ext cx="2546006" cy="217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55700" y="5257800"/>
            <a:ext cx="77597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Require human resource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28600" y="5295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4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  <a:endParaRPr lang="en-US" sz="1350" b="1" dirty="0"/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  <a:endParaRPr lang="en-US" sz="1350" b="1" dirty="0"/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99614" y="376889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19-08-2015 12:15 PM</a:t>
            </a:r>
            <a:endParaRPr lang="en-US" sz="135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79" y="4395212"/>
            <a:ext cx="2228850" cy="9429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460" y="4395212"/>
            <a:ext cx="2228850" cy="147161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864886" y="5021533"/>
            <a:ext cx="945114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5820255" y="5318488"/>
            <a:ext cx="1045055" cy="548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>
            <a:off x="3810000" y="5188885"/>
            <a:ext cx="2010255" cy="4037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  <a:endParaRPr lang="en-US" sz="1350" b="1" dirty="0"/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  <a:endParaRPr lang="en-US" sz="1350" b="1" dirty="0"/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99614" y="376889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19-08-2015 12:15 PM</a:t>
            </a:r>
            <a:endParaRPr lang="en-US" sz="135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47" y="4169987"/>
            <a:ext cx="5693569" cy="132159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856109" y="4954324"/>
            <a:ext cx="1881326" cy="537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824307" y="4954324"/>
            <a:ext cx="1519345" cy="537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ounded Rectangle 24"/>
          <p:cNvSpPr/>
          <p:nvPr/>
        </p:nvSpPr>
        <p:spPr>
          <a:xfrm>
            <a:off x="6603288" y="4564585"/>
            <a:ext cx="1495705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 to classroom 306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846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  <a:endParaRPr lang="en-US" sz="1350" b="1" dirty="0"/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  <a:endParaRPr lang="en-US" sz="1350" b="1" dirty="0"/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99614" y="3768892"/>
            <a:ext cx="19223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/>
              <a:t>20-08-2015 06:30 AM</a:t>
            </a:r>
            <a:endParaRPr lang="en-US" sz="135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00" y="4410429"/>
            <a:ext cx="2207419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437" y="4410429"/>
            <a:ext cx="2214563" cy="9286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719137" y="4853021"/>
            <a:ext cx="412457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4787377" y="4853021"/>
            <a:ext cx="376175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Arrow Connector 25"/>
          <p:cNvCxnSpPr>
            <a:stCxn id="20" idx="3"/>
            <a:endCxn id="21" idx="1"/>
          </p:cNvCxnSpPr>
          <p:nvPr/>
        </p:nvCxnSpPr>
        <p:spPr>
          <a:xfrm>
            <a:off x="2131594" y="5020373"/>
            <a:ext cx="26557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6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  <a:endParaRPr lang="en-US" sz="1350" b="1" dirty="0"/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  <a:endParaRPr lang="en-US" sz="1350" b="1" dirty="0"/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00" y="4410429"/>
            <a:ext cx="2207419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437" y="4410429"/>
            <a:ext cx="2214563" cy="9286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36436" y="4707421"/>
            <a:ext cx="973564" cy="33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5867400" y="4707421"/>
            <a:ext cx="1021919" cy="617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Arrow Connector 25"/>
          <p:cNvCxnSpPr>
            <a:stCxn id="20" idx="3"/>
            <a:endCxn id="21" idx="1"/>
          </p:cNvCxnSpPr>
          <p:nvPr/>
        </p:nvCxnSpPr>
        <p:spPr>
          <a:xfrm>
            <a:off x="3810000" y="4874773"/>
            <a:ext cx="2057400" cy="1413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99614" y="3768892"/>
            <a:ext cx="19223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/>
              <a:t>20-08-2015 06:30 AM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6765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28825"/>
              </p:ext>
            </p:extLst>
          </p:nvPr>
        </p:nvGraphicFramePr>
        <p:xfrm>
          <a:off x="3479554" y="1219200"/>
          <a:ext cx="1586421" cy="105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82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1039"/>
              </p:ext>
            </p:extLst>
          </p:nvPr>
        </p:nvGraphicFramePr>
        <p:xfrm>
          <a:off x="1602628" y="1223382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3" name="Picture 32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5" y="2317863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3125173" y="3031956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189138" y="2754957"/>
            <a:ext cx="738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Resolve</a:t>
            </a:r>
            <a:endParaRPr lang="en-US" sz="1350" b="1" dirty="0"/>
          </a:p>
        </p:txBody>
      </p:sp>
      <p:pic>
        <p:nvPicPr>
          <p:cNvPr id="36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84" y="2821403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49690" y="2559307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306</a:t>
            </a:r>
            <a:endParaRPr lang="en-US" sz="1350" b="1" dirty="0"/>
          </a:p>
        </p:txBody>
      </p:sp>
      <p:sp>
        <p:nvSpPr>
          <p:cNvPr id="38" name="Right Arrow 37"/>
          <p:cNvSpPr/>
          <p:nvPr/>
        </p:nvSpPr>
        <p:spPr>
          <a:xfrm>
            <a:off x="4757097" y="307830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32141"/>
              </p:ext>
            </p:extLst>
          </p:nvPr>
        </p:nvGraphicFramePr>
        <p:xfrm>
          <a:off x="5804979" y="2735406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306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99614" y="3768892"/>
            <a:ext cx="19223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/>
              <a:t>20-08-2015 06:30 AM</a:t>
            </a:r>
            <a:endParaRPr lang="en-US" sz="135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55336"/>
            <a:ext cx="5664994" cy="130730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080480" y="4654421"/>
            <a:ext cx="1942766" cy="517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ounded Rectangle 24"/>
          <p:cNvSpPr/>
          <p:nvPr/>
        </p:nvSpPr>
        <p:spPr>
          <a:xfrm>
            <a:off x="6776069" y="4513907"/>
            <a:ext cx="1495705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 to classroom 306</a:t>
            </a:r>
            <a:endParaRPr lang="en-US" sz="1350" dirty="0"/>
          </a:p>
        </p:txBody>
      </p:sp>
      <p:sp>
        <p:nvSpPr>
          <p:cNvPr id="27" name="Rectangle 26"/>
          <p:cNvSpPr/>
          <p:nvPr/>
        </p:nvSpPr>
        <p:spPr>
          <a:xfrm>
            <a:off x="5125850" y="4654421"/>
            <a:ext cx="1241927" cy="517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817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9578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30631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9578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4944396" y="255256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86545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4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9578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4944396" y="255256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86545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 rot="859437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1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9578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4944396" y="255256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86545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 rot="859437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1949088" y="2808845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1404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200400" y="2690325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06" y="246172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82433" y="4023825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057400" y="32237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9" idx="3"/>
          </p:cNvCxnSpPr>
          <p:nvPr/>
        </p:nvCxnSpPr>
        <p:spPr>
          <a:xfrm flipH="1">
            <a:off x="5384800" y="3223725"/>
            <a:ext cx="1269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9578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4944396" y="255256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86545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 rot="859437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1949088" y="2808845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  <a:endParaRPr lang="en-US" sz="13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2905" y="4571059"/>
            <a:ext cx="2221706" cy="871538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071" y="4571060"/>
            <a:ext cx="2200275" cy="62150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5071" y="4881812"/>
            <a:ext cx="483895" cy="310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/>
          <p:nvPr/>
        </p:nvSpPr>
        <p:spPr>
          <a:xfrm>
            <a:off x="3439868" y="4944979"/>
            <a:ext cx="449341" cy="376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>
          <a:xfrm>
            <a:off x="748966" y="5037190"/>
            <a:ext cx="2690902" cy="958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4" y="1608471"/>
            <a:ext cx="812884" cy="5662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1697" y="2238728"/>
            <a:ext cx="11097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Mr. </a:t>
            </a:r>
            <a:r>
              <a:rPr lang="en-US" sz="1350" dirty="0" err="1"/>
              <a:t>HoangNT</a:t>
            </a:r>
            <a:endParaRPr lang="en-US" sz="135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0" y="1608471"/>
            <a:ext cx="2221706" cy="8929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62876" y="1813760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59" y="1594184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9578"/>
              </p:ext>
            </p:extLst>
          </p:nvPr>
        </p:nvGraphicFramePr>
        <p:xfrm>
          <a:off x="5458326" y="1445866"/>
          <a:ext cx="3218059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05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Projector: “</a:t>
                      </a:r>
                      <a:r>
                        <a:rPr lang="en-US" sz="140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Speaker:</a:t>
                      </a:r>
                      <a:r>
                        <a:rPr lang="en-US" sz="1400" baseline="0" dirty="0" smtClean="0"/>
                        <a:t> “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”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6283" y="1395937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20-08-2015 </a:t>
            </a:r>
          </a:p>
          <a:p>
            <a:pPr algn="ctr"/>
            <a:r>
              <a:rPr lang="en-US" sz="1350" b="1" dirty="0"/>
              <a:t>09:00 AM</a:t>
            </a:r>
            <a:endParaRPr lang="en-US" sz="1350" b="1" dirty="0"/>
          </a:p>
        </p:txBody>
      </p:sp>
      <p:sp>
        <p:nvSpPr>
          <p:cNvPr id="11" name="Right Arrow 10"/>
          <p:cNvSpPr/>
          <p:nvPr/>
        </p:nvSpPr>
        <p:spPr>
          <a:xfrm rot="2945162">
            <a:off x="4944396" y="2552561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86545"/>
              </p:ext>
            </p:extLst>
          </p:nvPr>
        </p:nvGraphicFramePr>
        <p:xfrm>
          <a:off x="5757110" y="2945903"/>
          <a:ext cx="1586421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80%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true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 rot="8594371">
            <a:off x="3953517" y="2550517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69" y="2760221"/>
            <a:ext cx="899360" cy="1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1949088" y="2808845"/>
            <a:ext cx="887996" cy="44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 data</a:t>
            </a:r>
            <a:endParaRPr lang="en-US" sz="1350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3046991" y="3976431"/>
            <a:ext cx="542447" cy="1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2905" y="4571059"/>
            <a:ext cx="2221706" cy="8715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071" y="4571060"/>
            <a:ext cx="2200275" cy="62150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463401" y="4863655"/>
            <a:ext cx="1001945" cy="34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4600138" y="4829388"/>
            <a:ext cx="1001945" cy="624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" name="Straight Arrow Connector 28"/>
          <p:cNvCxnSpPr>
            <a:stCxn id="27" idx="3"/>
            <a:endCxn id="28" idx="1"/>
          </p:cNvCxnSpPr>
          <p:nvPr/>
        </p:nvCxnSpPr>
        <p:spPr>
          <a:xfrm>
            <a:off x="2465346" y="5037976"/>
            <a:ext cx="2134791" cy="103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6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939831" y="1753328"/>
            <a:ext cx="725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Resolve</a:t>
            </a:r>
            <a:endParaRPr lang="en-US" sz="1350" dirty="0"/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93715" y="1557679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113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541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939831" y="1753328"/>
            <a:ext cx="725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Resolve</a:t>
            </a:r>
            <a:endParaRPr lang="en-US" sz="1350" dirty="0"/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93715" y="1557679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113</a:t>
            </a:r>
            <a:endParaRPr lang="en-US" sz="1350" dirty="0"/>
          </a:p>
        </p:txBody>
      </p:sp>
      <p:sp>
        <p:nvSpPr>
          <p:cNvPr id="9" name="Right Arrow 8"/>
          <p:cNvSpPr/>
          <p:nvPr/>
        </p:nvSpPr>
        <p:spPr>
          <a:xfrm>
            <a:off x="3501122" y="2076679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80974"/>
              </p:ext>
            </p:extLst>
          </p:nvPr>
        </p:nvGraphicFramePr>
        <p:xfrm>
          <a:off x="4549004" y="1733777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7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939831" y="1753328"/>
            <a:ext cx="725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Resolve</a:t>
            </a:r>
            <a:endParaRPr lang="en-US" sz="1350" dirty="0"/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93715" y="1557679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113</a:t>
            </a:r>
            <a:endParaRPr lang="en-US" sz="1350" dirty="0"/>
          </a:p>
        </p:txBody>
      </p:sp>
      <p:sp>
        <p:nvSpPr>
          <p:cNvPr id="9" name="Right Arrow 8"/>
          <p:cNvSpPr/>
          <p:nvPr/>
        </p:nvSpPr>
        <p:spPr>
          <a:xfrm>
            <a:off x="3501122" y="2076679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80974"/>
              </p:ext>
            </p:extLst>
          </p:nvPr>
        </p:nvGraphicFramePr>
        <p:xfrm>
          <a:off x="4549004" y="1733777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639" y="2767263"/>
            <a:ext cx="17283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21-08-2015 06:30 </a:t>
            </a:r>
            <a:r>
              <a:rPr lang="en-US" sz="1350" b="1" dirty="0"/>
              <a:t>A</a:t>
            </a:r>
            <a:r>
              <a:rPr lang="en-US" sz="1350" b="1" dirty="0"/>
              <a:t>M</a:t>
            </a:r>
            <a:endParaRPr lang="en-US" sz="135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730040" y="3401655"/>
            <a:ext cx="1732547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 to classroom 113</a:t>
            </a:r>
            <a:endParaRPr lang="en-US" sz="13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75" y="3401655"/>
            <a:ext cx="4579144" cy="6643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99177" y="3717507"/>
            <a:ext cx="1651718" cy="21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4256174" y="3717508"/>
            <a:ext cx="1001945" cy="21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4150895" y="3825780"/>
            <a:ext cx="10527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</a:t>
            </a:r>
            <a:r>
              <a:rPr lang="en-US" sz="3600" b="1" dirty="0"/>
              <a:t>3</a:t>
            </a:r>
            <a:endParaRPr lang="en-US" sz="3600" b="1" dirty="0"/>
          </a:p>
        </p:txBody>
      </p:sp>
      <p:pic>
        <p:nvPicPr>
          <p:cNvPr id="22" name="Picture 21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" y="1316234"/>
            <a:ext cx="1543050" cy="15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69198" y="2030327"/>
            <a:ext cx="866274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1939831" y="1753328"/>
            <a:ext cx="725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Resolve</a:t>
            </a:r>
            <a:endParaRPr lang="en-US" sz="1350" dirty="0"/>
          </a:p>
        </p:txBody>
      </p:sp>
      <p:pic>
        <p:nvPicPr>
          <p:cNvPr id="3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09" y="1819775"/>
            <a:ext cx="524376" cy="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93715" y="1557679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113</a:t>
            </a:r>
            <a:endParaRPr lang="en-US" sz="1350" dirty="0"/>
          </a:p>
        </p:txBody>
      </p:sp>
      <p:sp>
        <p:nvSpPr>
          <p:cNvPr id="9" name="Right Arrow 8"/>
          <p:cNvSpPr/>
          <p:nvPr/>
        </p:nvSpPr>
        <p:spPr>
          <a:xfrm>
            <a:off x="3501122" y="2076679"/>
            <a:ext cx="908095" cy="16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80974"/>
              </p:ext>
            </p:extLst>
          </p:nvPr>
        </p:nvGraphicFramePr>
        <p:xfrm>
          <a:off x="4549004" y="1733777"/>
          <a:ext cx="1586421" cy="106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21"/>
              </a:tblGrid>
              <a:tr h="2917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Classroom 113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Damaged</a:t>
                      </a:r>
                      <a:r>
                        <a:rPr lang="en-US" sz="1400" baseline="0" dirty="0" smtClean="0"/>
                        <a:t> Level: 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IsDamaged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false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639" y="2767263"/>
            <a:ext cx="17283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21-08-2015 06:30 </a:t>
            </a:r>
            <a:r>
              <a:rPr lang="en-US" sz="1350" b="1" dirty="0"/>
              <a:t>A</a:t>
            </a:r>
            <a:r>
              <a:rPr lang="en-US" sz="1350" b="1" dirty="0"/>
              <a:t>M</a:t>
            </a:r>
            <a:endParaRPr lang="en-US" sz="135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730040" y="3401655"/>
            <a:ext cx="1732547" cy="53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 to classroom 113</a:t>
            </a:r>
            <a:endParaRPr lang="en-US" sz="13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75" y="3401655"/>
            <a:ext cx="4579144" cy="6643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99177" y="3717507"/>
            <a:ext cx="1651718" cy="21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4256174" y="3717508"/>
            <a:ext cx="1001945" cy="216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4150895" y="3825780"/>
            <a:ext cx="10527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70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ADVANTAGE &amp; DISADVANTAGE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6400800" cy="3474720"/>
          </a:xfrm>
        </p:spPr>
        <p:txBody>
          <a:bodyPr/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Require less human source</a:t>
            </a:r>
          </a:p>
          <a:p>
            <a:pPr lvl="1"/>
            <a:r>
              <a:rPr lang="en-US" dirty="0" smtClean="0"/>
              <a:t>Save time when receive and resolve report</a:t>
            </a:r>
          </a:p>
          <a:p>
            <a:pPr lvl="1"/>
            <a:r>
              <a:rPr lang="en-US" dirty="0" smtClean="0"/>
              <a:t>Easy to check status of equipment, classroom</a:t>
            </a:r>
          </a:p>
          <a:p>
            <a:pPr lvl="1"/>
            <a:r>
              <a:rPr lang="en-US" dirty="0" smtClean="0"/>
              <a:t>User interface is friendly, easy to use.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Can not check user behavior.</a:t>
            </a:r>
          </a:p>
          <a:p>
            <a:pPr lvl="1"/>
            <a:r>
              <a:rPr lang="en-US" dirty="0" smtClean="0"/>
              <a:t>Only support for Android 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648"/>
            <a:ext cx="32004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FUTURE PLAN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6400800" cy="347472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Synchronize schedule with Google Calendar</a:t>
            </a:r>
          </a:p>
          <a:p>
            <a:pPr lvl="1"/>
            <a:r>
              <a:rPr lang="en-US" dirty="0" smtClean="0"/>
              <a:t>Support other mobile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24" y="26670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 and Answer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77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58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685794"/>
            <a:ext cx="1346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sta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74132"/>
            <a:ext cx="1300341" cy="18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5054600" y="1676400"/>
            <a:ext cx="1422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81400" y="3123063"/>
            <a:ext cx="1752600" cy="63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  <p:pic>
        <p:nvPicPr>
          <p:cNvPr id="15" name="Picture 14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" y="2759112"/>
            <a:ext cx="1257757" cy="123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QuangTV\Desktop\teach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817136"/>
            <a:ext cx="1181668" cy="11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44599" y="3378958"/>
            <a:ext cx="2336801" cy="202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334000" y="3407970"/>
            <a:ext cx="2362200" cy="1734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67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19400" y="2590800"/>
            <a:ext cx="617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Automatically receive and analyze data report</a:t>
            </a:r>
            <a:endParaRPr lang="en-US" sz="1400" dirty="0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5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3648" y="-2274"/>
            <a:ext cx="2628900" cy="11430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800" b="1" dirty="0" smtClean="0">
                <a:latin typeface="+mn-lt"/>
              </a:rPr>
              <a:t>OUTLINE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828800"/>
            <a:ext cx="7408333" cy="3657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Current Situation</a:t>
            </a:r>
          </a:p>
          <a:p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Demonstration</a:t>
            </a:r>
          </a:p>
          <a:p>
            <a:r>
              <a:rPr lang="en-US" sz="3200" dirty="0" smtClean="0"/>
              <a:t>Advantages and Disadvantages</a:t>
            </a:r>
          </a:p>
          <a:p>
            <a:r>
              <a:rPr lang="en-US" sz="3200" dirty="0" smtClean="0"/>
              <a:t>Future plan	</a:t>
            </a:r>
          </a:p>
          <a:p>
            <a:r>
              <a:rPr lang="en-US" sz="3200" dirty="0" smtClean="0"/>
              <a:t>Question and Answers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61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617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Automatically receive and analyze data report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809999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30099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1752600" y="3619500"/>
            <a:ext cx="106680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1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analyze data report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4953000"/>
            <a:ext cx="617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Require less human resource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3048000"/>
            <a:ext cx="1066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15" idx="1"/>
          </p:cNvCxnSpPr>
          <p:nvPr/>
        </p:nvCxnSpPr>
        <p:spPr>
          <a:xfrm>
            <a:off x="1752600" y="3619500"/>
            <a:ext cx="1066800" cy="652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0" idx="1"/>
          </p:cNvCxnSpPr>
          <p:nvPr/>
        </p:nvCxnSpPr>
        <p:spPr>
          <a:xfrm>
            <a:off x="1752600" y="36195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19400" y="3859567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62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98814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41486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34820"/>
              </p:ext>
            </p:extLst>
          </p:nvPr>
        </p:nvGraphicFramePr>
        <p:xfrm>
          <a:off x="5638800" y="2714506"/>
          <a:ext cx="2222167" cy="14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661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4163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455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93132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75011"/>
              </p:ext>
            </p:extLst>
          </p:nvPr>
        </p:nvGraphicFramePr>
        <p:xfrm>
          <a:off x="5638800" y="2714506"/>
          <a:ext cx="2222167" cy="14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661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4163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32175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68989"/>
              </p:ext>
            </p:extLst>
          </p:nvPr>
        </p:nvGraphicFramePr>
        <p:xfrm>
          <a:off x="25401" y="3200400"/>
          <a:ext cx="1727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24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9056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30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3715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84464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17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73561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46961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1922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7242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75716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66916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270518" y="1420157"/>
            <a:ext cx="291472" cy="1426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33748"/>
              </p:ext>
            </p:extLst>
          </p:nvPr>
        </p:nvGraphicFramePr>
        <p:xfrm>
          <a:off x="26158" y="3448582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76937"/>
              </p:ext>
            </p:extLst>
          </p:nvPr>
        </p:nvGraphicFramePr>
        <p:xfrm>
          <a:off x="7124700" y="3119119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35707"/>
              </p:ext>
            </p:extLst>
          </p:nvPr>
        </p:nvGraphicFramePr>
        <p:xfrm>
          <a:off x="3453676" y="801007"/>
          <a:ext cx="2057400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3"/>
            <a:endCxn id="8" idx="1"/>
          </p:cNvCxnSpPr>
          <p:nvPr/>
        </p:nvCxnSpPr>
        <p:spPr>
          <a:xfrm flipV="1">
            <a:off x="1931158" y="2015127"/>
            <a:ext cx="1522518" cy="193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1"/>
          </p:cNvCxnSpPr>
          <p:nvPr/>
        </p:nvCxnSpPr>
        <p:spPr>
          <a:xfrm>
            <a:off x="5511076" y="2015127"/>
            <a:ext cx="1613624" cy="174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454505">
            <a:off x="1964405" y="36958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8479684">
            <a:off x="2876687" y="196810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994589">
            <a:off x="5545649" y="18304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721035">
            <a:off x="6557828" y="34448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4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027" name="Picture 3" descr="C:\Users\QuangTV\Desktop\sc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43879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42999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3625056" y="2463006"/>
            <a:ext cx="884238" cy="2076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687" y="391145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72278"/>
              </p:ext>
            </p:extLst>
          </p:nvPr>
        </p:nvGraphicFramePr>
        <p:xfrm>
          <a:off x="2286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97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9563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5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2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69002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136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6069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80759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60676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49877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83573"/>
              </p:ext>
            </p:extLst>
          </p:nvPr>
        </p:nvGraphicFramePr>
        <p:xfrm>
          <a:off x="228600" y="447294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9" idx="1"/>
            <a:endCxn id="16" idx="3"/>
          </p:cNvCxnSpPr>
          <p:nvPr/>
        </p:nvCxnSpPr>
        <p:spPr>
          <a:xfrm flipH="1">
            <a:off x="2247900" y="5115560"/>
            <a:ext cx="2839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32546" y="51155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43323" y="510757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196"/>
            <a:ext cx="2103512" cy="21035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3512" y="2590800"/>
            <a:ext cx="239228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89258"/>
            <a:ext cx="3200400" cy="44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47257"/>
              </p:ext>
            </p:extLst>
          </p:nvPr>
        </p:nvGraphicFramePr>
        <p:xfrm>
          <a:off x="5105400" y="990600"/>
          <a:ext cx="2057400" cy="18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57800" y="25146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15113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6100" y="2825749"/>
            <a:ext cx="10795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10" idx="3"/>
          </p:cNvCxnSpPr>
          <p:nvPr/>
        </p:nvCxnSpPr>
        <p:spPr>
          <a:xfrm flipH="1">
            <a:off x="2895600" y="2686050"/>
            <a:ext cx="2362200" cy="1623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9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34912"/>
              </p:ext>
            </p:extLst>
          </p:nvPr>
        </p:nvGraphicFramePr>
        <p:xfrm>
          <a:off x="5105400" y="99060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70500" y="28702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25908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</p:cNvCxnSpPr>
          <p:nvPr/>
        </p:nvCxnSpPr>
        <p:spPr>
          <a:xfrm flipH="1">
            <a:off x="2895600" y="3041650"/>
            <a:ext cx="2374900" cy="123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34290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41148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48006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54864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1"/>
            <a:endCxn id="13" idx="3"/>
          </p:cNvCxnSpPr>
          <p:nvPr/>
        </p:nvCxnSpPr>
        <p:spPr>
          <a:xfrm flipH="1">
            <a:off x="2895600" y="3041650"/>
            <a:ext cx="2374900" cy="73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14" idx="3"/>
          </p:cNvCxnSpPr>
          <p:nvPr/>
        </p:nvCxnSpPr>
        <p:spPr>
          <a:xfrm flipH="1">
            <a:off x="2895600" y="3041650"/>
            <a:ext cx="2374900" cy="1416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</p:cNvCxnSpPr>
          <p:nvPr/>
        </p:nvCxnSpPr>
        <p:spPr>
          <a:xfrm flipH="1">
            <a:off x="2895600" y="3041650"/>
            <a:ext cx="2374900" cy="2101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  <a:endCxn id="16" idx="3"/>
          </p:cNvCxnSpPr>
          <p:nvPr/>
        </p:nvCxnSpPr>
        <p:spPr>
          <a:xfrm flipH="1">
            <a:off x="2895600" y="3041650"/>
            <a:ext cx="2374900" cy="278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077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59639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825749"/>
            <a:ext cx="1524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21" idx="3"/>
          </p:cNvCxnSpPr>
          <p:nvPr/>
        </p:nvCxnSpPr>
        <p:spPr>
          <a:xfrm flipH="1" flipV="1">
            <a:off x="2971800" y="3127374"/>
            <a:ext cx="2178050" cy="301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28800" y="2825748"/>
            <a:ext cx="1143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4450" y="3281115"/>
            <a:ext cx="2800350" cy="3764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86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6608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1371600"/>
            <a:ext cx="3200400" cy="7556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9" idx="3"/>
          </p:cNvCxnSpPr>
          <p:nvPr/>
        </p:nvCxnSpPr>
        <p:spPr>
          <a:xfrm flipH="1" flipV="1">
            <a:off x="3276600" y="1749426"/>
            <a:ext cx="2270125" cy="3834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40556"/>
              </p:ext>
            </p:extLst>
          </p:nvPr>
        </p:nvGraphicFramePr>
        <p:xfrm>
          <a:off x="5546725" y="4740322"/>
          <a:ext cx="2057400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546725" y="4745402"/>
            <a:ext cx="2012950" cy="1676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  <p:cxnSp>
        <p:nvCxnSpPr>
          <p:cNvPr id="14" name="Straight Connector 13"/>
          <p:cNvCxnSpPr>
            <a:stCxn id="7" idx="2"/>
            <a:endCxn id="23" idx="0"/>
          </p:cNvCxnSpPr>
          <p:nvPr/>
        </p:nvCxnSpPr>
        <p:spPr>
          <a:xfrm>
            <a:off x="6553200" y="3674164"/>
            <a:ext cx="0" cy="107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23053" y="35861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24197" y="437607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8777"/>
            <a:ext cx="251460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kocaeli-vest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84078"/>
            <a:ext cx="4419600" cy="20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4" y="3669678"/>
            <a:ext cx="2157186" cy="21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user\Desktop\icon_black-1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641634"/>
            <a:ext cx="5406798" cy="25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29231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28194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799" y="2819400"/>
            <a:ext cx="44196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4648200"/>
            <a:ext cx="4343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Check report of user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4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2590800" y="3124200"/>
            <a:ext cx="1981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20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08748"/>
              </p:ext>
            </p:extLst>
          </p:nvPr>
        </p:nvGraphicFramePr>
        <p:xfrm>
          <a:off x="329820" y="1749306"/>
          <a:ext cx="20574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55246"/>
              </p:ext>
            </p:extLst>
          </p:nvPr>
        </p:nvGraphicFramePr>
        <p:xfrm>
          <a:off x="5569424" y="1957586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387220" y="2826266"/>
            <a:ext cx="3182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7220" y="285189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5303" y="28262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7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25" y="41148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524000" y="3505200"/>
            <a:ext cx="1459925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3" idx="1"/>
          </p:cNvCxnSpPr>
          <p:nvPr/>
        </p:nvCxnSpPr>
        <p:spPr>
          <a:xfrm flipV="1">
            <a:off x="4812724" y="3779502"/>
            <a:ext cx="1892876" cy="1706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563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Choose damaged equipment and evaluate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report to server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3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242" idx="3"/>
            <a:endCxn id="10" idx="1"/>
          </p:cNvCxnSpPr>
          <p:nvPr/>
        </p:nvCxnSpPr>
        <p:spPr>
          <a:xfrm>
            <a:off x="4724400" y="4038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35171"/>
              </p:ext>
            </p:extLst>
          </p:nvPr>
        </p:nvGraphicFramePr>
        <p:xfrm>
          <a:off x="6934200" y="982980"/>
          <a:ext cx="205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2819400" y="3034679"/>
            <a:ext cx="3352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2316"/>
              </p:ext>
            </p:extLst>
          </p:nvPr>
        </p:nvGraphicFramePr>
        <p:xfrm>
          <a:off x="6934200" y="4183343"/>
          <a:ext cx="2057400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3238500"/>
            <a:ext cx="0" cy="94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2384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90167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13658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1219200"/>
            <a:ext cx="990600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1752600" y="1388887"/>
            <a:ext cx="5204346" cy="1696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C:\Users\user\Desktop\projector-blac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8777"/>
            <a:ext cx="251460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esktop\kocaeli-vest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84078"/>
            <a:ext cx="4419600" cy="204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\Desktop\Student_chair_with_armrest_school_furni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4" y="3669678"/>
            <a:ext cx="2157186" cy="21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user\Desktop\icon_black-1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641634"/>
            <a:ext cx="5406798" cy="25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4953000" cy="37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970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577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26754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1751348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781372"/>
            <a:ext cx="838200" cy="8094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1371600" y="1944122"/>
            <a:ext cx="5573973" cy="2419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876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8262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3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2136896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3792576"/>
            <a:ext cx="2743200" cy="3907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3352800" y="2329670"/>
            <a:ext cx="3592773" cy="16582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526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89510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7"/>
            <a:ext cx="3241653" cy="57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48006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2136896"/>
            <a:ext cx="1219200" cy="5301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2514600" y="2401948"/>
            <a:ext cx="4430973" cy="25914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776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74993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177053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2438400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2608087"/>
            <a:ext cx="3451746" cy="2761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3749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2709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32410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556915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3193405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3363092"/>
            <a:ext cx="3451746" cy="23865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data to database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to staff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 from report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7: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another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57" y="5112952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876800" y="4038600"/>
            <a:ext cx="2038257" cy="1795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965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pic>
        <p:nvPicPr>
          <p:cNvPr id="6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780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22774"/>
              </p:ext>
            </p:extLst>
          </p:nvPr>
        </p:nvGraphicFramePr>
        <p:xfrm>
          <a:off x="4876800" y="100584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12190"/>
              </p:ext>
            </p:extLst>
          </p:nvPr>
        </p:nvGraphicFramePr>
        <p:xfrm>
          <a:off x="4876800" y="420620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5905500" y="289052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5500" y="28945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5500" y="38622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6932"/>
              </p:ext>
            </p:extLst>
          </p:nvPr>
        </p:nvGraphicFramePr>
        <p:xfrm>
          <a:off x="3200400" y="10083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77968"/>
              </p:ext>
            </p:extLst>
          </p:nvPr>
        </p:nvGraphicFramePr>
        <p:xfrm>
          <a:off x="3200400" y="42087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4229100" y="28930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9099" y="28971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9100" y="38648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65896"/>
              </p:ext>
            </p:extLst>
          </p:nvPr>
        </p:nvGraphicFramePr>
        <p:xfrm>
          <a:off x="6248400" y="1005840"/>
          <a:ext cx="2057400" cy="20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TYPE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NoSlots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</a:t>
                      </a:r>
                      <a:r>
                        <a:rPr lang="en-US" dirty="0" err="1" smtClean="0"/>
                        <a:t>Equipments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Equipment’s 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5334000" y="2133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1752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1252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3059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524314" y="3521537"/>
            <a:ext cx="0" cy="124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3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31622" y="1700031"/>
            <a:ext cx="3197478" cy="3543679"/>
            <a:chOff x="1473642" y="1346831"/>
            <a:chExt cx="3197478" cy="354367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744036" y="3489717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017" y="1343800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7381" y="4860668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00800" y="3815602"/>
            <a:ext cx="1821501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9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098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7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955106" y="2788670"/>
            <a:ext cx="2848024" cy="3395473"/>
            <a:chOff x="1750044" y="1312037"/>
            <a:chExt cx="2848024" cy="339547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76017" y="2236448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2287" y="5632897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96062" y="4613470"/>
            <a:ext cx="3004738" cy="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00800" y="4637121"/>
            <a:ext cx="1821501" cy="25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2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" name="Plus 2"/>
          <p:cNvSpPr/>
          <p:nvPr/>
        </p:nvSpPr>
        <p:spPr>
          <a:xfrm>
            <a:off x="4540029" y="2593133"/>
            <a:ext cx="685800" cy="605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29100" y="5099496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60</a:t>
            </a:r>
            <a:endParaRPr lang="en-US" sz="3200" b="1" dirty="0"/>
          </a:p>
        </p:txBody>
      </p:sp>
      <p:sp>
        <p:nvSpPr>
          <p:cNvPr id="7" name="Equal 6"/>
          <p:cNvSpPr/>
          <p:nvPr/>
        </p:nvSpPr>
        <p:spPr>
          <a:xfrm rot="5400000">
            <a:off x="4580883" y="4330412"/>
            <a:ext cx="604091" cy="5869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6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014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43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52400" y="2524664"/>
            <a:ext cx="411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91200" y="3200400"/>
            <a:ext cx="197167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46" idx="3"/>
          </p:cNvCxnSpPr>
          <p:nvPr/>
        </p:nvCxnSpPr>
        <p:spPr>
          <a:xfrm flipH="1" flipV="1">
            <a:off x="4267200" y="2753264"/>
            <a:ext cx="1524000" cy="561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41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41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available room and change room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damage for classroom. Finish. 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11" idx="2"/>
            <a:endCxn id="13" idx="0"/>
          </p:cNvCxnSpPr>
          <p:nvPr/>
        </p:nvCxnSpPr>
        <p:spPr>
          <a:xfrm flipH="1">
            <a:off x="1752600" y="4343400"/>
            <a:ext cx="23241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2"/>
            <a:endCxn id="14" idx="0"/>
          </p:cNvCxnSpPr>
          <p:nvPr/>
        </p:nvCxnSpPr>
        <p:spPr>
          <a:xfrm>
            <a:off x="4076700" y="4343400"/>
            <a:ext cx="18669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504901">
            <a:off x="2438400" y="480643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18524">
            <a:off x="4690935" y="460687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072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514600" y="2209800"/>
            <a:ext cx="579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conditioner, </a:t>
            </a:r>
          </a:p>
        </p:txBody>
      </p:sp>
    </p:spTree>
    <p:extLst>
      <p:ext uri="{BB962C8B-B14F-4D97-AF65-F5344CB8AC3E}">
        <p14:creationId xmlns:p14="http://schemas.microsoft.com/office/powerpoint/2010/main" val="35318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63" y="798668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609262" y="1998818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278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undamaged classrooms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4205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4120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5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7122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19029"/>
              </p:ext>
            </p:extLst>
          </p:nvPr>
        </p:nvGraphicFramePr>
        <p:xfrm>
          <a:off x="5181600" y="28956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962400"/>
            <a:ext cx="838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0975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28559"/>
              </p:ext>
            </p:extLst>
          </p:nvPr>
        </p:nvGraphicFramePr>
        <p:xfrm>
          <a:off x="5181600" y="2895600"/>
          <a:ext cx="838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276600"/>
            <a:ext cx="838200" cy="344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37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8082"/>
              </p:ext>
            </p:extLst>
          </p:nvPr>
        </p:nvGraphicFramePr>
        <p:xfrm>
          <a:off x="5181600" y="2895600"/>
          <a:ext cx="838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657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8394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41009"/>
              </p:ext>
            </p:extLst>
          </p:nvPr>
        </p:nvGraphicFramePr>
        <p:xfrm>
          <a:off x="5181600" y="2895600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2895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6917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36949"/>
              </p:ext>
            </p:extLst>
          </p:nvPr>
        </p:nvGraphicFramePr>
        <p:xfrm>
          <a:off x="5181600" y="2895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4343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348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24263"/>
              </p:ext>
            </p:extLst>
          </p:nvPr>
        </p:nvGraphicFramePr>
        <p:xfrm>
          <a:off x="5181600" y="2895600"/>
          <a:ext cx="838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2845" y="4724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84419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38940"/>
              </p:ext>
            </p:extLst>
          </p:nvPr>
        </p:nvGraphicFramePr>
        <p:xfrm>
          <a:off x="5181600" y="28956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74700" y="5105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2609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76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644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" y="33967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66011" y="2482368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801007"/>
            <a:ext cx="1688114" cy="1681361"/>
          </a:xfrm>
          <a:prstGeom prst="rect">
            <a:avLst/>
          </a:prstGeom>
        </p:spPr>
      </p:pic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77693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600200" y="404923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63" y="798668"/>
            <a:ext cx="284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4609262" y="1998818"/>
            <a:ext cx="1485148" cy="140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5045075" y="4049231"/>
            <a:ext cx="1691192" cy="61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user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20" y="4800600"/>
            <a:ext cx="3013243" cy="18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user\Desktop\Untitl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20768"/>
            <a:ext cx="1189542" cy="11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256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87818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0740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4631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0003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</p:cNvCxnSpPr>
          <p:nvPr/>
        </p:nvCxnSpPr>
        <p:spPr>
          <a:xfrm flipV="1">
            <a:off x="1600200" y="3276600"/>
            <a:ext cx="3606800" cy="2171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70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9553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896842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5087342"/>
            <a:ext cx="419101" cy="10680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4006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5087342"/>
            <a:ext cx="3543301" cy="3535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1600" y="525037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055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537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equal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728448"/>
            <a:ext cx="419101" cy="1426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612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489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060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156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larger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347448"/>
            <a:ext cx="419101" cy="1807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1566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108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094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792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983474"/>
            <a:ext cx="419101" cy="2171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37047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983474"/>
            <a:ext cx="3581401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878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8137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411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00200" y="3602474"/>
            <a:ext cx="457200" cy="2552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726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00200" y="3602474"/>
            <a:ext cx="3632200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32400" y="4497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26642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030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221474"/>
            <a:ext cx="419101" cy="2933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6584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221474"/>
            <a:ext cx="3581401" cy="11600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191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1782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754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38700" y="5731112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209800"/>
            <a:ext cx="6629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</a:t>
            </a:r>
            <a:r>
              <a:rPr lang="en-US" b="1" dirty="0" smtClean="0"/>
              <a:t>conditioner…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114"/>
              </p:ext>
            </p:extLst>
          </p:nvPr>
        </p:nvGraphicFramePr>
        <p:xfrm>
          <a:off x="743750" y="34290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8482" y="6100444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07518"/>
              </p:ext>
            </p:extLst>
          </p:nvPr>
        </p:nvGraphicFramePr>
        <p:xfrm>
          <a:off x="4241800" y="4541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1581950" y="4726940"/>
            <a:ext cx="2659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472694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3255</TotalTime>
  <Words>3384</Words>
  <Application>Microsoft Office PowerPoint</Application>
  <PresentationFormat>On-screen Show (4:3)</PresentationFormat>
  <Paragraphs>1410</Paragraphs>
  <Slides>148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53" baseType="lpstr">
      <vt:lpstr>Calibri</vt:lpstr>
      <vt:lpstr>Cambria</vt:lpstr>
      <vt:lpstr>Georgia</vt:lpstr>
      <vt:lpstr>Trebuchet MS</vt:lpstr>
      <vt:lpstr>Slipstream</vt:lpstr>
      <vt:lpstr>PowerPoint Presentation</vt:lpstr>
      <vt:lpstr>OUTLINE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SOLUTION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CLASSROOM</vt:lpstr>
      <vt:lpstr>CLASSROOM</vt:lpstr>
      <vt:lpstr>CLASSROOM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ROOM TYPE</vt:lpstr>
      <vt:lpstr>ROOM TYPE</vt:lpstr>
      <vt:lpstr>ROOM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 &amp; DISADVANTAGE</vt:lpstr>
      <vt:lpstr>FUTURE PLAN</vt:lpstr>
      <vt:lpstr>Question and 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Htang</cp:lastModifiedBy>
  <cp:revision>144</cp:revision>
  <dcterms:created xsi:type="dcterms:W3CDTF">2015-08-07T13:30:32Z</dcterms:created>
  <dcterms:modified xsi:type="dcterms:W3CDTF">2015-08-20T14:59:59Z</dcterms:modified>
</cp:coreProperties>
</file>