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9" r:id="rId11"/>
    <p:sldId id="273" r:id="rId12"/>
    <p:sldId id="272" r:id="rId13"/>
    <p:sldId id="263" r:id="rId14"/>
    <p:sldId id="262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42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99B3-1DC1-4904-B2AA-4DB5F09907E1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8EAE-B09A-476D-AE3A-7F7107FC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Côn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file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0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đẹp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215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Khánh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0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215.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8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88EAE-B09A-476D-AE3A-7F7107FCAD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E8E0E55-2E6C-462F-86B2-7B5F2C521DC2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EQUIPMENT’S CLASSROOM MANAGEMENT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09812"/>
            <a:ext cx="2485714" cy="130342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65840"/>
              </p:ext>
            </p:extLst>
          </p:nvPr>
        </p:nvGraphicFramePr>
        <p:xfrm>
          <a:off x="7104132" y="2485446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524314" y="3797454"/>
            <a:ext cx="0" cy="96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52314" y="4766054"/>
            <a:ext cx="4572000" cy="1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90714" y="478003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39364" y="5261296"/>
            <a:ext cx="190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Damaged level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0" idx="1"/>
          </p:cNvCxnSpPr>
          <p:nvPr/>
        </p:nvCxnSpPr>
        <p:spPr>
          <a:xfrm flipH="1" flipV="1">
            <a:off x="2561914" y="3218964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52314" y="3797454"/>
            <a:ext cx="0" cy="98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93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858000" y="1815973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" y="403873"/>
            <a:ext cx="1393103" cy="2567927"/>
            <a:chOff x="457200" y="403873"/>
            <a:chExt cx="1393103" cy="2567927"/>
          </a:xfrm>
        </p:grpSpPr>
        <p:sp>
          <p:nvSpPr>
            <p:cNvPr id="19" name="TextBox 18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1026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65380" y="3936873"/>
            <a:ext cx="1397415" cy="2567927"/>
            <a:chOff x="533400" y="4267200"/>
            <a:chExt cx="1397415" cy="2567927"/>
          </a:xfrm>
        </p:grpSpPr>
        <p:sp>
          <p:nvSpPr>
            <p:cNvPr id="22" name="TextBox 21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6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4191000" y="3150358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473642" y="1346831"/>
            <a:ext cx="3197478" cy="3543679"/>
            <a:chOff x="1473642" y="1346831"/>
            <a:chExt cx="3197478" cy="3543679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696710" y="1346831"/>
              <a:ext cx="2493153" cy="1803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3" idx="3"/>
            </p:cNvCxnSpPr>
            <p:nvPr/>
          </p:nvCxnSpPr>
          <p:spPr>
            <a:xfrm flipV="1">
              <a:off x="1696710" y="3150358"/>
              <a:ext cx="2494290" cy="1740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2185798">
              <a:off x="1473642" y="1903908"/>
              <a:ext cx="319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9531395">
              <a:off x="2182997" y="4067503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“Cao”</a:t>
              </a:r>
              <a:endParaRPr lang="en-US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7414312" y="2518012"/>
            <a:ext cx="891487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764" y="2253774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414312" y="3661776"/>
            <a:ext cx="891487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713229" y="2366200"/>
            <a:ext cx="2848024" cy="3395473"/>
            <a:chOff x="1750044" y="1312037"/>
            <a:chExt cx="2848024" cy="3395473"/>
          </a:xfrm>
        </p:grpSpPr>
        <p:cxnSp>
          <p:nvCxnSpPr>
            <p:cNvPr id="28" name="Straight Connector 27"/>
            <p:cNvCxnSpPr>
              <a:stCxn id="1026" idx="3"/>
            </p:cNvCxnSpPr>
            <p:nvPr/>
          </p:nvCxnSpPr>
          <p:spPr>
            <a:xfrm>
              <a:off x="1818815" y="1312037"/>
              <a:ext cx="2371048" cy="1838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3"/>
            </p:cNvCxnSpPr>
            <p:nvPr/>
          </p:nvCxnSpPr>
          <p:spPr>
            <a:xfrm flipV="1">
              <a:off x="1850795" y="3150358"/>
              <a:ext cx="2340205" cy="155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296800">
              <a:off x="1750044" y="1925026"/>
              <a:ext cx="284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9523588">
              <a:off x="2261716" y="4006512"/>
              <a:ext cx="178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</a:t>
              </a:r>
              <a:r>
                <a:rPr lang="en-US" dirty="0" err="1" smtClean="0"/>
                <a:t>Thấp</a:t>
              </a:r>
              <a:r>
                <a:rPr lang="en-US" dirty="0" smtClean="0"/>
                <a:t>”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4153048" y="4204521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305799" y="3505200"/>
            <a:ext cx="513640" cy="156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305799" y="4358373"/>
            <a:ext cx="513640" cy="156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5016741"/>
            <a:ext cx="891487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3048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4759442" y="42638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05074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50694E-6 L -0.31788 -0.0004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03" y="-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3728E-6 L -0.31788 -0.000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03" y="-4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9" grpId="0" animBg="1"/>
      <p:bldP spid="49" grpId="1" animBg="1"/>
      <p:bldP spid="58" grpId="0" animBg="1"/>
      <p:bldP spid="58" grpId="1" animBg="1"/>
      <p:bldP spid="8" grpId="0" animBg="1"/>
      <p:bldP spid="8" grpId="1" animBg="1"/>
      <p:bldP spid="35" grpId="0" animBg="1"/>
      <p:bldP spid="35" grpId="1" animBg="1"/>
      <p:bldP spid="36" grpId="0" animBg="1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30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Find available classroom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4910"/>
            <a:ext cx="1229604" cy="101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84557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 name: 302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2442" y="1355572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type: “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” with 30 slots, 2 air conditioner, 1 projector,…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123"/>
              </p:ext>
            </p:extLst>
          </p:nvPr>
        </p:nvGraphicFramePr>
        <p:xfrm>
          <a:off x="622162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88846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Undamaged classrooms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41750"/>
              </p:ext>
            </p:extLst>
          </p:nvPr>
        </p:nvGraphicFramePr>
        <p:xfrm>
          <a:off x="28956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3182587"/>
            <a:ext cx="124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831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40"/>
              </p:ext>
            </p:extLst>
          </p:nvPr>
        </p:nvGraphicFramePr>
        <p:xfrm>
          <a:off x="6172200" y="205232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3810000" y="3206338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2831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room type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9800" y="488846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list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5758243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Result: 302 -&gt; 303</a:t>
            </a:r>
            <a:endParaRPr lang="en-US" sz="24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50238" y="3206338"/>
            <a:ext cx="545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48600" y="2971800"/>
            <a:ext cx="70824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303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419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/>
      <p:bldP spid="18" grpId="0"/>
      <p:bldP spid="21" grpId="0"/>
      <p:bldP spid="22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2296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06:00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124200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514600" y="3600757"/>
            <a:ext cx="3353299" cy="1466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41" y="4346728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048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72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QuangTV\Desktop\notif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9401"/>
            <a:ext cx="207134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3537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06:30 and 12:15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283072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514600" y="3600757"/>
            <a:ext cx="3505200" cy="1697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28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2860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QuangTV\Desktop\sta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5425"/>
            <a:ext cx="205499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QuangTV\Desktop\c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9569"/>
            <a:ext cx="2197100" cy="20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6146" idx="1"/>
          </p:cNvCxnSpPr>
          <p:nvPr/>
        </p:nvCxnSpPr>
        <p:spPr>
          <a:xfrm>
            <a:off x="1981200" y="32999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146" idx="3"/>
            <a:endCxn id="6147" idx="1"/>
          </p:cNvCxnSpPr>
          <p:nvPr/>
        </p:nvCxnSpPr>
        <p:spPr>
          <a:xfrm flipV="1">
            <a:off x="5179193" y="1282785"/>
            <a:ext cx="1297807" cy="20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QuangTV\Desktop\resol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3962400"/>
            <a:ext cx="2669401" cy="247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6146" idx="3"/>
            <a:endCxn id="1026" idx="1"/>
          </p:cNvCxnSpPr>
          <p:nvPr/>
        </p:nvCxnSpPr>
        <p:spPr>
          <a:xfrm>
            <a:off x="5179193" y="3299925"/>
            <a:ext cx="1297806" cy="190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Resolve Report</a:t>
            </a:r>
            <a:endParaRPr lang="en-US" sz="20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26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Cambria" pitchFamily="18" charset="0"/>
              </a:rPr>
              <a:t>Q&amp;A</a:t>
            </a:r>
            <a:endParaRPr lang="en-US" sz="5400" b="1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26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projector-black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38101"/>
            <a:ext cx="2514601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kocaeli-veste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4419600" cy="204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Student_chair_with_armrest_school_furni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4" y="3352800"/>
            <a:ext cx="2157186" cy="21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icon_black-1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324756"/>
            <a:ext cx="5406798" cy="25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4953000" cy="37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699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463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46062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2050" idx="3"/>
            <a:endCxn id="2051" idx="1"/>
          </p:cNvCxnSpPr>
          <p:nvPr/>
        </p:nvCxnSpPr>
        <p:spPr>
          <a:xfrm>
            <a:off x="1524000" y="35179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48200" y="1446212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51" idx="3"/>
          </p:cNvCxnSpPr>
          <p:nvPr/>
        </p:nvCxnSpPr>
        <p:spPr>
          <a:xfrm>
            <a:off x="4968875" y="3517900"/>
            <a:ext cx="1431925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524000" y="3733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C:\Users\QuangTV\Desktop\tal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1600199"/>
            <a:ext cx="1048226" cy="124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>
            <a:stCxn id="2050" idx="0"/>
          </p:cNvCxnSpPr>
          <p:nvPr/>
        </p:nvCxnSpPr>
        <p:spPr>
          <a:xfrm flipV="1">
            <a:off x="762000" y="18415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39"/>
            <a:ext cx="1688114" cy="1681361"/>
          </a:xfrm>
          <a:prstGeom prst="rect">
            <a:avLst/>
          </a:prstGeom>
        </p:spPr>
      </p:pic>
      <p:pic>
        <p:nvPicPr>
          <p:cNvPr id="1026" name="Picture 2" descr="C:\Users\user\Desktop\Captu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12050"/>
            <a:ext cx="3013243" cy="18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Untitl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317850"/>
            <a:ext cx="1189542" cy="11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80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QuangTV\Desktop\addEquip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"/>
            <a:ext cx="3886200" cy="26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QuangTV\Desktop\announcemen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71800"/>
            <a:ext cx="3076575" cy="35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3074" idx="1"/>
          </p:cNvCxnSpPr>
          <p:nvPr/>
        </p:nvCxnSpPr>
        <p:spPr>
          <a:xfrm flipV="1">
            <a:off x="2590800" y="1549401"/>
            <a:ext cx="2286000" cy="197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3075" idx="1"/>
          </p:cNvCxnSpPr>
          <p:nvPr/>
        </p:nvCxnSpPr>
        <p:spPr>
          <a:xfrm>
            <a:off x="2590800" y="3528525"/>
            <a:ext cx="2286000" cy="1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17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2971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Waste time</a:t>
            </a:r>
          </a:p>
          <a:p>
            <a:r>
              <a:rPr lang="en-US" sz="3600" dirty="0" smtClean="0">
                <a:latin typeface="Cambria" pitchFamily="18" charset="0"/>
              </a:rPr>
              <a:t>Require human resource</a:t>
            </a:r>
          </a:p>
          <a:p>
            <a:r>
              <a:rPr lang="en-US" sz="3600" dirty="0" smtClean="0">
                <a:latin typeface="Cambria" pitchFamily="18" charset="0"/>
              </a:rPr>
              <a:t>Hard to manage</a:t>
            </a:r>
          </a:p>
          <a:p>
            <a:r>
              <a:rPr lang="en-US" sz="3600" dirty="0" smtClean="0">
                <a:latin typeface="Cambria" pitchFamily="18" charset="0"/>
              </a:rPr>
              <a:t>Hard to notice about changing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858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mbria" pitchFamily="18" charset="0"/>
              </a:rPr>
              <a:t>Disadvantage</a:t>
            </a:r>
            <a:endParaRPr lang="en-US" b="1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00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5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99" y="1270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4098" idx="1"/>
          </p:cNvCxnSpPr>
          <p:nvPr/>
        </p:nvCxnSpPr>
        <p:spPr>
          <a:xfrm flipV="1">
            <a:off x="1524000" y="1498600"/>
            <a:ext cx="939799" cy="149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QuangTV\Desktop\equip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3200400"/>
            <a:ext cx="1902593" cy="31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4" idx="3"/>
            <a:endCxn id="4099" idx="1"/>
          </p:cNvCxnSpPr>
          <p:nvPr/>
        </p:nvCxnSpPr>
        <p:spPr>
          <a:xfrm>
            <a:off x="1524000" y="2997200"/>
            <a:ext cx="952499" cy="1790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0070"/>
            <a:ext cx="2731074" cy="3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4098" idx="3"/>
            <a:endCxn id="4100" idx="1"/>
          </p:cNvCxnSpPr>
          <p:nvPr/>
        </p:nvCxnSpPr>
        <p:spPr>
          <a:xfrm>
            <a:off x="4292598" y="1498600"/>
            <a:ext cx="1727202" cy="17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99" idx="3"/>
            <a:endCxn id="4100" idx="1"/>
          </p:cNvCxnSpPr>
          <p:nvPr/>
        </p:nvCxnSpPr>
        <p:spPr>
          <a:xfrm flipV="1">
            <a:off x="4379092" y="3276452"/>
            <a:ext cx="1640708" cy="151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1815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Create Report</a:t>
            </a:r>
          </a:p>
        </p:txBody>
      </p:sp>
    </p:spTree>
    <p:extLst>
      <p:ext uri="{BB962C8B-B14F-4D97-AF65-F5344CB8AC3E}">
        <p14:creationId xmlns:p14="http://schemas.microsoft.com/office/powerpoint/2010/main" val="2938943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3"/>
            <a:endCxn id="5122" idx="1"/>
          </p:cNvCxnSpPr>
          <p:nvPr/>
        </p:nvCxnSpPr>
        <p:spPr>
          <a:xfrm>
            <a:off x="1524000" y="327660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99" y="2381250"/>
            <a:ext cx="801001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281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QuangTV\Desktop\offi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-1397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QuangTV\Desktop\notif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48" y="5029200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QuangTV\Desktop\databa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77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QuangTV\Desktop\analyz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987" y="2126379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5122" idx="2"/>
            <a:endCxn id="5124" idx="0"/>
          </p:cNvCxnSpPr>
          <p:nvPr/>
        </p:nvCxnSpPr>
        <p:spPr>
          <a:xfrm>
            <a:off x="3962400" y="42721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91100" y="1447800"/>
            <a:ext cx="1711887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122" idx="3"/>
          </p:cNvCxnSpPr>
          <p:nvPr/>
        </p:nvCxnSpPr>
        <p:spPr>
          <a:xfrm>
            <a:off x="4991100" y="3276600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91101" y="3886200"/>
            <a:ext cx="1711886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Straight Arrow Connector 5119"/>
          <p:cNvCxnSpPr/>
          <p:nvPr/>
        </p:nvCxnSpPr>
        <p:spPr>
          <a:xfrm flipH="1">
            <a:off x="4991101" y="3581400"/>
            <a:ext cx="15620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Arrow Connector 5125"/>
          <p:cNvCxnSpPr/>
          <p:nvPr/>
        </p:nvCxnSpPr>
        <p:spPr>
          <a:xfrm flipH="1">
            <a:off x="1524000" y="358140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260290"/>
            <a:ext cx="1815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Create Report</a:t>
            </a:r>
            <a:endParaRPr lang="en-US" sz="20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5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12361 -0.00139 " pathEditMode="relative" rAng="0" ptsTypes="AA">
                                      <p:cBhvr>
                                        <p:cTn id="24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QuangTV\Desktop\analy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74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79350" y="4495800"/>
            <a:ext cx="469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Analyze data and make decision</a:t>
            </a:r>
            <a:endParaRPr lang="en-US" sz="2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6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QuangTV\Desktop\report-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7461"/>
            <a:ext cx="801001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11189"/>
              </p:ext>
            </p:extLst>
          </p:nvPr>
        </p:nvGraphicFramePr>
        <p:xfrm>
          <a:off x="2220686" y="2402840"/>
          <a:ext cx="326571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5714"/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Classroom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 List of equipment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List of equipment’s evaluation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Classroom’s evaluation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28600" y="2443661"/>
            <a:ext cx="2601686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CLASSROOM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NAME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10601" y="263106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1769622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ROOM TYPE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47002"/>
              </p:ext>
            </p:extLst>
          </p:nvPr>
        </p:nvGraphicFramePr>
        <p:xfrm>
          <a:off x="5715000" y="2378347"/>
          <a:ext cx="32657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571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 of slot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 of equipment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 of equipment’s priority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1421" y="16118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REPORT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48000" y="2596061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294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64 2.42775E-6 L -0.22135 -0.0020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2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693</TotalTime>
  <Words>519</Words>
  <Application>Microsoft Office PowerPoint</Application>
  <PresentationFormat>On-screen Show (4:3)</PresentationFormat>
  <Paragraphs>96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JESSDOAN</cp:lastModifiedBy>
  <cp:revision>53</cp:revision>
  <dcterms:created xsi:type="dcterms:W3CDTF">2015-08-07T13:30:32Z</dcterms:created>
  <dcterms:modified xsi:type="dcterms:W3CDTF">2015-08-17T04:37:00Z</dcterms:modified>
</cp:coreProperties>
</file>