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7"/>
  </p:notesMasterIdLst>
  <p:sldIdLst>
    <p:sldId id="256" r:id="rId2"/>
    <p:sldId id="284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285" r:id="rId12"/>
    <p:sldId id="283" r:id="rId13"/>
    <p:sldId id="274" r:id="rId14"/>
    <p:sldId id="281" r:id="rId15"/>
    <p:sldId id="286" r:id="rId16"/>
    <p:sldId id="295" r:id="rId17"/>
    <p:sldId id="317" r:id="rId18"/>
    <p:sldId id="292" r:id="rId19"/>
    <p:sldId id="293" r:id="rId20"/>
    <p:sldId id="294" r:id="rId21"/>
    <p:sldId id="299" r:id="rId22"/>
    <p:sldId id="298" r:id="rId23"/>
    <p:sldId id="300" r:id="rId24"/>
    <p:sldId id="301" r:id="rId25"/>
    <p:sldId id="260" r:id="rId26"/>
    <p:sldId id="261" r:id="rId27"/>
    <p:sldId id="267" r:id="rId28"/>
    <p:sldId id="268" r:id="rId29"/>
    <p:sldId id="287" r:id="rId30"/>
    <p:sldId id="288" r:id="rId31"/>
    <p:sldId id="289" r:id="rId32"/>
    <p:sldId id="290" r:id="rId33"/>
    <p:sldId id="273" r:id="rId34"/>
    <p:sldId id="272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8" r:id="rId51"/>
    <p:sldId id="319" r:id="rId52"/>
    <p:sldId id="263" r:id="rId53"/>
    <p:sldId id="26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file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215.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CC78D9-5B37-41A1-BE5D-D0E3BC7402BE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27753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Waste time</a:t>
            </a:r>
          </a:p>
          <a:p>
            <a:r>
              <a:rPr lang="en-US" dirty="0">
                <a:latin typeface="Cambria" pitchFamily="18" charset="0"/>
              </a:rPr>
              <a:t>Require human resource</a:t>
            </a:r>
          </a:p>
          <a:p>
            <a:r>
              <a:rPr lang="en-US" dirty="0">
                <a:latin typeface="Cambria" pitchFamily="18" charset="0"/>
              </a:rPr>
              <a:t>Hard to manage</a:t>
            </a:r>
          </a:p>
          <a:p>
            <a:r>
              <a:rPr lang="en-US" dirty="0">
                <a:latin typeface="Cambria" pitchFamily="18" charset="0"/>
              </a:rPr>
              <a:t>Hard to notice about </a:t>
            </a:r>
            <a:r>
              <a:rPr lang="en-US" dirty="0" smtClean="0">
                <a:latin typeface="Cambria" pitchFamily="18" charset="0"/>
              </a:rPr>
              <a:t>changing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63" y="1568756"/>
            <a:ext cx="5672642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7" idx="3"/>
            <a:endCxn id="1026" idx="1"/>
          </p:cNvCxnSpPr>
          <p:nvPr/>
        </p:nvCxnSpPr>
        <p:spPr>
          <a:xfrm>
            <a:off x="2057400" y="3223725"/>
            <a:ext cx="1264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390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6096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 flipV="1">
            <a:off x="1526275" y="1981200"/>
            <a:ext cx="1900827" cy="151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02" y="3344623"/>
            <a:ext cx="1883391" cy="30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63" y="19812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6" idx="1"/>
            <a:endCxn id="15" idx="3"/>
          </p:cNvCxnSpPr>
          <p:nvPr/>
        </p:nvCxnSpPr>
        <p:spPr>
          <a:xfrm flipH="1">
            <a:off x="5310493" y="2995125"/>
            <a:ext cx="1774970" cy="189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39290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1" y="1635642"/>
            <a:ext cx="3929063" cy="2438400"/>
          </a:xfrm>
          <a:prstGeom prst="rect">
            <a:avLst/>
          </a:prstGeo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60290"/>
            <a:ext cx="19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Classroom</a:t>
            </a:r>
          </a:p>
        </p:txBody>
      </p:sp>
      <p:pic>
        <p:nvPicPr>
          <p:cNvPr id="1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" y="957175"/>
            <a:ext cx="1143000" cy="6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7" y="4293781"/>
            <a:ext cx="1676400" cy="7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78" y="3962400"/>
            <a:ext cx="121183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0424"/>
            <a:ext cx="1928586" cy="13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568624">
            <a:off x="1680027" y="1600200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550604">
            <a:off x="6924682" y="160019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060603">
            <a:off x="1743952" y="371768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849183">
            <a:off x="7029048" y="3737088"/>
            <a:ext cx="682173" cy="45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2" y="1066800"/>
            <a:ext cx="1544808" cy="1544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70344"/>
            <a:ext cx="1544808" cy="154480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8525"/>
              </p:ext>
            </p:extLst>
          </p:nvPr>
        </p:nvGraphicFramePr>
        <p:xfrm>
          <a:off x="216233" y="2819400"/>
          <a:ext cx="1905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ClassroomId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UsingTime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TimeRemain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38953"/>
              </p:ext>
            </p:extLst>
          </p:nvPr>
        </p:nvGraphicFramePr>
        <p:xfrm>
          <a:off x="6781800" y="2819400"/>
          <a:ext cx="1905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ClassroomId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UsingTime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TimeRemain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3350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32222 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8438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39583 0.0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2" y="2133600"/>
            <a:ext cx="1544808" cy="154480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103512" y="2590800"/>
            <a:ext cx="1096888" cy="315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09" y="1267704"/>
            <a:ext cx="17039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7408333" cy="2133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67343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438399"/>
            <a:ext cx="990600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66862" y="2438398"/>
            <a:ext cx="990600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 flipV="1">
            <a:off x="2557462" y="2517140"/>
            <a:ext cx="2090738" cy="68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9926" y="2348449"/>
            <a:ext cx="1111265" cy="318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7662" y="2478667"/>
            <a:ext cx="2209800" cy="609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7662" y="31242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7338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4343400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901" y="4917067"/>
            <a:ext cx="2209800" cy="573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9" idx="3"/>
          </p:cNvCxnSpPr>
          <p:nvPr/>
        </p:nvCxnSpPr>
        <p:spPr>
          <a:xfrm>
            <a:off x="2557462" y="2783467"/>
            <a:ext cx="2152649" cy="53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2557462" y="2837366"/>
            <a:ext cx="2152649" cy="573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00324" y="2837366"/>
            <a:ext cx="2109787" cy="1213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V="1">
            <a:off x="2590800" y="2837366"/>
            <a:ext cx="2119311" cy="1792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3649" y="2837366"/>
            <a:ext cx="2176462" cy="2366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15314" y="2762764"/>
            <a:ext cx="1456886" cy="285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4162"/>
              </p:ext>
            </p:extLst>
          </p:nvPr>
        </p:nvGraphicFramePr>
        <p:xfrm>
          <a:off x="46482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8194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791200" y="3815080"/>
            <a:ext cx="15240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192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cxnSp>
        <p:nvCxnSpPr>
          <p:cNvPr id="14" name="Straight Connector 13"/>
          <p:cNvCxnSpPr>
            <a:endCxn id="21" idx="1"/>
          </p:cNvCxnSpPr>
          <p:nvPr/>
        </p:nvCxnSpPr>
        <p:spPr>
          <a:xfrm>
            <a:off x="2505736" y="2971800"/>
            <a:ext cx="2194191" cy="265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9927" y="3045886"/>
            <a:ext cx="2158073" cy="3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15136" y="28194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60290"/>
            <a:ext cx="19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Room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2295525" cy="42767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39795"/>
              </p:ext>
            </p:extLst>
          </p:nvPr>
        </p:nvGraphicFramePr>
        <p:xfrm>
          <a:off x="4800600" y="12192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RoomType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VerticalRows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HorizontalRows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NumberOfSlotsEachHRows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143000"/>
            <a:ext cx="229552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943600" y="3815080"/>
            <a:ext cx="0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38010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8670" y="4292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0…*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00325" y="1371600"/>
            <a:ext cx="2352675" cy="4203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17831" y="4593302"/>
            <a:ext cx="2092569" cy="157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7934"/>
              </p:ext>
            </p:extLst>
          </p:nvPr>
        </p:nvGraphicFramePr>
        <p:xfrm>
          <a:off x="4953000" y="4648200"/>
          <a:ext cx="198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EquipmentQuantity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EquipmentName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246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Create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1100" y="1447800"/>
            <a:ext cx="1711887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</p:cNvCxnSpPr>
          <p:nvPr/>
        </p:nvCxnSpPr>
        <p:spPr>
          <a:xfrm>
            <a:off x="4991100" y="327660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1101" y="3886200"/>
            <a:ext cx="1711886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1" y="3581400"/>
            <a:ext cx="156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4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9350" y="4495800"/>
            <a:ext cx="469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Analyze data and make decision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60290"/>
            <a:ext cx="2357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Get Newest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7461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1189"/>
              </p:ext>
            </p:extLst>
          </p:nvPr>
        </p:nvGraphicFramePr>
        <p:xfrm>
          <a:off x="2220686" y="2402840"/>
          <a:ext cx="326571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Classroom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 List of equipment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List of equipment’s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Classroom’s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2443661"/>
            <a:ext cx="260168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CLASSROOM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0601" y="263106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769622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TYPE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47002"/>
              </p:ext>
            </p:extLst>
          </p:nvPr>
        </p:nvGraphicFramePr>
        <p:xfrm>
          <a:off x="5715000" y="2378347"/>
          <a:ext cx="32657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slot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equipment’s priority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421" y="1611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8000" y="2596061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2.42775E-6 L -0.22135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804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7433"/>
            <a:ext cx="2485714" cy="1828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35901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58000" y="1815973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03873"/>
            <a:ext cx="1393103" cy="2567927"/>
            <a:chOff x="457200" y="403873"/>
            <a:chExt cx="1393103" cy="2567927"/>
          </a:xfrm>
        </p:grpSpPr>
        <p:sp>
          <p:nvSpPr>
            <p:cNvPr id="19" name="TextBox 18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10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65380" y="3936873"/>
            <a:ext cx="1397415" cy="2567927"/>
            <a:chOff x="533400" y="4267200"/>
            <a:chExt cx="1397415" cy="2567927"/>
          </a:xfrm>
        </p:grpSpPr>
        <p:sp>
          <p:nvSpPr>
            <p:cNvPr id="22" name="TextBox 21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191000" y="3150358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473642" y="1346831"/>
            <a:ext cx="3197478" cy="3543679"/>
            <a:chOff x="1473642" y="1346831"/>
            <a:chExt cx="3197478" cy="354367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3"/>
            </p:cNvCxnSpPr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414312" y="2518012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64" y="2253774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414312" y="3661776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13229" y="2366200"/>
            <a:ext cx="2848024" cy="3395473"/>
            <a:chOff x="1750044" y="1312037"/>
            <a:chExt cx="2848024" cy="3395473"/>
          </a:xfrm>
        </p:grpSpPr>
        <p:cxnSp>
          <p:nvCxnSpPr>
            <p:cNvPr id="28" name="Straight Connector 27"/>
            <p:cNvCxnSpPr>
              <a:stCxn id="1026" idx="3"/>
            </p:cNvCxnSpPr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153048" y="4204521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05799" y="3505200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05799" y="4358373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5016741"/>
            <a:ext cx="89148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04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759442" y="42638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4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0694E-6 L -0.31788 -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3728E-6 L -0.31788 -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9" grpId="0" animBg="1"/>
      <p:bldP spid="49" grpId="1" animBg="1"/>
      <p:bldP spid="58" grpId="0" animBg="1"/>
      <p:bldP spid="58" grpId="1" animBg="1"/>
      <p:bldP spid="8" grpId="0" animBg="1"/>
      <p:bldP spid="8" grpId="1" animBg="1"/>
      <p:bldP spid="35" grpId="0" animBg="1"/>
      <p:bldP spid="35" grpId="1" animBg="1"/>
      <p:bldP spid="36" grpId="0" animBg="1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0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8962"/>
              </p:ext>
            </p:extLst>
          </p:nvPr>
        </p:nvGraphicFramePr>
        <p:xfrm>
          <a:off x="609600" y="3182587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1664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65394"/>
              </p:ext>
            </p:extLst>
          </p:nvPr>
        </p:nvGraphicFramePr>
        <p:xfrm>
          <a:off x="609600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0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30910"/>
              </p:ext>
            </p:extLst>
          </p:nvPr>
        </p:nvGraphicFramePr>
        <p:xfrm>
          <a:off x="2980009" y="2460228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22961"/>
              </p:ext>
            </p:extLst>
          </p:nvPr>
        </p:nvGraphicFramePr>
        <p:xfrm>
          <a:off x="609600" y="2798314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74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6 L 0.2592 0.009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346"/>
              </p:ext>
            </p:extLst>
          </p:nvPr>
        </p:nvGraphicFramePr>
        <p:xfrm>
          <a:off x="6096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2592 0.1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1445"/>
              </p:ext>
            </p:extLst>
          </p:nvPr>
        </p:nvGraphicFramePr>
        <p:xfrm>
          <a:off x="2980009" y="321634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51538"/>
              </p:ext>
            </p:extLst>
          </p:nvPr>
        </p:nvGraphicFramePr>
        <p:xfrm>
          <a:off x="609600" y="3505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33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L 0.2592 0.015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59071"/>
              </p:ext>
            </p:extLst>
          </p:nvPr>
        </p:nvGraphicFramePr>
        <p:xfrm>
          <a:off x="609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02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85185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754355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53994"/>
              </p:ext>
            </p:extLst>
          </p:nvPr>
        </p:nvGraphicFramePr>
        <p:xfrm>
          <a:off x="2971800" y="3962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00675"/>
              </p:ext>
            </p:extLst>
          </p:nvPr>
        </p:nvGraphicFramePr>
        <p:xfrm>
          <a:off x="609600" y="4282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9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5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3886200"/>
            <a:ext cx="103878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18062"/>
              </p:ext>
            </p:extLst>
          </p:nvPr>
        </p:nvGraphicFramePr>
        <p:xfrm>
          <a:off x="2895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76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35781 -0.27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7051"/>
              </p:ext>
            </p:extLst>
          </p:nvPr>
        </p:nvGraphicFramePr>
        <p:xfrm>
          <a:off x="2895600" y="2057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65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64417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75918"/>
              </p:ext>
            </p:extLst>
          </p:nvPr>
        </p:nvGraphicFramePr>
        <p:xfrm>
          <a:off x="2895600" y="4267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96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3625 0.0067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6565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48858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95391"/>
              </p:ext>
            </p:extLst>
          </p:nvPr>
        </p:nvGraphicFramePr>
        <p:xfrm>
          <a:off x="6172200" y="4267200"/>
          <a:ext cx="83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7150238" y="3206338"/>
            <a:ext cx="545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2971800"/>
            <a:ext cx="7082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1808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1088" y="2209800"/>
            <a:ext cx="229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75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412690"/>
            <a:ext cx="181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Report offline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143488" y="64025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4295888" y="65549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06:30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46062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4648200" y="1446212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27558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64275" y="18414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160138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5" y="2646361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526275" y="35178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76" y="246061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650475" y="1446211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2" y="455686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968877" y="4044950"/>
            <a:ext cx="105092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26275" y="3886200"/>
            <a:ext cx="1902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1856</TotalTime>
  <Words>1171</Words>
  <Application>Microsoft Office PowerPoint</Application>
  <PresentationFormat>On-screen Show (4:3)</PresentationFormat>
  <Paragraphs>511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Cambria</vt:lpstr>
      <vt:lpstr>Candara</vt:lpstr>
      <vt:lpstr>Symbol</vt:lpstr>
      <vt:lpstr>Waveform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81</cp:revision>
  <dcterms:created xsi:type="dcterms:W3CDTF">2015-08-07T13:30:32Z</dcterms:created>
  <dcterms:modified xsi:type="dcterms:W3CDTF">2015-08-18T02:15:48Z</dcterms:modified>
</cp:coreProperties>
</file>