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0"/>
  </p:notesMasterIdLst>
  <p:sldIdLst>
    <p:sldId id="256" r:id="rId2"/>
    <p:sldId id="284" r:id="rId3"/>
    <p:sldId id="320" r:id="rId4"/>
    <p:sldId id="322" r:id="rId5"/>
    <p:sldId id="342" r:id="rId6"/>
    <p:sldId id="326" r:id="rId7"/>
    <p:sldId id="327" r:id="rId8"/>
    <p:sldId id="331" r:id="rId9"/>
    <p:sldId id="332" r:id="rId10"/>
    <p:sldId id="333" r:id="rId11"/>
    <p:sldId id="334" r:id="rId12"/>
    <p:sldId id="336" r:id="rId13"/>
    <p:sldId id="335" r:id="rId14"/>
    <p:sldId id="337" r:id="rId15"/>
    <p:sldId id="338" r:id="rId16"/>
    <p:sldId id="339" r:id="rId17"/>
    <p:sldId id="341" r:id="rId18"/>
    <p:sldId id="343" r:id="rId19"/>
    <p:sldId id="344" r:id="rId20"/>
    <p:sldId id="345" r:id="rId21"/>
    <p:sldId id="348" r:id="rId22"/>
    <p:sldId id="347" r:id="rId23"/>
    <p:sldId id="285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60" r:id="rId35"/>
    <p:sldId id="362" r:id="rId36"/>
    <p:sldId id="364" r:id="rId37"/>
    <p:sldId id="363" r:id="rId38"/>
    <p:sldId id="365" r:id="rId39"/>
    <p:sldId id="367" r:id="rId40"/>
    <p:sldId id="368" r:id="rId41"/>
    <p:sldId id="366" r:id="rId42"/>
    <p:sldId id="369" r:id="rId43"/>
    <p:sldId id="370" r:id="rId44"/>
    <p:sldId id="371" r:id="rId45"/>
    <p:sldId id="372" r:id="rId46"/>
    <p:sldId id="373" r:id="rId47"/>
    <p:sldId id="374" r:id="rId48"/>
    <p:sldId id="377" r:id="rId49"/>
    <p:sldId id="381" r:id="rId50"/>
    <p:sldId id="380" r:id="rId51"/>
    <p:sldId id="384" r:id="rId52"/>
    <p:sldId id="379" r:id="rId53"/>
    <p:sldId id="390" r:id="rId54"/>
    <p:sldId id="391" r:id="rId55"/>
    <p:sldId id="392" r:id="rId56"/>
    <p:sldId id="393" r:id="rId57"/>
    <p:sldId id="383" r:id="rId58"/>
    <p:sldId id="382" r:id="rId59"/>
    <p:sldId id="385" r:id="rId60"/>
    <p:sldId id="386" r:id="rId61"/>
    <p:sldId id="387" r:id="rId62"/>
    <p:sldId id="388" r:id="rId63"/>
    <p:sldId id="389" r:id="rId64"/>
    <p:sldId id="394" r:id="rId65"/>
    <p:sldId id="395" r:id="rId66"/>
    <p:sldId id="396" r:id="rId67"/>
    <p:sldId id="397" r:id="rId68"/>
    <p:sldId id="398" r:id="rId69"/>
    <p:sldId id="400" r:id="rId70"/>
    <p:sldId id="399" r:id="rId71"/>
    <p:sldId id="401" r:id="rId72"/>
    <p:sldId id="402" r:id="rId73"/>
    <p:sldId id="403" r:id="rId74"/>
    <p:sldId id="404" r:id="rId75"/>
    <p:sldId id="409" r:id="rId76"/>
    <p:sldId id="406" r:id="rId77"/>
    <p:sldId id="405" r:id="rId78"/>
    <p:sldId id="407" r:id="rId79"/>
    <p:sldId id="408" r:id="rId80"/>
    <p:sldId id="410" r:id="rId81"/>
    <p:sldId id="412" r:id="rId82"/>
    <p:sldId id="411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30" r:id="rId101"/>
    <p:sldId id="431" r:id="rId102"/>
    <p:sldId id="432" r:id="rId103"/>
    <p:sldId id="433" r:id="rId104"/>
    <p:sldId id="434" r:id="rId105"/>
    <p:sldId id="435" r:id="rId106"/>
    <p:sldId id="436" r:id="rId107"/>
    <p:sldId id="437" r:id="rId108"/>
    <p:sldId id="438" r:id="rId109"/>
    <p:sldId id="440" r:id="rId110"/>
    <p:sldId id="442" r:id="rId111"/>
    <p:sldId id="441" r:id="rId112"/>
    <p:sldId id="443" r:id="rId113"/>
    <p:sldId id="444" r:id="rId114"/>
    <p:sldId id="445" r:id="rId115"/>
    <p:sldId id="446" r:id="rId116"/>
    <p:sldId id="447" r:id="rId117"/>
    <p:sldId id="448" r:id="rId118"/>
    <p:sldId id="449" r:id="rId119"/>
    <p:sldId id="450" r:id="rId120"/>
    <p:sldId id="451" r:id="rId121"/>
    <p:sldId id="452" r:id="rId122"/>
    <p:sldId id="453" r:id="rId123"/>
    <p:sldId id="454" r:id="rId124"/>
    <p:sldId id="455" r:id="rId125"/>
    <p:sldId id="456" r:id="rId126"/>
    <p:sldId id="439" r:id="rId127"/>
    <p:sldId id="457" r:id="rId128"/>
    <p:sldId id="461" r:id="rId129"/>
    <p:sldId id="462" r:id="rId130"/>
    <p:sldId id="465" r:id="rId131"/>
    <p:sldId id="466" r:id="rId132"/>
    <p:sldId id="467" r:id="rId133"/>
    <p:sldId id="458" r:id="rId134"/>
    <p:sldId id="459" r:id="rId135"/>
    <p:sldId id="460" r:id="rId136"/>
    <p:sldId id="469" r:id="rId137"/>
    <p:sldId id="470" r:id="rId138"/>
    <p:sldId id="468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799" autoAdjust="0"/>
  </p:normalViewPr>
  <p:slideViewPr>
    <p:cSldViewPr>
      <p:cViewPr varScale="1">
        <p:scale>
          <a:sx n="80" d="100"/>
          <a:sy n="80" d="100"/>
        </p:scale>
        <p:origin x="11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CC78D9-5B37-41A1-BE5D-D0E3BC7402BE}" type="datetime1">
              <a:rPr lang="en-US" smtClean="0"/>
              <a:t>8/19/2015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EQUIPMENT’S CLASSROOM MANAGEMENT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80237" y="381032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Analyze damage</a:t>
            </a:r>
            <a:endParaRPr lang="en-US" sz="2800" b="1" dirty="0"/>
          </a:p>
        </p:txBody>
      </p:sp>
      <p:cxnSp>
        <p:nvCxnSpPr>
          <p:cNvPr id="3" name="Straight Arrow Connector 2"/>
          <p:cNvCxnSpPr>
            <a:stCxn id="9" idx="1"/>
            <a:endCxn id="12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“Change Room”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10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" name="Plus 2"/>
          <p:cNvSpPr/>
          <p:nvPr/>
        </p:nvSpPr>
        <p:spPr>
          <a:xfrm>
            <a:off x="4540029" y="2593133"/>
            <a:ext cx="685800" cy="60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29100" y="5099496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7" name="Equal 6"/>
          <p:cNvSpPr/>
          <p:nvPr/>
        </p:nvSpPr>
        <p:spPr>
          <a:xfrm rot="5400000">
            <a:off x="4580883" y="4330412"/>
            <a:ext cx="604091" cy="5869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014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43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52400" y="2524664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1200" y="3200400"/>
            <a:ext cx="19716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46" idx="3"/>
          </p:cNvCxnSpPr>
          <p:nvPr/>
        </p:nvCxnSpPr>
        <p:spPr>
          <a:xfrm flipH="1" flipV="1">
            <a:off x="4267200" y="2753264"/>
            <a:ext cx="1524000" cy="561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and change room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damage for classroom. Finish. 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1" idx="2"/>
            <a:endCxn id="13" idx="0"/>
          </p:cNvCxnSpPr>
          <p:nvPr/>
        </p:nvCxnSpPr>
        <p:spPr>
          <a:xfrm flipH="1">
            <a:off x="1752600" y="4343400"/>
            <a:ext cx="21717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  <a:endCxn id="14" idx="0"/>
          </p:cNvCxnSpPr>
          <p:nvPr/>
        </p:nvCxnSpPr>
        <p:spPr>
          <a:xfrm>
            <a:off x="3924300" y="4343400"/>
            <a:ext cx="20193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04901">
            <a:off x="2438400" y="48064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8524">
            <a:off x="4690935" y="46068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to change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7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2209800"/>
            <a:ext cx="586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conditioner, </a:t>
            </a:r>
          </a:p>
        </p:txBody>
      </p:sp>
    </p:spTree>
    <p:extLst>
      <p:ext uri="{BB962C8B-B14F-4D97-AF65-F5344CB8AC3E}">
        <p14:creationId xmlns:p14="http://schemas.microsoft.com/office/powerpoint/2010/main" val="3531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undamaged classrooms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205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4120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7122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19029"/>
              </p:ext>
            </p:extLst>
          </p:nvPr>
        </p:nvGraphicFramePr>
        <p:xfrm>
          <a:off x="5181600" y="28956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962400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“Change Room”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80237" y="381032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Analyze damage</a:t>
            </a:r>
            <a:endParaRPr lang="en-US" sz="2800" b="1" dirty="0"/>
          </a:p>
        </p:txBody>
      </p:sp>
      <p:cxnSp>
        <p:nvCxnSpPr>
          <p:cNvPr id="3" name="Straight Arrow Connector 2"/>
          <p:cNvCxnSpPr>
            <a:stCxn id="9" idx="1"/>
            <a:endCxn id="12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us 1"/>
          <p:cNvSpPr/>
          <p:nvPr/>
        </p:nvSpPr>
        <p:spPr>
          <a:xfrm>
            <a:off x="3873499" y="2000250"/>
            <a:ext cx="762000" cy="685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171700" y="5410200"/>
            <a:ext cx="416559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Change room for teacher</a:t>
            </a:r>
            <a:endParaRPr lang="en-US" sz="2800" dirty="0"/>
          </a:p>
        </p:txBody>
      </p:sp>
      <p:sp>
        <p:nvSpPr>
          <p:cNvPr id="14" name="Equal 13"/>
          <p:cNvSpPr/>
          <p:nvPr/>
        </p:nvSpPr>
        <p:spPr>
          <a:xfrm>
            <a:off x="3816347" y="3962400"/>
            <a:ext cx="927101" cy="1066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5257800" y="3200400"/>
            <a:ext cx="14478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990600" y="37338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0975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28559"/>
              </p:ext>
            </p:extLst>
          </p:nvPr>
        </p:nvGraphicFramePr>
        <p:xfrm>
          <a:off x="5181600" y="2895600"/>
          <a:ext cx="838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276600"/>
            <a:ext cx="838200" cy="344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7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082"/>
              </p:ext>
            </p:extLst>
          </p:nvPr>
        </p:nvGraphicFramePr>
        <p:xfrm>
          <a:off x="5181600" y="289560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657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394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41009"/>
              </p:ext>
            </p:extLst>
          </p:nvPr>
        </p:nvGraphicFramePr>
        <p:xfrm>
          <a:off x="5181600" y="2895600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2895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6917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6949"/>
              </p:ext>
            </p:extLst>
          </p:nvPr>
        </p:nvGraphicFramePr>
        <p:xfrm>
          <a:off x="5181600" y="2895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4343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48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4263"/>
              </p:ext>
            </p:extLst>
          </p:nvPr>
        </p:nvGraphicFramePr>
        <p:xfrm>
          <a:off x="5181600" y="2895600"/>
          <a:ext cx="838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2845" y="4724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4419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38940"/>
              </p:ext>
            </p:extLst>
          </p:nvPr>
        </p:nvGraphicFramePr>
        <p:xfrm>
          <a:off x="5181600" y="28956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74700" y="5105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2609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644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87818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740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31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0003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1600200" y="3276600"/>
            <a:ext cx="3606800" cy="2171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70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9553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896842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5087342"/>
            <a:ext cx="419101" cy="10680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006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5087342"/>
            <a:ext cx="3543301" cy="3535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1600" y="525037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room ?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055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537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equal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728448"/>
            <a:ext cx="419101" cy="1426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612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489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060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156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larger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347448"/>
            <a:ext cx="419101" cy="1807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1566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108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94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792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983474"/>
            <a:ext cx="419101" cy="2171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37047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983474"/>
            <a:ext cx="3581401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878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137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411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00200" y="3602474"/>
            <a:ext cx="457200" cy="2552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726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00200" y="3602474"/>
            <a:ext cx="3632200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32400" y="4497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6642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030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221474"/>
            <a:ext cx="419101" cy="2933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584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221474"/>
            <a:ext cx="3581401" cy="1160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191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1782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754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38700" y="5731112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209800"/>
            <a:ext cx="586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conditioner, 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114"/>
              </p:ext>
            </p:extLst>
          </p:nvPr>
        </p:nvGraphicFramePr>
        <p:xfrm>
          <a:off x="743750" y="34290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482" y="6100444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7518"/>
              </p:ext>
            </p:extLst>
          </p:nvPr>
        </p:nvGraphicFramePr>
        <p:xfrm>
          <a:off x="4241800" y="4541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1581950" y="4726940"/>
            <a:ext cx="2659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72694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3246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06:30 AM  - 12:15 PM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Checking current status of classroom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decision when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3246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has damaged level larger than seriously damaged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6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1676400"/>
            <a:ext cx="6781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130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3246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has damaged level larger than seriously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6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131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3246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has damaged level larger than seriously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4114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714500" y="4114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Change room and notice to teacher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26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3733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RESOLVE REPORT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Staff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time using of equipment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60600" y="4724400"/>
            <a:ext cx="452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status for classroom when equipment has expired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time using of equipment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01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3733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RESOLVE REPORT</a:t>
            </a:r>
            <a:endParaRPr lang="en-US" sz="3600" b="1" dirty="0"/>
          </a:p>
        </p:txBody>
      </p:sp>
      <p:pic>
        <p:nvPicPr>
          <p:cNvPr id="14" name="Picture 1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286000"/>
            <a:ext cx="1902779" cy="18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QuangTV\Desktop\resol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45265"/>
            <a:ext cx="1678801" cy="155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901311"/>
            <a:ext cx="2133600" cy="168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14" idx="3"/>
            <a:endCxn id="11266" idx="1"/>
          </p:cNvCxnSpPr>
          <p:nvPr/>
        </p:nvCxnSpPr>
        <p:spPr>
          <a:xfrm flipV="1">
            <a:off x="1890079" y="1746056"/>
            <a:ext cx="1284921" cy="147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266" idx="3"/>
            <a:endCxn id="22" idx="1"/>
          </p:cNvCxnSpPr>
          <p:nvPr/>
        </p:nvCxnSpPr>
        <p:spPr>
          <a:xfrm>
            <a:off x="5308600" y="1746056"/>
            <a:ext cx="1473200" cy="147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3733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RESOLVE REPORT</a:t>
            </a:r>
            <a:endParaRPr lang="en-US" sz="3600" b="1" dirty="0"/>
          </a:p>
        </p:txBody>
      </p:sp>
      <p:pic>
        <p:nvPicPr>
          <p:cNvPr id="14" name="Picture 1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286000"/>
            <a:ext cx="1902779" cy="18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4224951"/>
            <a:ext cx="1524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4" idx="3"/>
            <a:endCxn id="15" idx="1"/>
          </p:cNvCxnSpPr>
          <p:nvPr/>
        </p:nvCxnSpPr>
        <p:spPr>
          <a:xfrm>
            <a:off x="1890079" y="3223725"/>
            <a:ext cx="1589721" cy="210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QuangTV\Desktop\resol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45265"/>
            <a:ext cx="1678801" cy="155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901311"/>
            <a:ext cx="2133600" cy="168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14" idx="3"/>
            <a:endCxn id="11266" idx="1"/>
          </p:cNvCxnSpPr>
          <p:nvPr/>
        </p:nvCxnSpPr>
        <p:spPr>
          <a:xfrm flipV="1">
            <a:off x="1890079" y="1746056"/>
            <a:ext cx="1284921" cy="147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266" idx="3"/>
            <a:endCxn id="22" idx="1"/>
          </p:cNvCxnSpPr>
          <p:nvPr/>
        </p:nvCxnSpPr>
        <p:spPr>
          <a:xfrm>
            <a:off x="5308600" y="1746056"/>
            <a:ext cx="1473200" cy="147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22" idx="1"/>
          </p:cNvCxnSpPr>
          <p:nvPr/>
        </p:nvCxnSpPr>
        <p:spPr>
          <a:xfrm flipV="1">
            <a:off x="5003800" y="3223725"/>
            <a:ext cx="1778000" cy="210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620000" cy="1143000"/>
          </a:xfrm>
        </p:spPr>
        <p:txBody>
          <a:bodyPr/>
          <a:lstStyle/>
          <a:p>
            <a:r>
              <a:rPr lang="en-US" sz="3600" b="1" dirty="0" smtClean="0"/>
              <a:t>ADVANTAGE &amp; DISADVANTAGE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Require less human source</a:t>
            </a:r>
          </a:p>
          <a:p>
            <a:pPr lvl="1"/>
            <a:r>
              <a:rPr lang="en-US" dirty="0" smtClean="0"/>
              <a:t>Save time when receive and resolve report</a:t>
            </a:r>
          </a:p>
          <a:p>
            <a:pPr lvl="1"/>
            <a:r>
              <a:rPr lang="en-US" dirty="0" smtClean="0"/>
              <a:t>Easy to check status of equipment, classroom</a:t>
            </a:r>
          </a:p>
          <a:p>
            <a:pPr lvl="1"/>
            <a:r>
              <a:rPr lang="en-US" dirty="0" smtClean="0"/>
              <a:t>User interface is friendly, easy to use.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Can not check user behavior.</a:t>
            </a:r>
          </a:p>
          <a:p>
            <a:pPr lvl="1"/>
            <a:r>
              <a:rPr lang="en-US" dirty="0" smtClean="0"/>
              <a:t>Only support for Android OS.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Q&amp;A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1676400"/>
            <a:ext cx="6781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89100"/>
            <a:ext cx="609600" cy="11303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room ?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r>
              <a:rPr lang="en-US" sz="2800" b="1" dirty="0" smtClean="0"/>
              <a:t>03</a:t>
            </a:r>
            <a:endParaRPr lang="en-US" sz="2800" b="1" dirty="0"/>
          </a:p>
        </p:txBody>
      </p:sp>
      <p:cxnSp>
        <p:nvCxnSpPr>
          <p:cNvPr id="20" name="Straight Arrow Connector 19"/>
          <p:cNvCxnSpPr>
            <a:stCxn id="17" idx="1"/>
            <a:endCxn id="19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room ?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103</a:t>
            </a:r>
            <a:endParaRPr lang="en-US" sz="2800" b="1" dirty="0"/>
          </a:p>
        </p:txBody>
      </p:sp>
      <p:cxnSp>
        <p:nvCxnSpPr>
          <p:cNvPr id="20" name="Straight Arrow Connector 19"/>
          <p:cNvCxnSpPr>
            <a:stCxn id="17" idx="1"/>
            <a:endCxn id="19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us 10"/>
          <p:cNvSpPr/>
          <p:nvPr/>
        </p:nvSpPr>
        <p:spPr>
          <a:xfrm>
            <a:off x="3873499" y="2000250"/>
            <a:ext cx="762000" cy="685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71700" y="5410200"/>
            <a:ext cx="416559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Change to 301</a:t>
            </a:r>
            <a:endParaRPr lang="en-US" sz="2800" b="1" dirty="0"/>
          </a:p>
        </p:txBody>
      </p:sp>
      <p:sp>
        <p:nvSpPr>
          <p:cNvPr id="13" name="Equal 12"/>
          <p:cNvSpPr/>
          <p:nvPr/>
        </p:nvSpPr>
        <p:spPr>
          <a:xfrm>
            <a:off x="3816347" y="3962400"/>
            <a:ext cx="927101" cy="1066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019799" y="3733800"/>
            <a:ext cx="1066801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66800" y="3581400"/>
            <a:ext cx="1371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2831305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How to notice other teacher ?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3157537"/>
            <a:ext cx="16525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17900" y="1569242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in classroom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1895474"/>
            <a:ext cx="1665289" cy="126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408333" cy="3657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Demonstration</a:t>
            </a:r>
          </a:p>
          <a:p>
            <a:r>
              <a:rPr lang="en-US" sz="3200" dirty="0" smtClean="0"/>
              <a:t>Advantages and Disadvantages	</a:t>
            </a:r>
          </a:p>
          <a:p>
            <a:r>
              <a:rPr lang="en-US" sz="3200" dirty="0" smtClean="0"/>
              <a:t>Question and Answers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5638800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to teacher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>
            <a:off x="1852611" y="3157538"/>
            <a:ext cx="1576389" cy="280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9" y="1462540"/>
            <a:ext cx="5791200" cy="338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3581400"/>
            <a:ext cx="5334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2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55700" y="52578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Require human resource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28600" y="5295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200400" y="2690325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6" y="24617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433" y="4023825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57400" y="32237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5384800" y="3223725"/>
            <a:ext cx="1269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685794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74132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5054600" y="1676400"/>
            <a:ext cx="142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9400" y="2590800"/>
            <a:ext cx="556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0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556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09999"/>
            <a:ext cx="55626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</a:t>
            </a:r>
            <a:r>
              <a:rPr lang="en-US" sz="2800" dirty="0" smtClean="0"/>
              <a:t>based </a:t>
            </a:r>
            <a:r>
              <a:rPr lang="en-US" sz="2800" dirty="0" smtClean="0"/>
              <a:t>on </a:t>
            </a:r>
            <a:r>
              <a:rPr lang="en-US" sz="2800" dirty="0" smtClean="0"/>
              <a:t>SMS and notification in </a:t>
            </a:r>
            <a:r>
              <a:rPr lang="en-US" sz="2800" dirty="0" smtClean="0"/>
              <a:t>real time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099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resolve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10000"/>
            <a:ext cx="556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 on SMS, real time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556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175260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19400" y="2590800"/>
            <a:ext cx="556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819400" y="3809999"/>
            <a:ext cx="55626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</a:t>
            </a:r>
            <a:r>
              <a:rPr lang="en-US" sz="2800" dirty="0" smtClean="0"/>
              <a:t>based </a:t>
            </a:r>
            <a:r>
              <a:rPr lang="en-US" sz="2800" dirty="0" smtClean="0"/>
              <a:t>on </a:t>
            </a:r>
            <a:r>
              <a:rPr lang="en-US" sz="2800" dirty="0" smtClean="0"/>
              <a:t>SMS and notification in </a:t>
            </a:r>
            <a:r>
              <a:rPr lang="en-US" sz="2800" dirty="0" smtClean="0"/>
              <a:t>real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6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027" name="Picture 3" descr="C:\Users\QuangTV\Desktop\sc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43879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2999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3625056" y="2463006"/>
            <a:ext cx="884238" cy="2076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687" y="391145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99608"/>
              </p:ext>
            </p:extLst>
          </p:nvPr>
        </p:nvGraphicFramePr>
        <p:xfrm>
          <a:off x="216233" y="272542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57338"/>
              </p:ext>
            </p:extLst>
          </p:nvPr>
        </p:nvGraphicFramePr>
        <p:xfrm>
          <a:off x="216233" y="272542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7558"/>
              </p:ext>
            </p:extLst>
          </p:nvPr>
        </p:nvGraphicFramePr>
        <p:xfrm>
          <a:off x="5638800" y="2590800"/>
          <a:ext cx="222216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83794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97156"/>
              </p:ext>
            </p:extLst>
          </p:nvPr>
        </p:nvGraphicFramePr>
        <p:xfrm>
          <a:off x="216233" y="272542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36769"/>
              </p:ext>
            </p:extLst>
          </p:nvPr>
        </p:nvGraphicFramePr>
        <p:xfrm>
          <a:off x="5638800" y="2590800"/>
          <a:ext cx="222216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83794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34701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42135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17343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94576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56397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90691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40634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79508">
            <a:off x="1786214" y="41763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048733">
            <a:off x="2637945" y="1884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2954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400" y="45720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43805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27739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21911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79508">
            <a:off x="1786214" y="41763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048733">
            <a:off x="2637945" y="1884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2954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400" y="45720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3535148">
            <a:off x="5057001" y="184968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3638912">
            <a:off x="5834670" y="39623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11633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82436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83959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79508">
            <a:off x="1786214" y="41763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048733">
            <a:off x="2637945" y="1884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2954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400" y="45720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3535148">
            <a:off x="5057001" y="184968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3638912">
            <a:off x="5834670" y="39623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809457" y="1745575"/>
            <a:ext cx="291472" cy="1426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28220"/>
              </p:ext>
            </p:extLst>
          </p:nvPr>
        </p:nvGraphicFramePr>
        <p:xfrm>
          <a:off x="0" y="25908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79117"/>
              </p:ext>
            </p:extLst>
          </p:nvPr>
        </p:nvGraphicFramePr>
        <p:xfrm>
          <a:off x="6400800" y="25146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84349"/>
              </p:ext>
            </p:extLst>
          </p:nvPr>
        </p:nvGraphicFramePr>
        <p:xfrm>
          <a:off x="3124200" y="76200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1905000" y="2024380"/>
            <a:ext cx="12192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1"/>
          </p:cNvCxnSpPr>
          <p:nvPr/>
        </p:nvCxnSpPr>
        <p:spPr>
          <a:xfrm>
            <a:off x="5181600" y="2024380"/>
            <a:ext cx="1219200" cy="173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179508">
            <a:off x="1849565" y="36685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8179508">
            <a:off x="2556831" y="196868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383074">
            <a:off x="5244016" y="19686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3434242">
            <a:off x="5884231" y="357707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0664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75127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27322"/>
              </p:ext>
            </p:extLst>
          </p:nvPr>
        </p:nvGraphicFramePr>
        <p:xfrm>
          <a:off x="4876800" y="111252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2450767" y="2255519"/>
            <a:ext cx="2426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0767" y="2255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0367" y="22555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8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45492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636" y="393638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733800" y="1143000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Number of equipment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454924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Status of equipment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3773809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Damage of equipment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105400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Time remain of equipment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 flipV="1">
            <a:off x="2111374" y="1485900"/>
            <a:ext cx="1622426" cy="1840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2111374" y="3326462"/>
            <a:ext cx="1622426" cy="212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 flipV="1">
            <a:off x="2111374" y="2797824"/>
            <a:ext cx="1622426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2111374" y="3326462"/>
            <a:ext cx="1622426" cy="79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30418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83399"/>
              </p:ext>
            </p:extLst>
          </p:nvPr>
        </p:nvGraphicFramePr>
        <p:xfrm>
          <a:off x="4876800" y="111252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96528"/>
              </p:ext>
            </p:extLst>
          </p:nvPr>
        </p:nvGraphicFramePr>
        <p:xfrm>
          <a:off x="4876800" y="417576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2450767" y="2255519"/>
            <a:ext cx="2426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>
            <a:off x="5905500" y="3398519"/>
            <a:ext cx="0" cy="77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0767" y="2255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0367" y="22555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05499" y="339343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05500" y="38216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11699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85230"/>
              </p:ext>
            </p:extLst>
          </p:nvPr>
        </p:nvGraphicFramePr>
        <p:xfrm>
          <a:off x="4876800" y="111252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83767"/>
              </p:ext>
            </p:extLst>
          </p:nvPr>
        </p:nvGraphicFramePr>
        <p:xfrm>
          <a:off x="4876800" y="417576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10608"/>
              </p:ext>
            </p:extLst>
          </p:nvPr>
        </p:nvGraphicFramePr>
        <p:xfrm>
          <a:off x="304800" y="4191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2450767" y="2255519"/>
            <a:ext cx="2426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>
            <a:off x="5905500" y="3398519"/>
            <a:ext cx="0" cy="77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9" idx="3"/>
          </p:cNvCxnSpPr>
          <p:nvPr/>
        </p:nvCxnSpPr>
        <p:spPr>
          <a:xfrm flipH="1">
            <a:off x="2324100" y="5438140"/>
            <a:ext cx="255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0767" y="2255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0367" y="22555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05499" y="339343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05500" y="38216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24100" y="54381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30367" y="54381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196"/>
            <a:ext cx="2103512" cy="21035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3512" y="2590800"/>
            <a:ext cx="239228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89258"/>
            <a:ext cx="3200400" cy="44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2703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7800" y="25146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15113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825749"/>
            <a:ext cx="10795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10" idx="3"/>
          </p:cNvCxnSpPr>
          <p:nvPr/>
        </p:nvCxnSpPr>
        <p:spPr>
          <a:xfrm flipH="1">
            <a:off x="2895600" y="2686050"/>
            <a:ext cx="2362200" cy="162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491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0500" y="28702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25908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2895600" y="3041650"/>
            <a:ext cx="2374900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34290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41148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8006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4864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  <a:endCxn id="13" idx="3"/>
          </p:cNvCxnSpPr>
          <p:nvPr/>
        </p:nvCxnSpPr>
        <p:spPr>
          <a:xfrm flipH="1">
            <a:off x="2895600" y="3041650"/>
            <a:ext cx="2374900" cy="73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14" idx="3"/>
          </p:cNvCxnSpPr>
          <p:nvPr/>
        </p:nvCxnSpPr>
        <p:spPr>
          <a:xfrm flipH="1">
            <a:off x="2895600" y="3041650"/>
            <a:ext cx="2374900" cy="1416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</p:cNvCxnSpPr>
          <p:nvPr/>
        </p:nvCxnSpPr>
        <p:spPr>
          <a:xfrm flipH="1">
            <a:off x="2895600" y="3041650"/>
            <a:ext cx="2374900" cy="2101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6" idx="3"/>
          </p:cNvCxnSpPr>
          <p:nvPr/>
        </p:nvCxnSpPr>
        <p:spPr>
          <a:xfrm flipH="1">
            <a:off x="2895600" y="3041650"/>
            <a:ext cx="2374900" cy="278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59639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25749"/>
            <a:ext cx="1524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1" idx="3"/>
          </p:cNvCxnSpPr>
          <p:nvPr/>
        </p:nvCxnSpPr>
        <p:spPr>
          <a:xfrm flipH="1" flipV="1">
            <a:off x="2971800" y="3127374"/>
            <a:ext cx="2178050" cy="30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2825748"/>
            <a:ext cx="1143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4450" y="3281115"/>
            <a:ext cx="2800350" cy="3764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6608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1371600"/>
            <a:ext cx="3200400" cy="7556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9" idx="3"/>
          </p:cNvCxnSpPr>
          <p:nvPr/>
        </p:nvCxnSpPr>
        <p:spPr>
          <a:xfrm flipH="1" flipV="1">
            <a:off x="3276600" y="1749426"/>
            <a:ext cx="1873250" cy="3627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59625"/>
              </p:ext>
            </p:extLst>
          </p:nvPr>
        </p:nvGraphicFramePr>
        <p:xfrm>
          <a:off x="5149850" y="411480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149850" y="4724400"/>
            <a:ext cx="2012950" cy="1905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3886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39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3886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4648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Check report of user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590800" y="3124200"/>
            <a:ext cx="1981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04767"/>
              </p:ext>
            </p:extLst>
          </p:nvPr>
        </p:nvGraphicFramePr>
        <p:xfrm>
          <a:off x="304799" y="190500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1895"/>
              </p:ext>
            </p:extLst>
          </p:nvPr>
        </p:nvGraphicFramePr>
        <p:xfrm>
          <a:off x="5334000" y="17983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362199" y="3032760"/>
            <a:ext cx="2971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199" y="303276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1482" y="30116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87600" y="1371600"/>
            <a:ext cx="3505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How to import schedule ?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162050" y="40259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40386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2038350" y="1981200"/>
            <a:ext cx="2101850" cy="204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4140200" y="1981200"/>
            <a:ext cx="18415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2809"/>
              </p:ext>
            </p:extLst>
          </p:nvPr>
        </p:nvGraphicFramePr>
        <p:xfrm>
          <a:off x="62484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76500" y="2964655"/>
            <a:ext cx="5715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7600" y="3444873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</p:cNvCxnSpPr>
          <p:nvPr/>
        </p:nvCxnSpPr>
        <p:spPr>
          <a:xfrm>
            <a:off x="3048000" y="3132137"/>
            <a:ext cx="3149600" cy="4802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0861"/>
              </p:ext>
            </p:extLst>
          </p:nvPr>
        </p:nvGraphicFramePr>
        <p:xfrm>
          <a:off x="62484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0" y="2964655"/>
            <a:ext cx="12954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7600" y="3779836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4343400" y="3132137"/>
            <a:ext cx="1854200" cy="8151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0040"/>
              </p:ext>
            </p:extLst>
          </p:nvPr>
        </p:nvGraphicFramePr>
        <p:xfrm>
          <a:off x="62484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495800" y="2964655"/>
            <a:ext cx="12954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23000" y="4127498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5791200" y="3132137"/>
            <a:ext cx="431800" cy="11628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7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7" idx="3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7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11949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70096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2514600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2667000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>
            <a:off x="4953000" y="2705100"/>
            <a:ext cx="1219200" cy="76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18634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44402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5029200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017837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53000" y="3132137"/>
            <a:ext cx="1219200" cy="20875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CURRENT SITUATION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61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73314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73440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324600" y="3622675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1000" y="3657600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78400" y="3771900"/>
            <a:ext cx="1346200" cy="412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57413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63733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2819400"/>
            <a:ext cx="2057400" cy="503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4495800"/>
            <a:ext cx="2057400" cy="533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>
            <a:off x="4953000" y="3071019"/>
            <a:ext cx="1219200" cy="16914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49475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31049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3942159"/>
            <a:ext cx="2057400" cy="503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942159"/>
            <a:ext cx="2057400" cy="25161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53000" y="4067969"/>
            <a:ext cx="1219200" cy="1258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004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4329846" cy="318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7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004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55626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Fill to template</a:t>
            </a:r>
            <a:endParaRPr lang="en-US" sz="2400" b="1" dirty="0"/>
          </a:p>
        </p:txBody>
      </p:sp>
      <p:cxnSp>
        <p:nvCxnSpPr>
          <p:cNvPr id="3" name="Straight Arrow Connector 2"/>
          <p:cNvCxnSpPr>
            <a:stCxn id="10" idx="3"/>
            <a:endCxn id="12" idx="1"/>
          </p:cNvCxnSpPr>
          <p:nvPr/>
        </p:nvCxnSpPr>
        <p:spPr>
          <a:xfrm>
            <a:off x="4495800" y="408304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66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7467599" cy="475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99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27432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3292472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49911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533900" y="3281358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Fill to template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71628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705600" y="3267072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to server</a:t>
            </a:r>
            <a:endParaRPr lang="en-US" sz="2400" b="1" dirty="0"/>
          </a:p>
        </p:txBody>
      </p:sp>
      <p:cxnSp>
        <p:nvCxnSpPr>
          <p:cNvPr id="3" name="Straight Arrow Connector 2"/>
          <p:cNvCxnSpPr>
            <a:stCxn id="10" idx="3"/>
            <a:endCxn id="12" idx="1"/>
          </p:cNvCxnSpPr>
          <p:nvPr/>
        </p:nvCxnSpPr>
        <p:spPr>
          <a:xfrm flipV="1">
            <a:off x="4038600" y="4073521"/>
            <a:ext cx="495300" cy="1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4" idx="1"/>
          </p:cNvCxnSpPr>
          <p:nvPr/>
        </p:nvCxnSpPr>
        <p:spPr>
          <a:xfrm flipV="1">
            <a:off x="6286500" y="4059235"/>
            <a:ext cx="419100" cy="14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45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CURRENT SITUATION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9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42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time using of equipment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60600" y="4724400"/>
            <a:ext cx="452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status for </a:t>
            </a:r>
            <a:r>
              <a:rPr lang="en-US" b="1" dirty="0" smtClean="0"/>
              <a:t>equipment when </a:t>
            </a:r>
            <a:r>
              <a:rPr lang="en-US" b="1" dirty="0" smtClean="0"/>
              <a:t>equipment </a:t>
            </a:r>
            <a:r>
              <a:rPr lang="en-US" b="1" dirty="0" smtClean="0"/>
              <a:t>is expired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about maintenance for 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86000" y="14478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schedule of classroom yesterday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3657600"/>
            <a:ext cx="21336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there any schedule ?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25908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calculate total time of schedule in yesterday. Update time remain of equipment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46609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Finish current classroom, and update for another classroom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 flipV="1">
            <a:off x="2514600" y="310515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2514600" y="4171950"/>
            <a:ext cx="18288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812427">
            <a:off x="3276599" y="324298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794715">
            <a:off x="3488716" y="45016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86000" y="14478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time remain of equipment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3657600"/>
            <a:ext cx="21336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time remain &lt; 0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25908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status classroom to “Damaged”. Notify for teacher and staff. Finish.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46609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staff. Finish</a:t>
            </a:r>
            <a:endParaRPr lang="en-US" b="1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2514600" y="310515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2514600" y="4171950"/>
            <a:ext cx="18288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812427">
            <a:off x="3276599" y="324298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794715">
            <a:off x="3488716" y="45016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After teach in class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 about damage equipment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82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5" y="41148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524000" y="3505200"/>
            <a:ext cx="145992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3" idx="1"/>
          </p:cNvCxnSpPr>
          <p:nvPr/>
        </p:nvCxnSpPr>
        <p:spPr>
          <a:xfrm flipV="1">
            <a:off x="4812724" y="3779502"/>
            <a:ext cx="1892876" cy="170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Choose damaged equipment and evaluate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7" name="Picture 2" descr="C:\Users\QuangTV\Desktop\addEqui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066800"/>
            <a:ext cx="7848601" cy="5334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3734299"/>
            <a:ext cx="6248400" cy="2281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29000" y="11049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Check history of equipment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3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report to server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3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42" idx="3"/>
            <a:endCxn id="10" idx="1"/>
          </p:cNvCxnSpPr>
          <p:nvPr/>
        </p:nvCxnSpPr>
        <p:spPr>
          <a:xfrm>
            <a:off x="47244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92194"/>
              </p:ext>
            </p:extLst>
          </p:nvPr>
        </p:nvGraphicFramePr>
        <p:xfrm>
          <a:off x="4876800" y="100584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80874"/>
              </p:ext>
            </p:extLst>
          </p:nvPr>
        </p:nvGraphicFramePr>
        <p:xfrm>
          <a:off x="4876800" y="420620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5905500" y="326136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05500" y="32639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data to database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 from report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7: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another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7" y="5112952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876800" y="4038600"/>
            <a:ext cx="2038257" cy="179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pic>
        <p:nvPicPr>
          <p:cNvPr id="6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01055"/>
              </p:ext>
            </p:extLst>
          </p:nvPr>
        </p:nvGraphicFramePr>
        <p:xfrm>
          <a:off x="4876800" y="100584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23689"/>
              </p:ext>
            </p:extLst>
          </p:nvPr>
        </p:nvGraphicFramePr>
        <p:xfrm>
          <a:off x="4876800" y="420620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5905500" y="326136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500" y="32639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64149"/>
              </p:ext>
            </p:extLst>
          </p:nvPr>
        </p:nvGraphicFramePr>
        <p:xfrm>
          <a:off x="3200400" y="100838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84308"/>
              </p:ext>
            </p:extLst>
          </p:nvPr>
        </p:nvGraphicFramePr>
        <p:xfrm>
          <a:off x="3200400" y="420874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4229100" y="326390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100" y="32664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100" y="38648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72426"/>
              </p:ext>
            </p:extLst>
          </p:nvPr>
        </p:nvGraphicFramePr>
        <p:xfrm>
          <a:off x="6248400" y="1005840"/>
          <a:ext cx="20574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TYPE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NoSlots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</a:t>
                      </a:r>
                      <a:r>
                        <a:rPr lang="en-US" dirty="0" err="1" smtClean="0"/>
                        <a:t>Equipments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Equipment’s 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“Change Room”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02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2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3059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24314" y="3797454"/>
            <a:ext cx="0" cy="9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31622" y="1700031"/>
            <a:ext cx="3197478" cy="3543679"/>
            <a:chOff x="1473642" y="1346831"/>
            <a:chExt cx="3197478" cy="35436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44036" y="348971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17" y="1343800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81" y="4860668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00800" y="3815602"/>
            <a:ext cx="1821501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5106" y="2788670"/>
            <a:ext cx="2848024" cy="3395473"/>
            <a:chOff x="1750044" y="1312037"/>
            <a:chExt cx="2848024" cy="33954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76017" y="2236448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2287" y="5632897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96062" y="4613470"/>
            <a:ext cx="3004738" cy="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4637121"/>
            <a:ext cx="1821501" cy="25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2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3019</TotalTime>
  <Words>2452</Words>
  <Application>Microsoft Office PowerPoint</Application>
  <PresentationFormat>On-screen Show (4:3)</PresentationFormat>
  <Paragraphs>1158</Paragraphs>
  <Slides>138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2" baseType="lpstr">
      <vt:lpstr>Arial</vt:lpstr>
      <vt:lpstr>Calibri</vt:lpstr>
      <vt:lpstr>Cambria</vt:lpstr>
      <vt:lpstr>Adjacency</vt:lpstr>
      <vt:lpstr>PowerPoint Presentation</vt:lpstr>
      <vt:lpstr>OUTLINE</vt:lpstr>
      <vt:lpstr>CURRENT SITUATION</vt:lpstr>
      <vt:lpstr>CURRENT SITUATION</vt:lpstr>
      <vt:lpstr>CURRENT SITUATION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SITUATION</vt:lpstr>
      <vt:lpstr>PowerPoint Presentation</vt:lpstr>
      <vt:lpstr>PowerPoint Presentation</vt:lpstr>
      <vt:lpstr>PowerPoint Presentation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ROOM TYPE</vt:lpstr>
      <vt:lpstr>ROOM TYPE</vt:lpstr>
      <vt:lpstr>ROOM TYPE</vt:lpstr>
      <vt:lpstr>ROOM TYPE</vt:lpstr>
      <vt:lpstr>ROOM TYPE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UPDATE EQUIPMENT TIME USING</vt:lpstr>
      <vt:lpstr>UPDATE EQUIPMENT TIME USING</vt:lpstr>
      <vt:lpstr>UPDATE EQUIPMENT TIME USING</vt:lpstr>
      <vt:lpstr>UPDATE EQUIPMENT TIME USING</vt:lpstr>
      <vt:lpstr>UPDATE EQUIPMENT TIME USING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PowerPoint Presentation</vt:lpstr>
      <vt:lpstr>DEMONSTRATION</vt:lpstr>
      <vt:lpstr>ADVANTAGE &amp; DISADVANTAGE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Htang</cp:lastModifiedBy>
  <cp:revision>124</cp:revision>
  <dcterms:created xsi:type="dcterms:W3CDTF">2015-08-07T13:30:32Z</dcterms:created>
  <dcterms:modified xsi:type="dcterms:W3CDTF">2015-08-17T23:10:49Z</dcterms:modified>
</cp:coreProperties>
</file>