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8E0E55-2E6C-462F-86B2-7B5F2C521DC2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469903-519A-466C-88BE-6A9A7B42C7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609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EQUIPMENT’S CLASSROOM MANAGEMENT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724400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Group 10:</a:t>
            </a:r>
          </a:p>
          <a:p>
            <a:r>
              <a:rPr lang="en-US" sz="2400" b="1" dirty="0" err="1" smtClean="0">
                <a:latin typeface="Cambria" pitchFamily="18" charset="0"/>
              </a:rPr>
              <a:t>Trần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Vĩnh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Quang</a:t>
            </a:r>
            <a:r>
              <a:rPr lang="en-US" sz="2400" b="1" dirty="0" smtClean="0">
                <a:latin typeface="Cambria" pitchFamily="18" charset="0"/>
              </a:rPr>
              <a:t> – SE61078</a:t>
            </a:r>
          </a:p>
          <a:p>
            <a:r>
              <a:rPr lang="en-US" sz="2400" b="1" dirty="0" err="1" smtClean="0">
                <a:latin typeface="Cambria" pitchFamily="18" charset="0"/>
              </a:rPr>
              <a:t>Tăng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Việt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Hưng</a:t>
            </a:r>
            <a:r>
              <a:rPr lang="en-US" sz="2400" b="1" dirty="0" smtClean="0">
                <a:latin typeface="Cambria" pitchFamily="18" charset="0"/>
              </a:rPr>
              <a:t> – SE61019</a:t>
            </a:r>
          </a:p>
          <a:p>
            <a:r>
              <a:rPr lang="en-US" sz="2400" b="1" dirty="0" err="1" smtClean="0">
                <a:latin typeface="Cambria" pitchFamily="18" charset="0"/>
              </a:rPr>
              <a:t>Đoàn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Nguyễn</a:t>
            </a:r>
            <a:r>
              <a:rPr lang="en-US" sz="2400" b="1" dirty="0" smtClean="0">
                <a:latin typeface="Cambria" pitchFamily="18" charset="0"/>
              </a:rPr>
              <a:t> Minh </a:t>
            </a:r>
            <a:r>
              <a:rPr lang="en-US" sz="2400" b="1" dirty="0" err="1" smtClean="0">
                <a:latin typeface="Cambria" pitchFamily="18" charset="0"/>
              </a:rPr>
              <a:t>Chí</a:t>
            </a:r>
            <a:r>
              <a:rPr lang="en-US" sz="2400" b="1" dirty="0" smtClean="0">
                <a:latin typeface="Cambria" pitchFamily="18" charset="0"/>
              </a:rPr>
              <a:t> – SE60717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47244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</a:rPr>
              <a:t>Supervisor:</a:t>
            </a:r>
          </a:p>
          <a:p>
            <a:r>
              <a:rPr lang="en-US" sz="2400" b="1" dirty="0" err="1" smtClean="0">
                <a:latin typeface="Cambria" pitchFamily="18" charset="0"/>
              </a:rPr>
              <a:t>Kiều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Trọng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en-US" sz="2400" b="1" dirty="0" err="1" smtClean="0">
                <a:latin typeface="Cambria" pitchFamily="18" charset="0"/>
              </a:rPr>
              <a:t>Khánh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2860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QuangTV\Desktop\sta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5425"/>
            <a:ext cx="20549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QuangTV\Desktop\c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9569"/>
            <a:ext cx="2197100" cy="20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6146" idx="1"/>
          </p:cNvCxnSpPr>
          <p:nvPr/>
        </p:nvCxnSpPr>
        <p:spPr>
          <a:xfrm>
            <a:off x="1981200" y="329992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146" idx="3"/>
            <a:endCxn id="6147" idx="1"/>
          </p:cNvCxnSpPr>
          <p:nvPr/>
        </p:nvCxnSpPr>
        <p:spPr>
          <a:xfrm flipV="1">
            <a:off x="5179193" y="1282785"/>
            <a:ext cx="1297807" cy="20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QuangTV\Desktop\resol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3962400"/>
            <a:ext cx="2669401" cy="24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6146" idx="3"/>
            <a:endCxn id="1026" idx="1"/>
          </p:cNvCxnSpPr>
          <p:nvPr/>
        </p:nvCxnSpPr>
        <p:spPr>
          <a:xfrm>
            <a:off x="5179193" y="3299925"/>
            <a:ext cx="1297806" cy="190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95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Resolve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Cambria" pitchFamily="18" charset="0"/>
              </a:rPr>
              <a:t>Q&amp;A</a:t>
            </a:r>
            <a:endParaRPr lang="en-US" sz="54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2162675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QuangTV\Desktop\backup\trunk\App\ECRM\src\main\webapp\resource\img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963151"/>
            <a:ext cx="2362200" cy="21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014537" y="2881812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87" y="2014244"/>
            <a:ext cx="2675013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5097387" y="2881813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59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QuangTV\Desktop\off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46362"/>
            <a:ext cx="1768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87" y="246062"/>
            <a:ext cx="2675013" cy="20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0" idx="3"/>
            <a:endCxn id="2051" idx="1"/>
          </p:cNvCxnSpPr>
          <p:nvPr/>
        </p:nvCxnSpPr>
        <p:spPr>
          <a:xfrm>
            <a:off x="1524000" y="35179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51" idx="3"/>
            <a:endCxn id="2052" idx="1"/>
          </p:cNvCxnSpPr>
          <p:nvPr/>
        </p:nvCxnSpPr>
        <p:spPr>
          <a:xfrm flipV="1">
            <a:off x="4968875" y="1266031"/>
            <a:ext cx="1373112" cy="225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QuangTV\Desktop\sear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65400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2051" idx="3"/>
            <a:endCxn id="2053" idx="1"/>
          </p:cNvCxnSpPr>
          <p:nvPr/>
        </p:nvCxnSpPr>
        <p:spPr>
          <a:xfrm>
            <a:off x="4968875" y="35179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24000" y="3733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68875" y="3733800"/>
            <a:ext cx="1508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QuangTV\Desktop\tal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00199"/>
            <a:ext cx="1048226" cy="124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QuangTV\Desktop\icon-dommage-de-fe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18415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2050" idx="0"/>
          </p:cNvCxnSpPr>
          <p:nvPr/>
        </p:nvCxnSpPr>
        <p:spPr>
          <a:xfrm flipV="1">
            <a:off x="762000" y="18415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QuangTV\Desktop\off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QuangTV\Desktop\addEquip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886200" cy="26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QuangTV\Desktop\announce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3076575" cy="35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3074" idx="1"/>
          </p:cNvCxnSpPr>
          <p:nvPr/>
        </p:nvCxnSpPr>
        <p:spPr>
          <a:xfrm flipV="1">
            <a:off x="2590800" y="1549401"/>
            <a:ext cx="2286000" cy="197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3075" idx="1"/>
          </p:cNvCxnSpPr>
          <p:nvPr/>
        </p:nvCxnSpPr>
        <p:spPr>
          <a:xfrm>
            <a:off x="2590800" y="3528525"/>
            <a:ext cx="2286000" cy="1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971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mbria" pitchFamily="18" charset="0"/>
              </a:rPr>
              <a:t>Waste time</a:t>
            </a:r>
          </a:p>
          <a:p>
            <a:r>
              <a:rPr lang="en-US" sz="3600" dirty="0" smtClean="0">
                <a:latin typeface="Cambria" pitchFamily="18" charset="0"/>
              </a:rPr>
              <a:t>Require human resource</a:t>
            </a:r>
          </a:p>
          <a:p>
            <a:r>
              <a:rPr lang="en-US" sz="3600" dirty="0" smtClean="0">
                <a:latin typeface="Cambria" pitchFamily="18" charset="0"/>
              </a:rPr>
              <a:t>Hard to manage</a:t>
            </a:r>
          </a:p>
          <a:p>
            <a:r>
              <a:rPr lang="en-US" sz="3600" dirty="0" smtClean="0">
                <a:latin typeface="Cambria" pitchFamily="18" charset="0"/>
              </a:rPr>
              <a:t>Hard to notice about changing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Disadvantage</a:t>
            </a:r>
            <a:endParaRPr lang="en-US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QuangTV\Desktop\home_ad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127000"/>
            <a:ext cx="182879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4" idx="3"/>
            <a:endCxn id="4098" idx="1"/>
          </p:cNvCxnSpPr>
          <p:nvPr/>
        </p:nvCxnSpPr>
        <p:spPr>
          <a:xfrm flipV="1">
            <a:off x="1524000" y="1498600"/>
            <a:ext cx="939799" cy="149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QuangTV\Desktop\equip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3200400"/>
            <a:ext cx="1902593" cy="3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4" idx="3"/>
            <a:endCxn id="4099" idx="1"/>
          </p:cNvCxnSpPr>
          <p:nvPr/>
        </p:nvCxnSpPr>
        <p:spPr>
          <a:xfrm>
            <a:off x="1524000" y="2997200"/>
            <a:ext cx="952499" cy="1790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QuangTV\Desktop\report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50070"/>
            <a:ext cx="2731074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4098" idx="3"/>
            <a:endCxn id="4100" idx="1"/>
          </p:cNvCxnSpPr>
          <p:nvPr/>
        </p:nvCxnSpPr>
        <p:spPr>
          <a:xfrm>
            <a:off x="4292598" y="1498600"/>
            <a:ext cx="1727202" cy="17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99" idx="3"/>
            <a:endCxn id="4100" idx="1"/>
          </p:cNvCxnSpPr>
          <p:nvPr/>
        </p:nvCxnSpPr>
        <p:spPr>
          <a:xfrm flipV="1">
            <a:off x="4379092" y="3276452"/>
            <a:ext cx="1640708" cy="151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</a:p>
        </p:txBody>
      </p:sp>
    </p:spTree>
    <p:extLst>
      <p:ext uri="{BB962C8B-B14F-4D97-AF65-F5344CB8AC3E}">
        <p14:creationId xmlns:p14="http://schemas.microsoft.com/office/powerpoint/2010/main" val="29389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tea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3"/>
            <a:endCxn id="5122" idx="1"/>
          </p:cNvCxnSpPr>
          <p:nvPr/>
        </p:nvCxnSpPr>
        <p:spPr>
          <a:xfrm>
            <a:off x="1524000" y="32766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QuangTV\Desktop\report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9" y="2381250"/>
            <a:ext cx="801001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281084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C:\Users\QuangTV\Desktop\off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139700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QuangTV\Desktop\noti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948" y="5029200"/>
            <a:ext cx="1451503" cy="14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QuangTV\Desktop\databa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77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QuangTV\Desktop\analyz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87" y="2126379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122" idx="2"/>
            <a:endCxn id="5124" idx="0"/>
          </p:cNvCxnSpPr>
          <p:nvPr/>
        </p:nvCxnSpPr>
        <p:spPr>
          <a:xfrm>
            <a:off x="3962400" y="4272116"/>
            <a:ext cx="0" cy="1205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122" idx="3"/>
            <a:endCxn id="19" idx="1"/>
          </p:cNvCxnSpPr>
          <p:nvPr/>
        </p:nvCxnSpPr>
        <p:spPr>
          <a:xfrm flipV="1">
            <a:off x="4991100" y="874225"/>
            <a:ext cx="1866900" cy="2402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122" idx="3"/>
            <a:endCxn id="5125" idx="1"/>
          </p:cNvCxnSpPr>
          <p:nvPr/>
        </p:nvCxnSpPr>
        <p:spPr>
          <a:xfrm>
            <a:off x="4991100" y="32766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122" idx="3"/>
            <a:endCxn id="5123" idx="1"/>
          </p:cNvCxnSpPr>
          <p:nvPr/>
        </p:nvCxnSpPr>
        <p:spPr>
          <a:xfrm>
            <a:off x="4991100" y="3276600"/>
            <a:ext cx="2169848" cy="2473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Straight Arrow Connector 5119"/>
          <p:cNvCxnSpPr/>
          <p:nvPr/>
        </p:nvCxnSpPr>
        <p:spPr>
          <a:xfrm flipH="1">
            <a:off x="4991100" y="3581400"/>
            <a:ext cx="1711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Arrow Connector 5125"/>
          <p:cNvCxnSpPr/>
          <p:nvPr/>
        </p:nvCxnSpPr>
        <p:spPr>
          <a:xfrm flipH="1">
            <a:off x="1524000" y="3581400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260290"/>
            <a:ext cx="1815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Create Report</a:t>
            </a:r>
            <a:endParaRPr lang="en-US" sz="20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12361 -0.00139 " pathEditMode="relative" rAng="0" ptsTypes="AA">
                                      <p:cBhvr>
                                        <p:cTn id="26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2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QuangTV\Desktop\notif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9401"/>
            <a:ext cx="207134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3537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06:00 and 12:15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283072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514600" y="3600757"/>
            <a:ext cx="3505200" cy="1697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524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QuangTV\Desktop\analy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4800"/>
            <a:ext cx="2300441" cy="230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60290"/>
            <a:ext cx="229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At 07:00 everyday</a:t>
            </a:r>
            <a:endParaRPr lang="en-US" sz="2000" b="1" dirty="0"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514600" y="1455021"/>
            <a:ext cx="3124200" cy="214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2514600" y="3600757"/>
            <a:ext cx="3353299" cy="1466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:\Users\QuangTV\Desktop\off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41" y="4346728"/>
            <a:ext cx="2057400" cy="20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303</TotalTime>
  <Words>56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QuangTV</dc:creator>
  <cp:lastModifiedBy>QuangTV</cp:lastModifiedBy>
  <cp:revision>19</cp:revision>
  <dcterms:created xsi:type="dcterms:W3CDTF">2015-08-07T13:30:32Z</dcterms:created>
  <dcterms:modified xsi:type="dcterms:W3CDTF">2015-08-13T16:33:36Z</dcterms:modified>
</cp:coreProperties>
</file>