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23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E0E55-2E6C-462F-86B2-7B5F2C521DC2}" type="datetimeFigureOut">
              <a:rPr lang="en-US" smtClean="0"/>
              <a:t>8/8/2015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E0E55-2E6C-462F-86B2-7B5F2C521DC2}" type="datetimeFigureOut">
              <a:rPr lang="en-US" smtClean="0"/>
              <a:t>8/8/2015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E0E55-2E6C-462F-86B2-7B5F2C521DC2}" type="datetimeFigureOut">
              <a:rPr lang="en-US" smtClean="0"/>
              <a:t>8/8/2015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E0E55-2E6C-462F-86B2-7B5F2C521DC2}" type="datetimeFigureOut">
              <a:rPr lang="en-US" smtClean="0"/>
              <a:t>8/8/2015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E0E55-2E6C-462F-86B2-7B5F2C521DC2}" type="datetimeFigureOut">
              <a:rPr lang="en-US" smtClean="0"/>
              <a:t>8/8/2015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E0E55-2E6C-462F-86B2-7B5F2C521DC2}" type="datetimeFigureOut">
              <a:rPr lang="en-US" smtClean="0"/>
              <a:t>8/8/2015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E0E55-2E6C-462F-86B2-7B5F2C521DC2}" type="datetimeFigureOut">
              <a:rPr lang="en-US" smtClean="0"/>
              <a:t>8/8/2015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E0E55-2E6C-462F-86B2-7B5F2C521DC2}" type="datetimeFigureOut">
              <a:rPr lang="en-US" smtClean="0"/>
              <a:t>8/8/2015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E0E55-2E6C-462F-86B2-7B5F2C521DC2}" type="datetimeFigureOut">
              <a:rPr lang="en-US" smtClean="0"/>
              <a:t>8/8/2015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E0E55-2E6C-462F-86B2-7B5F2C521DC2}" type="datetimeFigureOut">
              <a:rPr lang="en-US" smtClean="0"/>
              <a:t>8/8/2015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E0E55-2E6C-462F-86B2-7B5F2C521DC2}" type="datetimeFigureOut">
              <a:rPr lang="en-US" smtClean="0"/>
              <a:t>8/8/2015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EE8E0E55-2E6C-462F-86B2-7B5F2C521DC2}" type="datetimeFigureOut">
              <a:rPr lang="en-US" smtClean="0"/>
              <a:t>8/8/2015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3.png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500" y="609600"/>
            <a:ext cx="792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</a:rPr>
              <a:t>EQUIPMENT’S CLASSROOM MANAGEMENT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4724400"/>
            <a:ext cx="5105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Cambria" pitchFamily="18" charset="0"/>
              </a:rPr>
              <a:t>Group 10:</a:t>
            </a:r>
          </a:p>
          <a:p>
            <a:r>
              <a:rPr lang="en-US" sz="2400" b="1" dirty="0" err="1" smtClean="0">
                <a:latin typeface="Cambria" pitchFamily="18" charset="0"/>
              </a:rPr>
              <a:t>Trần</a:t>
            </a:r>
            <a:r>
              <a:rPr lang="en-US" sz="2400" b="1" dirty="0" smtClean="0">
                <a:latin typeface="Cambria" pitchFamily="18" charset="0"/>
              </a:rPr>
              <a:t> </a:t>
            </a:r>
            <a:r>
              <a:rPr lang="en-US" sz="2400" b="1" dirty="0" err="1" smtClean="0">
                <a:latin typeface="Cambria" pitchFamily="18" charset="0"/>
              </a:rPr>
              <a:t>Vĩnh</a:t>
            </a:r>
            <a:r>
              <a:rPr lang="en-US" sz="2400" b="1" dirty="0" smtClean="0">
                <a:latin typeface="Cambria" pitchFamily="18" charset="0"/>
              </a:rPr>
              <a:t> </a:t>
            </a:r>
            <a:r>
              <a:rPr lang="en-US" sz="2400" b="1" dirty="0" err="1" smtClean="0">
                <a:latin typeface="Cambria" pitchFamily="18" charset="0"/>
              </a:rPr>
              <a:t>Quang</a:t>
            </a:r>
            <a:r>
              <a:rPr lang="en-US" sz="2400" b="1" dirty="0" smtClean="0">
                <a:latin typeface="Cambria" pitchFamily="18" charset="0"/>
              </a:rPr>
              <a:t> – SE61078</a:t>
            </a:r>
          </a:p>
          <a:p>
            <a:r>
              <a:rPr lang="en-US" sz="2400" b="1" dirty="0" err="1" smtClean="0">
                <a:latin typeface="Cambria" pitchFamily="18" charset="0"/>
              </a:rPr>
              <a:t>Tăng</a:t>
            </a:r>
            <a:r>
              <a:rPr lang="en-US" sz="2400" b="1" dirty="0" smtClean="0">
                <a:latin typeface="Cambria" pitchFamily="18" charset="0"/>
              </a:rPr>
              <a:t> </a:t>
            </a:r>
            <a:r>
              <a:rPr lang="en-US" sz="2400" b="1" dirty="0" err="1" smtClean="0">
                <a:latin typeface="Cambria" pitchFamily="18" charset="0"/>
              </a:rPr>
              <a:t>Việt</a:t>
            </a:r>
            <a:r>
              <a:rPr lang="en-US" sz="2400" b="1" dirty="0" smtClean="0">
                <a:latin typeface="Cambria" pitchFamily="18" charset="0"/>
              </a:rPr>
              <a:t> </a:t>
            </a:r>
            <a:r>
              <a:rPr lang="en-US" sz="2400" b="1" dirty="0" err="1" smtClean="0">
                <a:latin typeface="Cambria" pitchFamily="18" charset="0"/>
              </a:rPr>
              <a:t>Hưng</a:t>
            </a:r>
            <a:r>
              <a:rPr lang="en-US" sz="2400" b="1" dirty="0" smtClean="0">
                <a:latin typeface="Cambria" pitchFamily="18" charset="0"/>
              </a:rPr>
              <a:t> – SE61019</a:t>
            </a:r>
          </a:p>
          <a:p>
            <a:r>
              <a:rPr lang="en-US" sz="2400" b="1" dirty="0" err="1" smtClean="0">
                <a:latin typeface="Cambria" pitchFamily="18" charset="0"/>
              </a:rPr>
              <a:t>Đoàn</a:t>
            </a:r>
            <a:r>
              <a:rPr lang="en-US" sz="2400" b="1" dirty="0" smtClean="0">
                <a:latin typeface="Cambria" pitchFamily="18" charset="0"/>
              </a:rPr>
              <a:t> </a:t>
            </a:r>
            <a:r>
              <a:rPr lang="en-US" sz="2400" b="1" dirty="0" err="1" smtClean="0">
                <a:latin typeface="Cambria" pitchFamily="18" charset="0"/>
              </a:rPr>
              <a:t>Nguyễn</a:t>
            </a:r>
            <a:r>
              <a:rPr lang="en-US" sz="2400" b="1" dirty="0" smtClean="0">
                <a:latin typeface="Cambria" pitchFamily="18" charset="0"/>
              </a:rPr>
              <a:t> Minh </a:t>
            </a:r>
            <a:r>
              <a:rPr lang="en-US" sz="2400" b="1" dirty="0" err="1" smtClean="0">
                <a:latin typeface="Cambria" pitchFamily="18" charset="0"/>
              </a:rPr>
              <a:t>Chí</a:t>
            </a:r>
            <a:r>
              <a:rPr lang="en-US" sz="2400" b="1" dirty="0" smtClean="0">
                <a:latin typeface="Cambria" pitchFamily="18" charset="0"/>
              </a:rPr>
              <a:t> – SE60717</a:t>
            </a:r>
            <a:endParaRPr lang="en-US" sz="2400" b="1" dirty="0">
              <a:latin typeface="Cambria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5000" y="4724400"/>
            <a:ext cx="32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Cambria" pitchFamily="18" charset="0"/>
              </a:rPr>
              <a:t>Supervisor:</a:t>
            </a:r>
          </a:p>
          <a:p>
            <a:r>
              <a:rPr lang="en-US" sz="2400" b="1" dirty="0" err="1" smtClean="0">
                <a:latin typeface="Cambria" pitchFamily="18" charset="0"/>
              </a:rPr>
              <a:t>Kiều</a:t>
            </a:r>
            <a:r>
              <a:rPr lang="en-US" sz="2400" b="1" dirty="0" smtClean="0">
                <a:latin typeface="Cambria" pitchFamily="18" charset="0"/>
              </a:rPr>
              <a:t> </a:t>
            </a:r>
            <a:r>
              <a:rPr lang="en-US" sz="2400" b="1" dirty="0" err="1" smtClean="0">
                <a:latin typeface="Cambria" pitchFamily="18" charset="0"/>
              </a:rPr>
              <a:t>Trọng</a:t>
            </a:r>
            <a:r>
              <a:rPr lang="en-US" sz="2400" b="1" dirty="0" smtClean="0">
                <a:latin typeface="Cambria" pitchFamily="18" charset="0"/>
              </a:rPr>
              <a:t> </a:t>
            </a:r>
            <a:r>
              <a:rPr lang="en-US" sz="2400" b="1" dirty="0" err="1" smtClean="0">
                <a:latin typeface="Cambria" pitchFamily="18" charset="0"/>
              </a:rPr>
              <a:t>Khánh</a:t>
            </a:r>
            <a:endParaRPr lang="en-US" sz="2400" b="1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06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1460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tx1"/>
                </a:solidFill>
                <a:latin typeface="Cambria" pitchFamily="18" charset="0"/>
              </a:rPr>
              <a:t>Q&amp;A</a:t>
            </a:r>
            <a:endParaRPr lang="en-US" sz="5400" b="1" dirty="0">
              <a:solidFill>
                <a:schemeClr val="tx1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02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QuangTV\Desktop\tea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559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QuangTV\Desktop\offi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646362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987" y="246062"/>
            <a:ext cx="2675013" cy="203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>
            <a:stCxn id="2050" idx="3"/>
            <a:endCxn id="2051" idx="1"/>
          </p:cNvCxnSpPr>
          <p:nvPr/>
        </p:nvCxnSpPr>
        <p:spPr>
          <a:xfrm>
            <a:off x="1524000" y="3517900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051" idx="3"/>
            <a:endCxn id="2052" idx="1"/>
          </p:cNvCxnSpPr>
          <p:nvPr/>
        </p:nvCxnSpPr>
        <p:spPr>
          <a:xfrm flipV="1">
            <a:off x="4968875" y="1266031"/>
            <a:ext cx="1373112" cy="22518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 descr="C:\Users\QuangTV\Desktop\search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565400"/>
            <a:ext cx="254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/>
          <p:cNvCxnSpPr>
            <a:stCxn id="2051" idx="3"/>
            <a:endCxn id="2053" idx="1"/>
          </p:cNvCxnSpPr>
          <p:nvPr/>
        </p:nvCxnSpPr>
        <p:spPr>
          <a:xfrm>
            <a:off x="4968875" y="3517900"/>
            <a:ext cx="15081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524000" y="3733800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4968875" y="3733800"/>
            <a:ext cx="15081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5" name="Picture 7" descr="C:\Users\QuangTV\Desktop\talk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1" y="1600199"/>
            <a:ext cx="1048226" cy="1246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QuangTV\Desktop\icon-dommage-de-feu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0"/>
            <a:ext cx="1841500" cy="184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Arrow Connector 25"/>
          <p:cNvCxnSpPr>
            <a:stCxn id="2050" idx="0"/>
          </p:cNvCxnSpPr>
          <p:nvPr/>
        </p:nvCxnSpPr>
        <p:spPr>
          <a:xfrm flipV="1">
            <a:off x="762000" y="18415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680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514600"/>
            <a:ext cx="2057400" cy="202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QuangTV\Desktop\addEquipm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28600"/>
            <a:ext cx="3886200" cy="264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QuangTV\Desktop\announcemen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971800"/>
            <a:ext cx="3076575" cy="3507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>
            <a:stCxn id="4" idx="3"/>
            <a:endCxn id="3074" idx="1"/>
          </p:cNvCxnSpPr>
          <p:nvPr/>
        </p:nvCxnSpPr>
        <p:spPr>
          <a:xfrm flipV="1">
            <a:off x="2590800" y="1549401"/>
            <a:ext cx="2286000" cy="19791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3"/>
            <a:endCxn id="3075" idx="1"/>
          </p:cNvCxnSpPr>
          <p:nvPr/>
        </p:nvCxnSpPr>
        <p:spPr>
          <a:xfrm>
            <a:off x="2590800" y="3528525"/>
            <a:ext cx="2286000" cy="11969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517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667000"/>
            <a:ext cx="8229600" cy="29718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Cambria" pitchFamily="18" charset="0"/>
              </a:rPr>
              <a:t>Waste time</a:t>
            </a:r>
          </a:p>
          <a:p>
            <a:r>
              <a:rPr lang="en-US" sz="3600" dirty="0" smtClean="0">
                <a:latin typeface="Cambria" pitchFamily="18" charset="0"/>
              </a:rPr>
              <a:t>Require human resource</a:t>
            </a:r>
          </a:p>
          <a:p>
            <a:r>
              <a:rPr lang="en-US" sz="3600" dirty="0" smtClean="0">
                <a:latin typeface="Cambria" pitchFamily="18" charset="0"/>
              </a:rPr>
              <a:t>Hard to manage</a:t>
            </a:r>
          </a:p>
          <a:p>
            <a:r>
              <a:rPr lang="en-US" sz="3600" dirty="0" smtClean="0">
                <a:latin typeface="Cambria" pitchFamily="18" charset="0"/>
              </a:rPr>
              <a:t>Hard to notice about changing</a:t>
            </a:r>
          </a:p>
          <a:p>
            <a:endParaRPr lang="en-US" dirty="0" smtClean="0">
              <a:latin typeface="Cambria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685800"/>
            <a:ext cx="495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Cambria" pitchFamily="18" charset="0"/>
              </a:rPr>
              <a:t>Disadvantage</a:t>
            </a:r>
            <a:endParaRPr lang="en-US" b="1" dirty="0" smtClean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50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QuangTV\Desktop\tea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352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QuangTV\Desktop\home_ad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799" y="127000"/>
            <a:ext cx="1828799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>
            <a:stCxn id="4" idx="3"/>
            <a:endCxn id="4098" idx="1"/>
          </p:cNvCxnSpPr>
          <p:nvPr/>
        </p:nvCxnSpPr>
        <p:spPr>
          <a:xfrm flipV="1">
            <a:off x="1524000" y="1498600"/>
            <a:ext cx="939799" cy="149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 descr="C:\Users\QuangTV\Desktop\equipmen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499" y="3200400"/>
            <a:ext cx="1902593" cy="317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>
            <a:stCxn id="4" idx="3"/>
            <a:endCxn id="4099" idx="1"/>
          </p:cNvCxnSpPr>
          <p:nvPr/>
        </p:nvCxnSpPr>
        <p:spPr>
          <a:xfrm>
            <a:off x="1524000" y="2997200"/>
            <a:ext cx="952499" cy="17905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 descr="C:\Users\QuangTV\Desktop\report-icon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750070"/>
            <a:ext cx="2731074" cy="305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/>
          <p:cNvCxnSpPr>
            <a:stCxn id="4098" idx="3"/>
            <a:endCxn id="4100" idx="1"/>
          </p:cNvCxnSpPr>
          <p:nvPr/>
        </p:nvCxnSpPr>
        <p:spPr>
          <a:xfrm>
            <a:off x="4292598" y="1498600"/>
            <a:ext cx="1727202" cy="17778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099" idx="3"/>
            <a:endCxn id="4100" idx="1"/>
          </p:cNvCxnSpPr>
          <p:nvPr/>
        </p:nvCxnSpPr>
        <p:spPr>
          <a:xfrm flipV="1">
            <a:off x="4379092" y="3276452"/>
            <a:ext cx="1640708" cy="1511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2400" y="260290"/>
            <a:ext cx="1815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" pitchFamily="18" charset="0"/>
              </a:rPr>
              <a:t>Create Report</a:t>
            </a:r>
          </a:p>
        </p:txBody>
      </p:sp>
    </p:spTree>
    <p:extLst>
      <p:ext uri="{BB962C8B-B14F-4D97-AF65-F5344CB8AC3E}">
        <p14:creationId xmlns:p14="http://schemas.microsoft.com/office/powerpoint/2010/main" val="2938943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QuangTV\Desktop\tea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146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>
            <a:stCxn id="4" idx="3"/>
            <a:endCxn id="5122" idx="1"/>
          </p:cNvCxnSpPr>
          <p:nvPr/>
        </p:nvCxnSpPr>
        <p:spPr>
          <a:xfrm>
            <a:off x="1524000" y="3276600"/>
            <a:ext cx="14097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C:\Users\QuangTV\Desktop\report-ic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199" y="2381250"/>
            <a:ext cx="801001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:\Users\QuangTV\Desktop\ser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00" y="2281084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C:\Users\QuangTV\Desktop\offic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-139700"/>
            <a:ext cx="2057400" cy="202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QuangTV\Desktop\notify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948" y="5029200"/>
            <a:ext cx="1451503" cy="144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QuangTV\Desktop\databas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547725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QuangTV\Desktop\analyz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987" y="2126379"/>
            <a:ext cx="2300441" cy="2300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Arrow Connector 23"/>
          <p:cNvCxnSpPr>
            <a:stCxn id="5122" idx="2"/>
            <a:endCxn id="5124" idx="0"/>
          </p:cNvCxnSpPr>
          <p:nvPr/>
        </p:nvCxnSpPr>
        <p:spPr>
          <a:xfrm>
            <a:off x="3962400" y="4272116"/>
            <a:ext cx="0" cy="1205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122" idx="3"/>
            <a:endCxn id="19" idx="1"/>
          </p:cNvCxnSpPr>
          <p:nvPr/>
        </p:nvCxnSpPr>
        <p:spPr>
          <a:xfrm flipV="1">
            <a:off x="4991100" y="874225"/>
            <a:ext cx="1866900" cy="2402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122" idx="3"/>
            <a:endCxn id="5125" idx="1"/>
          </p:cNvCxnSpPr>
          <p:nvPr/>
        </p:nvCxnSpPr>
        <p:spPr>
          <a:xfrm>
            <a:off x="4991100" y="3276600"/>
            <a:ext cx="17118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122" idx="3"/>
            <a:endCxn id="5123" idx="1"/>
          </p:cNvCxnSpPr>
          <p:nvPr/>
        </p:nvCxnSpPr>
        <p:spPr>
          <a:xfrm>
            <a:off x="4991100" y="3276600"/>
            <a:ext cx="2169848" cy="24734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0" name="Straight Arrow Connector 5119"/>
          <p:cNvCxnSpPr/>
          <p:nvPr/>
        </p:nvCxnSpPr>
        <p:spPr>
          <a:xfrm flipH="1">
            <a:off x="4991100" y="3581400"/>
            <a:ext cx="17118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6" name="Straight Arrow Connector 5125"/>
          <p:cNvCxnSpPr/>
          <p:nvPr/>
        </p:nvCxnSpPr>
        <p:spPr>
          <a:xfrm flipH="1">
            <a:off x="1524000" y="3581400"/>
            <a:ext cx="14097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2400" y="260290"/>
            <a:ext cx="1815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" pitchFamily="18" charset="0"/>
              </a:rPr>
              <a:t>Create Report</a:t>
            </a:r>
            <a:endParaRPr lang="en-US" sz="2000" b="1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35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0 L 0.12361 -0.00139 " pathEditMode="relative" rAng="0" ptsTypes="AA">
                                      <p:cBhvr>
                                        <p:cTn id="26" dur="1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81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QuangTV\Desktop\ser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05241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C:\Users\QuangTV\Desktop\analyz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672" y="304800"/>
            <a:ext cx="2300441" cy="2300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QuangTV\Desktop\notif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269401"/>
            <a:ext cx="2071342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2400" y="260290"/>
            <a:ext cx="3537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" pitchFamily="18" charset="0"/>
              </a:rPr>
              <a:t>At 06:00 and 12:15 everyday</a:t>
            </a:r>
            <a:endParaRPr lang="en-US" sz="2000" b="1" dirty="0">
              <a:latin typeface="Cambria" pitchFamily="18" charset="0"/>
            </a:endParaRPr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 flipV="1">
            <a:off x="2514600" y="1455021"/>
            <a:ext cx="3283072" cy="21457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3"/>
            <a:endCxn id="6" idx="1"/>
          </p:cNvCxnSpPr>
          <p:nvPr/>
        </p:nvCxnSpPr>
        <p:spPr>
          <a:xfrm>
            <a:off x="2514600" y="3600757"/>
            <a:ext cx="3505200" cy="16973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628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QuangTV\Desktop\ser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05241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C:\Users\QuangTV\Desktop\analyz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04800"/>
            <a:ext cx="2300441" cy="2300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2400" y="260290"/>
            <a:ext cx="2296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" pitchFamily="18" charset="0"/>
              </a:rPr>
              <a:t>At 07:00 everyday</a:t>
            </a:r>
            <a:endParaRPr lang="en-US" sz="2000" b="1" dirty="0">
              <a:latin typeface="Cambria" pitchFamily="18" charset="0"/>
            </a:endParaRPr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 flipV="1">
            <a:off x="2514600" y="1455021"/>
            <a:ext cx="3124200" cy="21457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3"/>
          </p:cNvCxnSpPr>
          <p:nvPr/>
        </p:nvCxnSpPr>
        <p:spPr>
          <a:xfrm>
            <a:off x="2514600" y="3600757"/>
            <a:ext cx="3353299" cy="14665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C:\Users\QuangTV\Desktop\offic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841" y="4346728"/>
            <a:ext cx="2057400" cy="202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0048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2286000"/>
            <a:ext cx="2057400" cy="202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C:\Users\QuangTV\Desktop\staff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585425"/>
            <a:ext cx="2054993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QuangTV\Desktop\c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79569"/>
            <a:ext cx="2197100" cy="2006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>
            <a:stCxn id="4" idx="3"/>
            <a:endCxn id="6146" idx="1"/>
          </p:cNvCxnSpPr>
          <p:nvPr/>
        </p:nvCxnSpPr>
        <p:spPr>
          <a:xfrm>
            <a:off x="1981200" y="3299925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146" idx="3"/>
            <a:endCxn id="6147" idx="1"/>
          </p:cNvCxnSpPr>
          <p:nvPr/>
        </p:nvCxnSpPr>
        <p:spPr>
          <a:xfrm flipV="1">
            <a:off x="5179193" y="1282785"/>
            <a:ext cx="1297807" cy="2017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QuangTV\Desktop\resolv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999" y="3962400"/>
            <a:ext cx="2669401" cy="2475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>
            <a:stCxn id="6146" idx="3"/>
            <a:endCxn id="1026" idx="1"/>
          </p:cNvCxnSpPr>
          <p:nvPr/>
        </p:nvCxnSpPr>
        <p:spPr>
          <a:xfrm>
            <a:off x="5179193" y="3299925"/>
            <a:ext cx="1297806" cy="19002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2400" y="260290"/>
            <a:ext cx="19552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" pitchFamily="18" charset="0"/>
              </a:rPr>
              <a:t>Resolve Report</a:t>
            </a:r>
            <a:endParaRPr lang="en-US" sz="2000" b="1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426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267</TotalTime>
  <Words>56</Words>
  <Application>Microsoft Office PowerPoint</Application>
  <PresentationFormat>On-screen Show (4:3)</PresentationFormat>
  <Paragraphs>18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Waveform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QuangTV</dc:creator>
  <cp:lastModifiedBy>QuangTV</cp:lastModifiedBy>
  <cp:revision>17</cp:revision>
  <dcterms:created xsi:type="dcterms:W3CDTF">2015-08-07T13:30:32Z</dcterms:created>
  <dcterms:modified xsi:type="dcterms:W3CDTF">2015-08-08T00:44:38Z</dcterms:modified>
</cp:coreProperties>
</file>