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0"/>
  </p:notesMasterIdLst>
  <p:sldIdLst>
    <p:sldId id="256" r:id="rId2"/>
    <p:sldId id="284" r:id="rId3"/>
    <p:sldId id="320" r:id="rId4"/>
    <p:sldId id="322" r:id="rId5"/>
    <p:sldId id="342" r:id="rId6"/>
    <p:sldId id="326" r:id="rId7"/>
    <p:sldId id="327" r:id="rId8"/>
    <p:sldId id="331" r:id="rId9"/>
    <p:sldId id="332" r:id="rId10"/>
    <p:sldId id="333" r:id="rId11"/>
    <p:sldId id="334" r:id="rId12"/>
    <p:sldId id="336" r:id="rId13"/>
    <p:sldId id="335" r:id="rId14"/>
    <p:sldId id="337" r:id="rId15"/>
    <p:sldId id="338" r:id="rId16"/>
    <p:sldId id="339" r:id="rId17"/>
    <p:sldId id="341" r:id="rId18"/>
    <p:sldId id="343" r:id="rId19"/>
    <p:sldId id="344" r:id="rId20"/>
    <p:sldId id="345" r:id="rId21"/>
    <p:sldId id="348" r:id="rId22"/>
    <p:sldId id="347" r:id="rId23"/>
    <p:sldId id="285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60" r:id="rId35"/>
    <p:sldId id="362" r:id="rId36"/>
    <p:sldId id="364" r:id="rId37"/>
    <p:sldId id="363" r:id="rId38"/>
    <p:sldId id="365" r:id="rId39"/>
    <p:sldId id="367" r:id="rId40"/>
    <p:sldId id="368" r:id="rId41"/>
    <p:sldId id="366" r:id="rId42"/>
    <p:sldId id="369" r:id="rId43"/>
    <p:sldId id="370" r:id="rId44"/>
    <p:sldId id="371" r:id="rId45"/>
    <p:sldId id="372" r:id="rId46"/>
    <p:sldId id="373" r:id="rId47"/>
    <p:sldId id="374" r:id="rId48"/>
    <p:sldId id="377" r:id="rId49"/>
    <p:sldId id="381" r:id="rId50"/>
    <p:sldId id="380" r:id="rId51"/>
    <p:sldId id="384" r:id="rId52"/>
    <p:sldId id="379" r:id="rId53"/>
    <p:sldId id="390" r:id="rId54"/>
    <p:sldId id="391" r:id="rId55"/>
    <p:sldId id="392" r:id="rId56"/>
    <p:sldId id="393" r:id="rId57"/>
    <p:sldId id="383" r:id="rId58"/>
    <p:sldId id="382" r:id="rId59"/>
    <p:sldId id="385" r:id="rId60"/>
    <p:sldId id="386" r:id="rId61"/>
    <p:sldId id="387" r:id="rId62"/>
    <p:sldId id="388" r:id="rId63"/>
    <p:sldId id="389" r:id="rId64"/>
    <p:sldId id="394" r:id="rId65"/>
    <p:sldId id="395" r:id="rId66"/>
    <p:sldId id="396" r:id="rId67"/>
    <p:sldId id="397" r:id="rId68"/>
    <p:sldId id="398" r:id="rId69"/>
    <p:sldId id="400" r:id="rId70"/>
    <p:sldId id="399" r:id="rId71"/>
    <p:sldId id="401" r:id="rId72"/>
    <p:sldId id="402" r:id="rId73"/>
    <p:sldId id="403" r:id="rId74"/>
    <p:sldId id="404" r:id="rId75"/>
    <p:sldId id="409" r:id="rId76"/>
    <p:sldId id="406" r:id="rId77"/>
    <p:sldId id="405" r:id="rId78"/>
    <p:sldId id="407" r:id="rId79"/>
    <p:sldId id="408" r:id="rId80"/>
    <p:sldId id="410" r:id="rId81"/>
    <p:sldId id="412" r:id="rId82"/>
    <p:sldId id="411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434" r:id="rId105"/>
    <p:sldId id="435" r:id="rId106"/>
    <p:sldId id="436" r:id="rId107"/>
    <p:sldId id="437" r:id="rId108"/>
    <p:sldId id="438" r:id="rId109"/>
    <p:sldId id="440" r:id="rId110"/>
    <p:sldId id="442" r:id="rId111"/>
    <p:sldId id="441" r:id="rId112"/>
    <p:sldId id="443" r:id="rId113"/>
    <p:sldId id="444" r:id="rId114"/>
    <p:sldId id="445" r:id="rId115"/>
    <p:sldId id="446" r:id="rId116"/>
    <p:sldId id="447" r:id="rId117"/>
    <p:sldId id="448" r:id="rId118"/>
    <p:sldId id="449" r:id="rId119"/>
    <p:sldId id="450" r:id="rId120"/>
    <p:sldId id="451" r:id="rId121"/>
    <p:sldId id="452" r:id="rId122"/>
    <p:sldId id="453" r:id="rId123"/>
    <p:sldId id="454" r:id="rId124"/>
    <p:sldId id="455" r:id="rId125"/>
    <p:sldId id="456" r:id="rId126"/>
    <p:sldId id="439" r:id="rId127"/>
    <p:sldId id="457" r:id="rId128"/>
    <p:sldId id="461" r:id="rId129"/>
    <p:sldId id="462" r:id="rId130"/>
    <p:sldId id="465" r:id="rId131"/>
    <p:sldId id="466" r:id="rId132"/>
    <p:sldId id="467" r:id="rId133"/>
    <p:sldId id="458" r:id="rId134"/>
    <p:sldId id="459" r:id="rId135"/>
    <p:sldId id="460" r:id="rId136"/>
    <p:sldId id="469" r:id="rId137"/>
    <p:sldId id="470" r:id="rId138"/>
    <p:sldId id="468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799" autoAdjust="0"/>
  </p:normalViewPr>
  <p:slideViewPr>
    <p:cSldViewPr>
      <p:cViewPr varScale="1">
        <p:scale>
          <a:sx n="75" d="100"/>
          <a:sy n="7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CC78D9-5B37-41A1-BE5D-D0E3BC7402BE}" type="datetime1">
              <a:rPr lang="en-US" smtClean="0"/>
              <a:t>8/18/2015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</a:t>
            </a:r>
            <a:r>
              <a:rPr lang="en-US" sz="4800" b="1" dirty="0" smtClean="0"/>
              <a:t>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10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1717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3924300" y="4343400"/>
            <a:ext cx="2019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to change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0237" y="381032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 damage</a:t>
            </a:r>
            <a:endParaRPr lang="en-US" sz="2800" b="1" dirty="0"/>
          </a:p>
        </p:txBody>
      </p:sp>
      <p:cxnSp>
        <p:nvCxnSpPr>
          <p:cNvPr id="3" name="Straight Arrow Connector 2"/>
          <p:cNvCxnSpPr>
            <a:stCxn id="9" idx="1"/>
            <a:endCxn id="12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us 1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Change room for teacher</a:t>
            </a:r>
            <a:endParaRPr lang="en-US" sz="2800" dirty="0"/>
          </a:p>
        </p:txBody>
      </p:sp>
      <p:sp>
        <p:nvSpPr>
          <p:cNvPr id="14" name="Equal 13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257800" y="3200400"/>
            <a:ext cx="1447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90600" y="37338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632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3246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has damaged level larger than seriously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Staff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60600" y="4724400"/>
            <a:ext cx="452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for classroom when equipment has expired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01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pic>
        <p:nvPicPr>
          <p:cNvPr id="14" name="Picture 1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86000"/>
            <a:ext cx="1902779" cy="18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QuangTV\Desktop\resol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45265"/>
            <a:ext cx="1678801" cy="15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901311"/>
            <a:ext cx="2133600" cy="168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14" idx="3"/>
            <a:endCxn id="11266" idx="1"/>
          </p:cNvCxnSpPr>
          <p:nvPr/>
        </p:nvCxnSpPr>
        <p:spPr>
          <a:xfrm flipV="1">
            <a:off x="1890079" y="1746056"/>
            <a:ext cx="1284921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266" idx="3"/>
            <a:endCxn id="22" idx="1"/>
          </p:cNvCxnSpPr>
          <p:nvPr/>
        </p:nvCxnSpPr>
        <p:spPr>
          <a:xfrm>
            <a:off x="5308600" y="1746056"/>
            <a:ext cx="1473200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3733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RESOLVE REPORT</a:t>
            </a:r>
            <a:endParaRPr lang="en-US" sz="3600" b="1" dirty="0"/>
          </a:p>
        </p:txBody>
      </p:sp>
      <p:pic>
        <p:nvPicPr>
          <p:cNvPr id="14" name="Picture 1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86000"/>
            <a:ext cx="1902779" cy="18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224951"/>
            <a:ext cx="1524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4" idx="3"/>
            <a:endCxn id="15" idx="1"/>
          </p:cNvCxnSpPr>
          <p:nvPr/>
        </p:nvCxnSpPr>
        <p:spPr>
          <a:xfrm>
            <a:off x="1890079" y="3223725"/>
            <a:ext cx="1589721" cy="210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QuangTV\Desktop\resol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45265"/>
            <a:ext cx="1678801" cy="15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901311"/>
            <a:ext cx="2133600" cy="168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14" idx="3"/>
            <a:endCxn id="11266" idx="1"/>
          </p:cNvCxnSpPr>
          <p:nvPr/>
        </p:nvCxnSpPr>
        <p:spPr>
          <a:xfrm flipV="1">
            <a:off x="1890079" y="1746056"/>
            <a:ext cx="1284921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266" idx="3"/>
            <a:endCxn id="22" idx="1"/>
          </p:cNvCxnSpPr>
          <p:nvPr/>
        </p:nvCxnSpPr>
        <p:spPr>
          <a:xfrm>
            <a:off x="5308600" y="1746056"/>
            <a:ext cx="1473200" cy="14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22" idx="1"/>
          </p:cNvCxnSpPr>
          <p:nvPr/>
        </p:nvCxnSpPr>
        <p:spPr>
          <a:xfrm flipV="1">
            <a:off x="5003800" y="3223725"/>
            <a:ext cx="1778000" cy="210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20000" cy="1143000"/>
          </a:xfrm>
        </p:spPr>
        <p:txBody>
          <a:bodyPr/>
          <a:lstStyle/>
          <a:p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89100"/>
            <a:ext cx="609600" cy="11303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301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room ?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288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285999" y="28956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301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7" idx="1"/>
            <a:endCxn id="19" idx="3"/>
          </p:cNvCxnSpPr>
          <p:nvPr/>
        </p:nvCxnSpPr>
        <p:spPr>
          <a:xfrm flipH="1">
            <a:off x="6019799" y="32004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3873499" y="2000250"/>
            <a:ext cx="7620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71700" y="5410200"/>
            <a:ext cx="416559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Change to 301</a:t>
            </a:r>
            <a:endParaRPr lang="en-US" sz="2800" b="1" dirty="0"/>
          </a:p>
        </p:txBody>
      </p:sp>
      <p:sp>
        <p:nvSpPr>
          <p:cNvPr id="13" name="Equal 12"/>
          <p:cNvSpPr/>
          <p:nvPr/>
        </p:nvSpPr>
        <p:spPr>
          <a:xfrm>
            <a:off x="3816347" y="3962400"/>
            <a:ext cx="927101" cy="1066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19799" y="3733800"/>
            <a:ext cx="10668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66800" y="3581400"/>
            <a:ext cx="1371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  <a:r>
              <a:rPr lang="en-US" sz="3200" dirty="0" smtClean="0"/>
              <a:t>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675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10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 on SMS,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2286000" cy="801007"/>
          </a:xfrm>
        </p:spPr>
        <p:txBody>
          <a:bodyPr/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556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resolve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10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 on SMS, real time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556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960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57338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7558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7156"/>
              </p:ext>
            </p:extLst>
          </p:nvPr>
        </p:nvGraphicFramePr>
        <p:xfrm>
          <a:off x="216233" y="272542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6769"/>
              </p:ext>
            </p:extLst>
          </p:nvPr>
        </p:nvGraphicFramePr>
        <p:xfrm>
          <a:off x="5638800" y="2590800"/>
          <a:ext cx="22221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83794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34701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4213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17343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4576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56397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90691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40634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43805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27739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1911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1633"/>
              </p:ext>
            </p:extLst>
          </p:nvPr>
        </p:nvGraphicFramePr>
        <p:xfrm>
          <a:off x="3200400" y="6350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82436"/>
              </p:ext>
            </p:extLst>
          </p:nvPr>
        </p:nvGraphicFramePr>
        <p:xfrm>
          <a:off x="25401" y="3200400"/>
          <a:ext cx="172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897380"/>
            <a:ext cx="1447799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83959"/>
              </p:ext>
            </p:extLst>
          </p:nvPr>
        </p:nvGraphicFramePr>
        <p:xfrm>
          <a:off x="6400800" y="3048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105400" y="1897380"/>
            <a:ext cx="1295400" cy="239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179508">
            <a:off x="1786214" y="41763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048733">
            <a:off x="2637945" y="1884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2954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400" y="4572000"/>
            <a:ext cx="1600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3535148">
            <a:off x="5057001" y="18496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3638912">
            <a:off x="5834670" y="39623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809457" y="1745575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28220"/>
              </p:ext>
            </p:extLst>
          </p:nvPr>
        </p:nvGraphicFramePr>
        <p:xfrm>
          <a:off x="0" y="2590800"/>
          <a:ext cx="19050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9117"/>
              </p:ext>
            </p:extLst>
          </p:nvPr>
        </p:nvGraphicFramePr>
        <p:xfrm>
          <a:off x="6400800" y="25146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4549"/>
              </p:ext>
            </p:extLst>
          </p:nvPr>
        </p:nvGraphicFramePr>
        <p:xfrm>
          <a:off x="3124200" y="7620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05000" y="2024380"/>
            <a:ext cx="12192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181600" y="2024380"/>
            <a:ext cx="1219200" cy="17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179508">
            <a:off x="1849565" y="36685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179508">
            <a:off x="2556831" y="196868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83074">
            <a:off x="5244016" y="19686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3434242">
            <a:off x="5884231" y="35770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0664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75127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7322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30418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83399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26414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11699"/>
              </p:ext>
            </p:extLst>
          </p:nvPr>
        </p:nvGraphicFramePr>
        <p:xfrm>
          <a:off x="228600" y="1143000"/>
          <a:ext cx="22221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5230"/>
              </p:ext>
            </p:extLst>
          </p:nvPr>
        </p:nvGraphicFramePr>
        <p:xfrm>
          <a:off x="4876800" y="111252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8834"/>
              </p:ext>
            </p:extLst>
          </p:nvPr>
        </p:nvGraphicFramePr>
        <p:xfrm>
          <a:off x="4876800" y="417576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608"/>
              </p:ext>
            </p:extLst>
          </p:nvPr>
        </p:nvGraphicFramePr>
        <p:xfrm>
          <a:off x="304800" y="4191000"/>
          <a:ext cx="2019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2450767" y="2255519"/>
            <a:ext cx="24260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5905500" y="3398519"/>
            <a:ext cx="0" cy="77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  <a:endCxn id="9" idx="3"/>
          </p:cNvCxnSpPr>
          <p:nvPr/>
        </p:nvCxnSpPr>
        <p:spPr>
          <a:xfrm flipH="1">
            <a:off x="2324100" y="543814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0767" y="2255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367" y="22555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499" y="339343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05500" y="3821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4100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30367" y="54381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2703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6999" cy="801007"/>
          </a:xfrm>
        </p:spPr>
        <p:txBody>
          <a:bodyPr/>
          <a:lstStyle/>
          <a:p>
            <a:r>
              <a:rPr lang="en-US" sz="3600" b="1" dirty="0" smtClean="0"/>
              <a:t>ROOM TYPE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1873250" cy="3627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59625"/>
              </p:ext>
            </p:extLst>
          </p:nvPr>
        </p:nvGraphicFramePr>
        <p:xfrm>
          <a:off x="5149850" y="4114800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850" y="4724400"/>
            <a:ext cx="201295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95800" y="4648200"/>
            <a:ext cx="3657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05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04767"/>
              </p:ext>
            </p:extLst>
          </p:nvPr>
        </p:nvGraphicFramePr>
        <p:xfrm>
          <a:off x="304799" y="190500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895"/>
              </p:ext>
            </p:extLst>
          </p:nvPr>
        </p:nvGraphicFramePr>
        <p:xfrm>
          <a:off x="5334000" y="17983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62199" y="3032760"/>
            <a:ext cx="2971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199" y="303276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1482" y="30116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87600" y="1371600"/>
            <a:ext cx="3505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How to import schedule ?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62050" y="40259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40386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038350" y="1981200"/>
            <a:ext cx="2101850" cy="204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4140200" y="1981200"/>
            <a:ext cx="18415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2809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44487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3048000" y="3132137"/>
            <a:ext cx="3149600" cy="4802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0861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7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1854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252729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Config</a:t>
            </a:r>
            <a:r>
              <a:rPr lang="en-US" sz="2400" b="1" dirty="0" smtClean="0"/>
              <a:t>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36749"/>
            <a:ext cx="362426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0040"/>
              </p:ext>
            </p:extLst>
          </p:nvPr>
        </p:nvGraphicFramePr>
        <p:xfrm>
          <a:off x="62484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30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791200" y="3132137"/>
            <a:ext cx="4318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97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7" idx="3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11949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0096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5146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26670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2705100"/>
            <a:ext cx="12192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1863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4402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5029200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017837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3132137"/>
            <a:ext cx="1219200" cy="2087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73314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3440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324600" y="3622675"/>
            <a:ext cx="20574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1000" y="3657600"/>
            <a:ext cx="2057400" cy="228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78400" y="3771900"/>
            <a:ext cx="1346200" cy="41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7413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63733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2819400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4495800"/>
            <a:ext cx="2057400" cy="533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>
            <a:off x="4953000" y="3071019"/>
            <a:ext cx="1219200" cy="16914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Manual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122487"/>
            <a:ext cx="274320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768475" y="4003675"/>
            <a:ext cx="898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7056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9475"/>
              </p:ext>
            </p:extLst>
          </p:nvPr>
        </p:nvGraphicFramePr>
        <p:xfrm>
          <a:off x="6172200" y="2122487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1049"/>
              </p:ext>
            </p:extLst>
          </p:nvPr>
        </p:nvGraphicFramePr>
        <p:xfrm>
          <a:off x="6172200" y="4401820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20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</a:t>
                      </a:r>
                      <a:r>
                        <a:rPr lang="en-US" dirty="0" smtClean="0"/>
                        <a:t>CONFIG OBJECT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4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72200" y="3942159"/>
            <a:ext cx="2057400" cy="5032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942159"/>
            <a:ext cx="2057400" cy="251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1"/>
            <a:endCxn id="17" idx="3"/>
          </p:cNvCxnSpPr>
          <p:nvPr/>
        </p:nvCxnSpPr>
        <p:spPr>
          <a:xfrm flipH="1" flipV="1">
            <a:off x="4953000" y="4067969"/>
            <a:ext cx="1219200" cy="1258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329846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004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62600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3290886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>
            <a:off x="4495800" y="40830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467599" cy="475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2666999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SCHEDULE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066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File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7432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32924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template from server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49911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33900" y="3281358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Fill to template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7162800" y="990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3267072"/>
            <a:ext cx="1752600" cy="158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to server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10" idx="3"/>
            <a:endCxn id="12" idx="1"/>
          </p:cNvCxnSpPr>
          <p:nvPr/>
        </p:nvCxnSpPr>
        <p:spPr>
          <a:xfrm flipV="1">
            <a:off x="4038600" y="4073521"/>
            <a:ext cx="495300" cy="1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 flipV="1">
            <a:off x="6286500" y="4059235"/>
            <a:ext cx="419100" cy="1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45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CURRENT SITUATION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2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06:00 AM Every day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60600" y="4724400"/>
            <a:ext cx="452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for classroom when equipment has expired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time using of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8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schedule of classroom yesterday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there any schedule 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calculate total time of schedule in yesterday. Update time remain of equipment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Finish current classroom, and update for another classroom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01007"/>
          </a:xfrm>
        </p:spPr>
        <p:txBody>
          <a:bodyPr/>
          <a:lstStyle/>
          <a:p>
            <a:r>
              <a:rPr lang="en-US" sz="3600" b="1" dirty="0" smtClean="0"/>
              <a:t>UPDATE EQUIPMENT TIME USING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14478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time remain of equipment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1336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time remain &lt; 0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5908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status classroom to “Damaged”. Notify for teacher and staff. Finish.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4660900"/>
            <a:ext cx="38100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staff. Finish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514600" y="310515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514600" y="4171950"/>
            <a:ext cx="18288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812427">
            <a:off x="3276599" y="32429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794715">
            <a:off x="3488716" y="45016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teach in class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 about damage equipment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8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11049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92194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80874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1055"/>
              </p:ext>
            </p:extLst>
          </p:nvPr>
        </p:nvGraphicFramePr>
        <p:xfrm>
          <a:off x="4876800" y="100584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23689"/>
              </p:ext>
            </p:extLst>
          </p:nvPr>
        </p:nvGraphicFramePr>
        <p:xfrm>
          <a:off x="4876800" y="420620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326136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3263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64149"/>
              </p:ext>
            </p:extLst>
          </p:nvPr>
        </p:nvGraphicFramePr>
        <p:xfrm>
          <a:off x="3200400" y="10083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84308"/>
              </p:ext>
            </p:extLst>
          </p:nvPr>
        </p:nvGraphicFramePr>
        <p:xfrm>
          <a:off x="3200400" y="42087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32639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100" y="32664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72426"/>
              </p:ext>
            </p:extLst>
          </p:nvPr>
        </p:nvGraphicFramePr>
        <p:xfrm>
          <a:off x="6248400" y="1005840"/>
          <a:ext cx="20574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" y="0"/>
            <a:ext cx="4648201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" y="2438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033" y="40005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1435100"/>
            <a:ext cx="1295399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285999" y="11303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“Change Room”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0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3006</TotalTime>
  <Words>2427</Words>
  <Application>Microsoft Office PowerPoint</Application>
  <PresentationFormat>On-screen Show (4:3)</PresentationFormat>
  <Paragraphs>1150</Paragraphs>
  <Slides>138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39" baseType="lpstr">
      <vt:lpstr>Adjacency</vt:lpstr>
      <vt:lpstr>PowerPoint Presentation</vt:lpstr>
      <vt:lpstr>OUTLINE</vt:lpstr>
      <vt:lpstr>CURRENT SITUATION</vt:lpstr>
      <vt:lpstr>CURRENT SITUATION</vt:lpstr>
      <vt:lpstr>CURRENT SITUATION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SITUATION</vt:lpstr>
      <vt:lpstr>PowerPoint Presentation</vt:lpstr>
      <vt:lpstr>PowerPoint Presentation</vt:lpstr>
      <vt:lpstr>PowerPoint Presentation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CLASSROOM</vt:lpstr>
      <vt:lpstr>ROOM TYPE</vt:lpstr>
      <vt:lpstr>ROOM TYPE</vt:lpstr>
      <vt:lpstr>ROOM TYPE</vt:lpstr>
      <vt:lpstr>ROOM TYPE</vt:lpstr>
      <vt:lpstr>ROOM TYPE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UPDATE EQUIPMENT TIME USING</vt:lpstr>
      <vt:lpstr>UPDATE EQUIPMENT TIME USING</vt:lpstr>
      <vt:lpstr>UPDATE EQUIPMENT TIME USING</vt:lpstr>
      <vt:lpstr>UPDATE EQUIPMENT TIME USING</vt:lpstr>
      <vt:lpstr>UPDATE EQUIPMENT TIME USING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DEMONSTRATION</vt:lpstr>
      <vt:lpstr>ADVANTAGE &amp; DISADVANTAGE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121</cp:revision>
  <dcterms:created xsi:type="dcterms:W3CDTF">2015-08-07T13:30:32Z</dcterms:created>
  <dcterms:modified xsi:type="dcterms:W3CDTF">2015-08-19T03:20:03Z</dcterms:modified>
</cp:coreProperties>
</file>