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47"/>
  </p:notesMasterIdLst>
  <p:sldIdLst>
    <p:sldId id="256" r:id="rId2"/>
    <p:sldId id="284" r:id="rId3"/>
    <p:sldId id="320" r:id="rId4"/>
    <p:sldId id="322" r:id="rId5"/>
    <p:sldId id="342" r:id="rId6"/>
    <p:sldId id="326" r:id="rId7"/>
    <p:sldId id="327" r:id="rId8"/>
    <p:sldId id="331" r:id="rId9"/>
    <p:sldId id="492" r:id="rId10"/>
    <p:sldId id="491" r:id="rId11"/>
    <p:sldId id="341" r:id="rId12"/>
    <p:sldId id="343" r:id="rId13"/>
    <p:sldId id="344" r:id="rId14"/>
    <p:sldId id="345" r:id="rId15"/>
    <p:sldId id="348" r:id="rId16"/>
    <p:sldId id="347" r:id="rId17"/>
    <p:sldId id="285" r:id="rId18"/>
    <p:sldId id="349" r:id="rId19"/>
    <p:sldId id="350" r:id="rId20"/>
    <p:sldId id="493" r:id="rId21"/>
    <p:sldId id="351" r:id="rId22"/>
    <p:sldId id="352" r:id="rId23"/>
    <p:sldId id="353" r:id="rId24"/>
    <p:sldId id="354" r:id="rId25"/>
    <p:sldId id="355" r:id="rId26"/>
    <p:sldId id="356" r:id="rId27"/>
    <p:sldId id="471" r:id="rId28"/>
    <p:sldId id="358" r:id="rId29"/>
    <p:sldId id="472" r:id="rId30"/>
    <p:sldId id="473" r:id="rId31"/>
    <p:sldId id="474" r:id="rId32"/>
    <p:sldId id="363" r:id="rId33"/>
    <p:sldId id="365" r:id="rId34"/>
    <p:sldId id="367" r:id="rId35"/>
    <p:sldId id="475" r:id="rId36"/>
    <p:sldId id="476" r:id="rId37"/>
    <p:sldId id="369" r:id="rId38"/>
    <p:sldId id="370" r:id="rId39"/>
    <p:sldId id="371" r:id="rId40"/>
    <p:sldId id="372" r:id="rId41"/>
    <p:sldId id="373" r:id="rId42"/>
    <p:sldId id="377" r:id="rId43"/>
    <p:sldId id="381" r:id="rId44"/>
    <p:sldId id="380" r:id="rId45"/>
    <p:sldId id="384" r:id="rId46"/>
    <p:sldId id="390" r:id="rId47"/>
    <p:sldId id="391" r:id="rId48"/>
    <p:sldId id="392" r:id="rId49"/>
    <p:sldId id="393" r:id="rId50"/>
    <p:sldId id="385" r:id="rId51"/>
    <p:sldId id="386" r:id="rId52"/>
    <p:sldId id="387" r:id="rId53"/>
    <p:sldId id="388" r:id="rId54"/>
    <p:sldId id="389" r:id="rId55"/>
    <p:sldId id="394" r:id="rId56"/>
    <p:sldId id="395" r:id="rId57"/>
    <p:sldId id="396" r:id="rId58"/>
    <p:sldId id="397" r:id="rId59"/>
    <p:sldId id="406" r:id="rId60"/>
    <p:sldId id="405" r:id="rId61"/>
    <p:sldId id="407" r:id="rId62"/>
    <p:sldId id="408" r:id="rId63"/>
    <p:sldId id="410" r:id="rId64"/>
    <p:sldId id="412" r:id="rId65"/>
    <p:sldId id="481" r:id="rId66"/>
    <p:sldId id="483" r:id="rId67"/>
    <p:sldId id="484" r:id="rId68"/>
    <p:sldId id="485" r:id="rId69"/>
    <p:sldId id="482" r:id="rId70"/>
    <p:sldId id="486" r:id="rId71"/>
    <p:sldId id="411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37" r:id="rId97"/>
    <p:sldId id="438" r:id="rId98"/>
    <p:sldId id="440" r:id="rId99"/>
    <p:sldId id="442" r:id="rId100"/>
    <p:sldId id="441" r:id="rId101"/>
    <p:sldId id="443" r:id="rId102"/>
    <p:sldId id="444" r:id="rId103"/>
    <p:sldId id="445" r:id="rId104"/>
    <p:sldId id="446" r:id="rId105"/>
    <p:sldId id="447" r:id="rId106"/>
    <p:sldId id="448" r:id="rId107"/>
    <p:sldId id="449" r:id="rId108"/>
    <p:sldId id="450" r:id="rId109"/>
    <p:sldId id="451" r:id="rId110"/>
    <p:sldId id="452" r:id="rId111"/>
    <p:sldId id="453" r:id="rId112"/>
    <p:sldId id="454" r:id="rId113"/>
    <p:sldId id="455" r:id="rId114"/>
    <p:sldId id="456" r:id="rId115"/>
    <p:sldId id="439" r:id="rId116"/>
    <p:sldId id="487" r:id="rId117"/>
    <p:sldId id="457" r:id="rId118"/>
    <p:sldId id="488" r:id="rId119"/>
    <p:sldId id="489" r:id="rId120"/>
    <p:sldId id="490" r:id="rId121"/>
    <p:sldId id="494" r:id="rId122"/>
    <p:sldId id="461" r:id="rId123"/>
    <p:sldId id="462" r:id="rId124"/>
    <p:sldId id="465" r:id="rId125"/>
    <p:sldId id="466" r:id="rId126"/>
    <p:sldId id="495" r:id="rId127"/>
    <p:sldId id="496" r:id="rId128"/>
    <p:sldId id="497" r:id="rId129"/>
    <p:sldId id="498" r:id="rId130"/>
    <p:sldId id="499" r:id="rId131"/>
    <p:sldId id="500" r:id="rId132"/>
    <p:sldId id="501" r:id="rId133"/>
    <p:sldId id="502" r:id="rId134"/>
    <p:sldId id="503" r:id="rId135"/>
    <p:sldId id="504" r:id="rId136"/>
    <p:sldId id="506" r:id="rId137"/>
    <p:sldId id="505" r:id="rId138"/>
    <p:sldId id="507" r:id="rId139"/>
    <p:sldId id="508" r:id="rId140"/>
    <p:sldId id="509" r:id="rId141"/>
    <p:sldId id="511" r:id="rId142"/>
    <p:sldId id="510" r:id="rId143"/>
    <p:sldId id="470" r:id="rId144"/>
    <p:sldId id="512" r:id="rId145"/>
    <p:sldId id="468" r:id="rId1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799" autoAdjust="0"/>
  </p:normalViewPr>
  <p:slideViewPr>
    <p:cSldViewPr>
      <p:cViewPr>
        <p:scale>
          <a:sx n="70" d="100"/>
          <a:sy n="70" d="100"/>
        </p:scale>
        <p:origin x="-138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78D9-5B37-41A1-BE5D-D0E3BC7402BE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0.jpeg"/><Relationship Id="rId4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0.jpeg"/><Relationship Id="rId4" Type="http://schemas.openxmlformats.org/officeDocument/2006/relationships/image" Target="../media/image1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0.jpe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0.jpe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0.jpe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0" y="48006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76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662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conditioner…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8" y="2702731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14342"/>
              </p:ext>
            </p:extLst>
          </p:nvPr>
        </p:nvGraphicFramePr>
        <p:xfrm>
          <a:off x="4191000" y="915585"/>
          <a:ext cx="429074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conditioning: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8839356">
            <a:off x="3663202" y="26167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68669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3682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990472"/>
            <a:ext cx="201873" cy="111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831305"/>
            <a:ext cx="53340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notice other teacher ?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3157537"/>
            <a:ext cx="165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26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70685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1674" y="3662907"/>
            <a:ext cx="867959" cy="795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727" y="5968192"/>
            <a:ext cx="867959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468707" y="4458245"/>
            <a:ext cx="16947" cy="15099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83344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45014" y="5955349"/>
            <a:ext cx="1370442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7315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</a:t>
            </a:r>
            <a:r>
              <a:rPr lang="en-US" b="1" dirty="0" smtClean="0"/>
              <a:t>are damaged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</a:t>
            </a:r>
            <a:r>
              <a:rPr lang="en-US" b="1" dirty="0" smtClean="0"/>
              <a:t>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</a:t>
            </a:r>
            <a:r>
              <a:rPr lang="en-US" b="1" dirty="0" smtClean="0"/>
              <a:t>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2</a:t>
            </a:r>
            <a:endParaRPr lang="en-US" sz="3600" b="1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Arrow 12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47813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9727217">
            <a:off x="3220743" y="37289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5452" y="474732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" y="3246328"/>
            <a:ext cx="2962275" cy="12668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3" y="5553075"/>
            <a:ext cx="2962275" cy="12382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45014" y="5955349"/>
            <a:ext cx="1370442" cy="835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352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78" y="1001628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4562" y="1900988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5" y="898859"/>
            <a:ext cx="2962275" cy="21571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17168" y="12753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45" y="98257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1253"/>
              </p:ext>
            </p:extLst>
          </p:nvPr>
        </p:nvGraphicFramePr>
        <p:xfrm>
          <a:off x="4724400" y="2514600"/>
          <a:ext cx="4290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7157" y="71824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>
          <a:xfrm>
            <a:off x="6574664" y="1900988"/>
            <a:ext cx="195329" cy="537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02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315200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66264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</a:t>
                      </a:r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39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8552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</a:t>
                      </a:r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306" y="2859755"/>
            <a:ext cx="2943225" cy="2157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605" y="5089705"/>
            <a:ext cx="2952750" cy="1600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86046" y="3753670"/>
            <a:ext cx="132159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04869" y="5506513"/>
            <a:ext cx="1321598" cy="766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/>
        </p:nvCxnSpPr>
        <p:spPr>
          <a:xfrm>
            <a:off x="2246845" y="4123002"/>
            <a:ext cx="2458024" cy="17668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7900" y="1569242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in classroom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1895474"/>
            <a:ext cx="1665289" cy="126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9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097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</a:t>
                      </a:r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3103" y="411276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12:15 PM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14" y="3753670"/>
            <a:ext cx="2943225" cy="27527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65316" y="5333999"/>
            <a:ext cx="2058884" cy="114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02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25453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</a:t>
                      </a:r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23103" y="4123002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19-08-2015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86" y="3663394"/>
            <a:ext cx="2962275" cy="28384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60977" y="4012372"/>
            <a:ext cx="2058884" cy="1321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06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5974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4110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3900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68231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038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8239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17490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8742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04404"/>
              </p:ext>
            </p:extLst>
          </p:nvPr>
        </p:nvGraphicFramePr>
        <p:xfrm>
          <a:off x="6281382" y="3078265"/>
          <a:ext cx="2115228" cy="139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228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652304" y="3693314"/>
            <a:ext cx="1596096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4724" y="914400"/>
            <a:ext cx="2585628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8400" y="3087220"/>
            <a:ext cx="2133600" cy="1484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6" idx="3"/>
            <a:endCxn id="13" idx="0"/>
          </p:cNvCxnSpPr>
          <p:nvPr/>
        </p:nvCxnSpPr>
        <p:spPr>
          <a:xfrm>
            <a:off x="5410200" y="1509837"/>
            <a:ext cx="1928796" cy="1568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0743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84" y="1804334"/>
            <a:ext cx="29432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04334"/>
            <a:ext cx="2952750" cy="123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423" y="109138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20-08-2015 12:15 PM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869908" y="2250918"/>
            <a:ext cx="1311442" cy="44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6133" y="2246593"/>
            <a:ext cx="1330976" cy="79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181350" y="2474054"/>
            <a:ext cx="2774783" cy="1705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376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77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919413" y="3059358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90" y="2766590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0599"/>
              </p:ext>
            </p:extLst>
          </p:nvPr>
        </p:nvGraphicFramePr>
        <p:xfrm>
          <a:off x="4180013" y="2568832"/>
          <a:ext cx="42907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Speaker: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09402" y="2502259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1051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26325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</a:t>
                      </a:r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187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73348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</a:t>
                      </a:r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0" y="4344759"/>
            <a:ext cx="2933700" cy="828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69173" y="4741472"/>
            <a:ext cx="1335927" cy="46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638800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to teacher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>
            <a:off x="1852611" y="3157538"/>
            <a:ext cx="1576389" cy="280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462540"/>
            <a:ext cx="5791200" cy="33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3581400"/>
            <a:ext cx="533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5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018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38318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55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73635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4852" y="275319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21-08-2015 06:30 </a:t>
            </a:r>
            <a:r>
              <a:rPr lang="en-US" b="1" dirty="0"/>
              <a:t>A</a:t>
            </a:r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05600" y="4495800"/>
            <a:ext cx="2310063" cy="70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classroom 113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00" y="3392539"/>
            <a:ext cx="6105525" cy="88582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332235" y="3813676"/>
            <a:ext cx="2202291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674898" y="3813677"/>
            <a:ext cx="1335927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6" idx="3"/>
            <a:endCxn id="47" idx="1"/>
          </p:cNvCxnSpPr>
          <p:nvPr/>
        </p:nvCxnSpPr>
        <p:spPr>
          <a:xfrm>
            <a:off x="5534526" y="3958039"/>
            <a:ext cx="14037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916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FUTURE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Synchronize schedule with Google Calendar</a:t>
            </a:r>
          </a:p>
          <a:p>
            <a:pPr lvl="1"/>
            <a:r>
              <a:rPr lang="en-US" dirty="0" smtClean="0"/>
              <a:t>Support other mobile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26670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 and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775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648" y="-2274"/>
            <a:ext cx="2628900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</a:t>
            </a:r>
            <a:r>
              <a:rPr lang="en-US" sz="3200" dirty="0" smtClean="0"/>
              <a:t>Disadvantages</a:t>
            </a:r>
          </a:p>
          <a:p>
            <a:r>
              <a:rPr lang="en-US" sz="3200" dirty="0" smtClean="0"/>
              <a:t>Future plan</a:t>
            </a:r>
            <a:r>
              <a:rPr lang="en-US" sz="3200" dirty="0" smtClean="0"/>
              <a:t>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81400" y="3123063"/>
            <a:ext cx="1752600" cy="63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pic>
        <p:nvPicPr>
          <p:cNvPr id="15" name="Picture 14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" y="2759112"/>
            <a:ext cx="1257757" cy="123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QuangTV\Desktop\teac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17136"/>
            <a:ext cx="1181668" cy="11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44599" y="3378958"/>
            <a:ext cx="2336801" cy="202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334000" y="3407970"/>
            <a:ext cx="2362200" cy="173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</a:t>
            </a:r>
            <a:r>
              <a:rPr lang="en-US" sz="2800" dirty="0" smtClean="0"/>
              <a:t>analyze data report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617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1"/>
          </p:cNvCxnSpPr>
          <p:nvPr/>
        </p:nvCxnSpPr>
        <p:spPr>
          <a:xfrm>
            <a:off x="175260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19400" y="3859567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8814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41486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4820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93132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011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2175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8989"/>
              </p:ext>
            </p:extLst>
          </p:nvPr>
        </p:nvGraphicFramePr>
        <p:xfrm>
          <a:off x="25401" y="3200400"/>
          <a:ext cx="172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2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056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3715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4464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7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73561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961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922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42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75716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66916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270518" y="1420157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3748"/>
              </p:ext>
            </p:extLst>
          </p:nvPr>
        </p:nvGraphicFramePr>
        <p:xfrm>
          <a:off x="26158" y="3448582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6937"/>
              </p:ext>
            </p:extLst>
          </p:nvPr>
        </p:nvGraphicFramePr>
        <p:xfrm>
          <a:off x="7124700" y="3119119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5707"/>
              </p:ext>
            </p:extLst>
          </p:nvPr>
        </p:nvGraphicFramePr>
        <p:xfrm>
          <a:off x="3453676" y="801007"/>
          <a:ext cx="20574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31158" y="2015127"/>
            <a:ext cx="1522518" cy="193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511076" y="2015127"/>
            <a:ext cx="1613624" cy="174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54505">
            <a:off x="1964405" y="36958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479684">
            <a:off x="2876687" y="196810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994589">
            <a:off x="5545649" y="1830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21035">
            <a:off x="6557828" y="344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2278"/>
              </p:ext>
            </p:extLst>
          </p:nvPr>
        </p:nvGraphicFramePr>
        <p:xfrm>
          <a:off x="2286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563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9002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136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6069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0759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0676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49877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</a:t>
            </a: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3573"/>
              </p:ext>
            </p:extLst>
          </p:nvPr>
        </p:nvGraphicFramePr>
        <p:xfrm>
          <a:off x="228600" y="447294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9" idx="1"/>
            <a:endCxn id="16" idx="3"/>
          </p:cNvCxnSpPr>
          <p:nvPr/>
        </p:nvCxnSpPr>
        <p:spPr>
          <a:xfrm flipH="1">
            <a:off x="2247900" y="5115560"/>
            <a:ext cx="283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2546" y="51155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323" y="51075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7257"/>
              </p:ext>
            </p:extLst>
          </p:nvPr>
        </p:nvGraphicFramePr>
        <p:xfrm>
          <a:off x="5105400" y="990600"/>
          <a:ext cx="2057400" cy="1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8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45492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636" y="393638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1430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Number of equipment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454924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Status of equipment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3773809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Damage of equipment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Time remain of equipment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2111374" y="1485900"/>
            <a:ext cx="1622426" cy="184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2111374" y="3326462"/>
            <a:ext cx="1622426" cy="212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2111374" y="2797824"/>
            <a:ext cx="1622426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2111374" y="3326462"/>
            <a:ext cx="1622426" cy="79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2270125" cy="383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0556"/>
              </p:ext>
            </p:extLst>
          </p:nvPr>
        </p:nvGraphicFramePr>
        <p:xfrm>
          <a:off x="5546725" y="4740322"/>
          <a:ext cx="20574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6725" y="4745402"/>
            <a:ext cx="201295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  <p:cxnSp>
        <p:nvCxnSpPr>
          <p:cNvPr id="14" name="Straight Connector 13"/>
          <p:cNvCxnSpPr>
            <a:stCxn id="7" idx="2"/>
            <a:endCxn id="23" idx="0"/>
          </p:cNvCxnSpPr>
          <p:nvPr/>
        </p:nvCxnSpPr>
        <p:spPr>
          <a:xfrm>
            <a:off x="6553200" y="3674164"/>
            <a:ext cx="0" cy="107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3053" y="3586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4197" y="437607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799" y="2819400"/>
            <a:ext cx="44196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4343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08748"/>
              </p:ext>
            </p:extLst>
          </p:nvPr>
        </p:nvGraphicFramePr>
        <p:xfrm>
          <a:off x="329820" y="1749306"/>
          <a:ext cx="20574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55246"/>
              </p:ext>
            </p:extLst>
          </p:nvPr>
        </p:nvGraphicFramePr>
        <p:xfrm>
          <a:off x="5569424" y="1957586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87220" y="2826266"/>
            <a:ext cx="318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7220" y="28518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303" y="2826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</a:t>
            </a:r>
            <a:r>
              <a:rPr lang="en-US" sz="2400" b="1" dirty="0" smtClean="0"/>
              <a:t>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0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3229"/>
              </p:ext>
            </p:extLst>
          </p:nvPr>
        </p:nvGraphicFramePr>
        <p:xfrm>
          <a:off x="6705600" y="2769235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76500" y="2964655"/>
            <a:ext cx="5715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390663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0" idx="1"/>
          </p:cNvCxnSpPr>
          <p:nvPr/>
        </p:nvCxnSpPr>
        <p:spPr>
          <a:xfrm>
            <a:off x="3048000" y="3132137"/>
            <a:ext cx="3657600" cy="5057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</a:t>
            </a:r>
            <a:r>
              <a:rPr lang="en-US" sz="2400" b="1" dirty="0" smtClean="0"/>
              <a:t>Schedule</a:t>
            </a:r>
            <a:endParaRPr lang="en-US" sz="2400" b="1" dirty="0"/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6242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779836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343400" y="3132137"/>
            <a:ext cx="2362200" cy="8151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  <p:sp>
        <p:nvSpPr>
          <p:cNvPr id="19" name="Rounded Rectangle 18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</a:t>
            </a:r>
            <a:r>
              <a:rPr lang="en-US" sz="2400" b="1" dirty="0" smtClean="0"/>
              <a:t>Schedule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29028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95800" y="2964655"/>
            <a:ext cx="14478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27498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943600" y="3132137"/>
            <a:ext cx="762000" cy="11628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</a:t>
            </a:r>
            <a:r>
              <a:rPr lang="en-US" sz="2400" b="1" dirty="0" smtClean="0"/>
              <a:t>Schedule</a:t>
            </a:r>
            <a:endParaRPr lang="en-US" sz="2400" b="1" dirty="0"/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18634"/>
              </p:ext>
            </p:extLst>
          </p:nvPr>
        </p:nvGraphicFramePr>
        <p:xfrm>
          <a:off x="6172200" y="2122487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4402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5029200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017837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3132137"/>
            <a:ext cx="1219200" cy="20875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73314"/>
              </p:ext>
            </p:extLst>
          </p:nvPr>
        </p:nvGraphicFramePr>
        <p:xfrm>
          <a:off x="6172200" y="2122487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73440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324600" y="3622675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1000" y="3657600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78400" y="3771900"/>
            <a:ext cx="1346200" cy="41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7413"/>
              </p:ext>
            </p:extLst>
          </p:nvPr>
        </p:nvGraphicFramePr>
        <p:xfrm>
          <a:off x="6172200" y="2122487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63733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2819400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4495800"/>
            <a:ext cx="2057400" cy="533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>
            <a:off x="4953000" y="3071019"/>
            <a:ext cx="1219200" cy="16914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9475"/>
              </p:ext>
            </p:extLst>
          </p:nvPr>
        </p:nvGraphicFramePr>
        <p:xfrm>
          <a:off x="6172200" y="2122487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31049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3942159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942159"/>
            <a:ext cx="2057400" cy="2516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4067969"/>
            <a:ext cx="1219200" cy="1258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4329846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7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55626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>
            <a:off x="4495800" y="408304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467599" cy="475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99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7432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32924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49911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533900" y="3281358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71628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705600" y="32670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to server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 flipV="1">
            <a:off x="4038600" y="4073521"/>
            <a:ext cx="495300" cy="1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4" idx="1"/>
          </p:cNvCxnSpPr>
          <p:nvPr/>
        </p:nvCxnSpPr>
        <p:spPr>
          <a:xfrm flipV="1">
            <a:off x="6286500" y="4059235"/>
            <a:ext cx="419100" cy="14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61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563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5171"/>
              </p:ext>
            </p:extLst>
          </p:nvPr>
        </p:nvGraphicFramePr>
        <p:xfrm>
          <a:off x="6934200" y="98298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819400" y="3034679"/>
            <a:ext cx="3352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2316"/>
              </p:ext>
            </p:extLst>
          </p:nvPr>
        </p:nvGraphicFramePr>
        <p:xfrm>
          <a:off x="6934200" y="418334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323850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2384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90167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13658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1219200"/>
            <a:ext cx="990600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1752600" y="1388887"/>
            <a:ext cx="5204346" cy="1696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7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2675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1751348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781372"/>
            <a:ext cx="838200" cy="8094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1371600" y="1944122"/>
            <a:ext cx="5573973" cy="24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3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2136896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3792576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3352800" y="2329670"/>
            <a:ext cx="3592773" cy="1658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26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51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7"/>
            <a:ext cx="3241653" cy="57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48006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136896"/>
            <a:ext cx="1219200" cy="530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2514600" y="2401948"/>
            <a:ext cx="4430973" cy="2591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76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74993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177053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2438400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2608087"/>
            <a:ext cx="3451746" cy="2761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9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374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709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556915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3193405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3363092"/>
            <a:ext cx="3451746" cy="2386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2774"/>
              </p:ext>
            </p:extLst>
          </p:nvPr>
        </p:nvGraphicFramePr>
        <p:xfrm>
          <a:off x="4876800" y="100584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2190"/>
              </p:ext>
            </p:extLst>
          </p:nvPr>
        </p:nvGraphicFramePr>
        <p:xfrm>
          <a:off x="4876800" y="420620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289052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28945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6932"/>
              </p:ext>
            </p:extLst>
          </p:nvPr>
        </p:nvGraphicFramePr>
        <p:xfrm>
          <a:off x="3200400" y="10083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7968"/>
              </p:ext>
            </p:extLst>
          </p:nvPr>
        </p:nvGraphicFramePr>
        <p:xfrm>
          <a:off x="3200400" y="42087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28930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099" y="28971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5896"/>
              </p:ext>
            </p:extLst>
          </p:nvPr>
        </p:nvGraphicFramePr>
        <p:xfrm>
          <a:off x="6248400" y="1005840"/>
          <a:ext cx="205740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C:\Users\QuangTV\Desktop\addEqui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66800"/>
            <a:ext cx="7848601" cy="5334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3734299"/>
            <a:ext cx="6248400" cy="2281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Check history of equipment</a:t>
            </a:r>
            <a:endParaRPr lang="en-US" sz="2800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521537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Find available room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2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324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4076700" y="4343400"/>
            <a:ext cx="18669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79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undamaged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3194</TotalTime>
  <Words>2737</Words>
  <Application>Microsoft Office PowerPoint</Application>
  <PresentationFormat>On-screen Show (4:3)</PresentationFormat>
  <Paragraphs>1311</Paragraphs>
  <Slides>145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46" baseType="lpstr">
      <vt:lpstr>Slipstream</vt:lpstr>
      <vt:lpstr>PowerPoint Presentation</vt:lpstr>
      <vt:lpstr>OUTLINE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CLASSROOM</vt:lpstr>
      <vt:lpstr>CLASSROOM</vt:lpstr>
      <vt:lpstr>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</vt:lpstr>
      <vt:lpstr>ROOM TYPE</vt:lpstr>
      <vt:lpstr>ROOM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&amp; DISADVANTAGE</vt:lpstr>
      <vt:lpstr>FUTURE PLAN</vt:lpstr>
      <vt:lpstr>Question and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139</cp:revision>
  <dcterms:created xsi:type="dcterms:W3CDTF">2015-08-07T13:30:32Z</dcterms:created>
  <dcterms:modified xsi:type="dcterms:W3CDTF">2015-08-19T17:28:58Z</dcterms:modified>
</cp:coreProperties>
</file>