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6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0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8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6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0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7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6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1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9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5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5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4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E0E55-2E6C-462F-86B2-7B5F2C521DC2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QuangTV\Desktop\backup\trunk\App\ECRM\target\ECRM\resource\img\background\LargeClassroomWindowView_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0"/>
            <a:ext cx="9167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609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EQUIPMENT’S CLASSROOM MANAGEMENT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4724400"/>
            <a:ext cx="464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bg1"/>
                </a:solidFill>
              </a:rPr>
              <a:t>Group 10:</a:t>
            </a:r>
          </a:p>
          <a:p>
            <a:r>
              <a:rPr lang="en-US" sz="2400" b="1" dirty="0" err="1" smtClean="0">
                <a:solidFill>
                  <a:schemeClr val="bg1"/>
                </a:solidFill>
              </a:rPr>
              <a:t>Trần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Vĩnh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Quang</a:t>
            </a:r>
            <a:r>
              <a:rPr lang="en-US" sz="2400" b="1" dirty="0" smtClean="0">
                <a:solidFill>
                  <a:schemeClr val="bg1"/>
                </a:solidFill>
              </a:rPr>
              <a:t> – SE61078</a:t>
            </a:r>
          </a:p>
          <a:p>
            <a:r>
              <a:rPr lang="en-US" sz="2400" b="1" dirty="0" err="1" smtClean="0">
                <a:solidFill>
                  <a:schemeClr val="bg1"/>
                </a:solidFill>
              </a:rPr>
              <a:t>Tăng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Việt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Hưng</a:t>
            </a:r>
            <a:r>
              <a:rPr lang="en-US" sz="2400" b="1" dirty="0" smtClean="0">
                <a:solidFill>
                  <a:schemeClr val="bg1"/>
                </a:solidFill>
              </a:rPr>
              <a:t> – SE61019</a:t>
            </a:r>
          </a:p>
          <a:p>
            <a:r>
              <a:rPr lang="en-US" sz="2400" b="1" dirty="0" err="1" smtClean="0">
                <a:solidFill>
                  <a:schemeClr val="bg1"/>
                </a:solidFill>
              </a:rPr>
              <a:t>Đoàn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Nguyễn</a:t>
            </a:r>
            <a:r>
              <a:rPr lang="en-US" sz="2400" b="1" dirty="0" smtClean="0">
                <a:solidFill>
                  <a:schemeClr val="bg1"/>
                </a:solidFill>
              </a:rPr>
              <a:t> Minh </a:t>
            </a:r>
            <a:r>
              <a:rPr lang="en-US" sz="2400" b="1" dirty="0" err="1" smtClean="0">
                <a:solidFill>
                  <a:schemeClr val="bg1"/>
                </a:solidFill>
              </a:rPr>
              <a:t>Chí</a:t>
            </a:r>
            <a:r>
              <a:rPr lang="en-US" sz="2400" b="1" dirty="0" smtClean="0">
                <a:solidFill>
                  <a:schemeClr val="bg1"/>
                </a:solidFill>
              </a:rPr>
              <a:t> – SE60717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47244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bg1"/>
                </a:solidFill>
                <a:latin typeface="Cambria" pitchFamily="18" charset="0"/>
              </a:rPr>
              <a:t>Supervisor:</a:t>
            </a:r>
          </a:p>
          <a:p>
            <a:r>
              <a:rPr lang="en-US" sz="2400" b="1" dirty="0" err="1" smtClean="0">
                <a:solidFill>
                  <a:schemeClr val="bg1"/>
                </a:solidFill>
                <a:latin typeface="Cambria" pitchFamily="18" charset="0"/>
              </a:rPr>
              <a:t>Kiều</a:t>
            </a:r>
            <a:r>
              <a:rPr lang="en-US" sz="24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itchFamily="18" charset="0"/>
              </a:rPr>
              <a:t>Trọng</a:t>
            </a:r>
            <a:r>
              <a:rPr lang="en-US" sz="24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itchFamily="18" charset="0"/>
              </a:rPr>
              <a:t>Khánh</a:t>
            </a:r>
            <a:endParaRPr lang="en-US" sz="2400" b="1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Cambria" pitchFamily="18" charset="0"/>
              </a:rPr>
              <a:t>Q&amp;A</a:t>
            </a:r>
            <a:endParaRPr lang="en-US" sz="54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02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59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46362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987" y="246062"/>
            <a:ext cx="2675013" cy="20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>
            <a:stCxn id="2050" idx="3"/>
            <a:endCxn id="2051" idx="1"/>
          </p:cNvCxnSpPr>
          <p:nvPr/>
        </p:nvCxnSpPr>
        <p:spPr>
          <a:xfrm>
            <a:off x="1524000" y="35179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051" idx="3"/>
            <a:endCxn id="2052" idx="1"/>
          </p:cNvCxnSpPr>
          <p:nvPr/>
        </p:nvCxnSpPr>
        <p:spPr>
          <a:xfrm flipV="1">
            <a:off x="4968875" y="1266031"/>
            <a:ext cx="1373112" cy="2251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C:\Users\QuangTV\Desktop\search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565400"/>
            <a:ext cx="254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2051" idx="3"/>
            <a:endCxn id="2053" idx="1"/>
          </p:cNvCxnSpPr>
          <p:nvPr/>
        </p:nvCxnSpPr>
        <p:spPr>
          <a:xfrm>
            <a:off x="4968875" y="3517900"/>
            <a:ext cx="15081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524000" y="37338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968875" y="3733800"/>
            <a:ext cx="15081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 descr="C:\Users\QuangTV\Desktop\tal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1600199"/>
            <a:ext cx="1048226" cy="124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QuangTV\Desktop\icon-dommage-de-feu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18415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>
            <a:stCxn id="2050" idx="0"/>
          </p:cNvCxnSpPr>
          <p:nvPr/>
        </p:nvCxnSpPr>
        <p:spPr>
          <a:xfrm flipV="1">
            <a:off x="762000" y="18415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8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QuangTV\Desktop\addEquip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"/>
            <a:ext cx="3886200" cy="264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QuangTV\Desktop\announceme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971800"/>
            <a:ext cx="3076575" cy="350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4" idx="3"/>
            <a:endCxn id="3074" idx="1"/>
          </p:cNvCxnSpPr>
          <p:nvPr/>
        </p:nvCxnSpPr>
        <p:spPr>
          <a:xfrm flipV="1">
            <a:off x="2590800" y="1549401"/>
            <a:ext cx="2286000" cy="1979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3075" idx="1"/>
          </p:cNvCxnSpPr>
          <p:nvPr/>
        </p:nvCxnSpPr>
        <p:spPr>
          <a:xfrm>
            <a:off x="2590800" y="3528525"/>
            <a:ext cx="2286000" cy="1196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51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67000"/>
            <a:ext cx="8229600" cy="2971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mbria" pitchFamily="18" charset="0"/>
              </a:rPr>
              <a:t>Waste time</a:t>
            </a:r>
          </a:p>
          <a:p>
            <a:r>
              <a:rPr lang="en-US" sz="3600" dirty="0" smtClean="0">
                <a:latin typeface="Cambria" pitchFamily="18" charset="0"/>
              </a:rPr>
              <a:t>Require human resource</a:t>
            </a:r>
          </a:p>
          <a:p>
            <a:r>
              <a:rPr lang="en-US" sz="3600" dirty="0" smtClean="0">
                <a:latin typeface="Cambria" pitchFamily="18" charset="0"/>
              </a:rPr>
              <a:t>Hard to manage</a:t>
            </a:r>
          </a:p>
          <a:p>
            <a:r>
              <a:rPr lang="en-US" sz="3600" dirty="0" smtClean="0">
                <a:latin typeface="Cambria" pitchFamily="18" charset="0"/>
              </a:rPr>
              <a:t>Hard to notice about changing</a:t>
            </a:r>
          </a:p>
          <a:p>
            <a:endParaRPr lang="en-US" dirty="0" smtClean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6858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ambria" pitchFamily="18" charset="0"/>
              </a:rPr>
              <a:t>Disadvantage</a:t>
            </a:r>
            <a:endParaRPr lang="en-US" b="1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0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5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799" y="127000"/>
            <a:ext cx="182879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4" idx="3"/>
            <a:endCxn id="4098" idx="1"/>
          </p:cNvCxnSpPr>
          <p:nvPr/>
        </p:nvCxnSpPr>
        <p:spPr>
          <a:xfrm flipV="1">
            <a:off x="1524000" y="1498600"/>
            <a:ext cx="939799" cy="149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 descr="C:\Users\QuangTV\Desktop\equipm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9" y="3200400"/>
            <a:ext cx="1902593" cy="317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4" idx="3"/>
            <a:endCxn id="4099" idx="1"/>
          </p:cNvCxnSpPr>
          <p:nvPr/>
        </p:nvCxnSpPr>
        <p:spPr>
          <a:xfrm>
            <a:off x="1524000" y="2997200"/>
            <a:ext cx="952499" cy="1790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C:\Users\QuangTV\Desktop\report-ic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750070"/>
            <a:ext cx="2731074" cy="305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4098" idx="3"/>
            <a:endCxn id="4100" idx="1"/>
          </p:cNvCxnSpPr>
          <p:nvPr/>
        </p:nvCxnSpPr>
        <p:spPr>
          <a:xfrm>
            <a:off x="4292598" y="1498600"/>
            <a:ext cx="1727202" cy="1777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99" idx="3"/>
            <a:endCxn id="4100" idx="1"/>
          </p:cNvCxnSpPr>
          <p:nvPr/>
        </p:nvCxnSpPr>
        <p:spPr>
          <a:xfrm flipV="1">
            <a:off x="4379092" y="3276452"/>
            <a:ext cx="1640708" cy="1511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260290"/>
            <a:ext cx="1815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Create Report</a:t>
            </a:r>
          </a:p>
        </p:txBody>
      </p:sp>
    </p:spTree>
    <p:extLst>
      <p:ext uri="{BB962C8B-B14F-4D97-AF65-F5344CB8AC3E}">
        <p14:creationId xmlns:p14="http://schemas.microsoft.com/office/powerpoint/2010/main" val="293894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4" idx="3"/>
            <a:endCxn id="5122" idx="1"/>
          </p:cNvCxnSpPr>
          <p:nvPr/>
        </p:nvCxnSpPr>
        <p:spPr>
          <a:xfrm>
            <a:off x="1524000" y="3276600"/>
            <a:ext cx="1409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99" y="2381250"/>
            <a:ext cx="801001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281084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-1397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QuangTV\Desktop\notif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948" y="5029200"/>
            <a:ext cx="1451503" cy="14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QuangTV\Desktop\databas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47725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QuangTV\Desktop\analyz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987" y="2126379"/>
            <a:ext cx="2300441" cy="23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>
            <a:stCxn id="5122" idx="2"/>
            <a:endCxn id="5124" idx="0"/>
          </p:cNvCxnSpPr>
          <p:nvPr/>
        </p:nvCxnSpPr>
        <p:spPr>
          <a:xfrm>
            <a:off x="3962400" y="42721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122" idx="3"/>
            <a:endCxn id="19" idx="1"/>
          </p:cNvCxnSpPr>
          <p:nvPr/>
        </p:nvCxnSpPr>
        <p:spPr>
          <a:xfrm flipV="1">
            <a:off x="4991100" y="874225"/>
            <a:ext cx="1866900" cy="2402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122" idx="3"/>
            <a:endCxn id="5125" idx="1"/>
          </p:cNvCxnSpPr>
          <p:nvPr/>
        </p:nvCxnSpPr>
        <p:spPr>
          <a:xfrm>
            <a:off x="4991100" y="3276600"/>
            <a:ext cx="17118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122" idx="3"/>
            <a:endCxn id="5123" idx="1"/>
          </p:cNvCxnSpPr>
          <p:nvPr/>
        </p:nvCxnSpPr>
        <p:spPr>
          <a:xfrm>
            <a:off x="4991100" y="3276600"/>
            <a:ext cx="2169848" cy="2473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0" name="Straight Arrow Connector 5119"/>
          <p:cNvCxnSpPr/>
          <p:nvPr/>
        </p:nvCxnSpPr>
        <p:spPr>
          <a:xfrm flipH="1">
            <a:off x="4991100" y="3581400"/>
            <a:ext cx="17118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6" name="Straight Arrow Connector 5125"/>
          <p:cNvCxnSpPr/>
          <p:nvPr/>
        </p:nvCxnSpPr>
        <p:spPr>
          <a:xfrm flipH="1">
            <a:off x="1524000" y="3581400"/>
            <a:ext cx="1409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400" y="260290"/>
            <a:ext cx="1815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Create Report</a:t>
            </a:r>
            <a:endParaRPr lang="en-US" sz="20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3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0.12361 -0.00139 " pathEditMode="relative" rAng="0" ptsTypes="AA">
                                      <p:cBhvr>
                                        <p:cTn id="26" dur="1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5241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QuangTV\Desktop\analy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72" y="304800"/>
            <a:ext cx="2300441" cy="23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QuangTV\Desktop\notif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269401"/>
            <a:ext cx="207134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260290"/>
            <a:ext cx="3537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At 06:00 and 12:15 everyday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 flipV="1">
            <a:off x="2514600" y="1455021"/>
            <a:ext cx="3283072" cy="214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2514600" y="3600757"/>
            <a:ext cx="3505200" cy="1697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62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5241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QuangTV\Desktop\analy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04800"/>
            <a:ext cx="2300441" cy="23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260290"/>
            <a:ext cx="2296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At 07:00 everyday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2514600" y="1455021"/>
            <a:ext cx="3124200" cy="214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2514600" y="3600757"/>
            <a:ext cx="3353299" cy="1466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841" y="4346728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04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2860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QuangTV\Desktop\staf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85425"/>
            <a:ext cx="205499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QuangTV\Desktop\c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79569"/>
            <a:ext cx="2197100" cy="200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4" idx="3"/>
            <a:endCxn id="6146" idx="1"/>
          </p:cNvCxnSpPr>
          <p:nvPr/>
        </p:nvCxnSpPr>
        <p:spPr>
          <a:xfrm>
            <a:off x="1981200" y="329992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146" idx="3"/>
            <a:endCxn id="6147" idx="1"/>
          </p:cNvCxnSpPr>
          <p:nvPr/>
        </p:nvCxnSpPr>
        <p:spPr>
          <a:xfrm flipV="1">
            <a:off x="5179193" y="1282785"/>
            <a:ext cx="1297807" cy="2017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QuangTV\Desktop\resolv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3962400"/>
            <a:ext cx="2669401" cy="247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6146" idx="3"/>
            <a:endCxn id="1026" idx="1"/>
          </p:cNvCxnSpPr>
          <p:nvPr/>
        </p:nvCxnSpPr>
        <p:spPr>
          <a:xfrm>
            <a:off x="5179193" y="3299925"/>
            <a:ext cx="1297806" cy="1900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260290"/>
            <a:ext cx="195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Resolve Report</a:t>
            </a:r>
            <a:endParaRPr lang="en-US" sz="20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42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56</Words>
  <Application>Microsoft Office PowerPoint</Application>
  <PresentationFormat>On-screen Show (4:3)</PresentationFormat>
  <Paragraphs>18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QuangTV</dc:creator>
  <cp:lastModifiedBy>QuangTV</cp:lastModifiedBy>
  <cp:revision>14</cp:revision>
  <dcterms:created xsi:type="dcterms:W3CDTF">2015-08-07T13:30:32Z</dcterms:created>
  <dcterms:modified xsi:type="dcterms:W3CDTF">2015-08-08T00:11:28Z</dcterms:modified>
</cp:coreProperties>
</file>