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1" r:id="rId5"/>
    <p:sldId id="263" r:id="rId6"/>
    <p:sldId id="258" r:id="rId7"/>
    <p:sldId id="266" r:id="rId8"/>
    <p:sldId id="265" r:id="rId9"/>
    <p:sldId id="264" r:id="rId10"/>
    <p:sldId id="25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77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22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8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37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11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12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57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91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93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0E5-8862-47C8-9DA9-DD0D0FA65035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36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6A0E5-8862-47C8-9DA9-DD0D0FA65035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E0AE7-A175-41C9-B1E5-85C823AFB7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66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ea typeface="Ubuntu Mono derivative Powerline" charset="0"/>
                <a:cs typeface="Times New Roman" panose="02020603050405020304" pitchFamily="18" charset="0"/>
              </a:rPr>
              <a:t>Lenet</a:t>
            </a:r>
            <a:r>
              <a:rPr lang="en-US" altLang="zh-TW" sz="5400" dirty="0">
                <a:latin typeface="Times New Roman" panose="02020603050405020304" pitchFamily="18" charset="0"/>
                <a:ea typeface="Ubuntu Mono derivative Powerline" charset="0"/>
                <a:cs typeface="Times New Roman" panose="02020603050405020304" pitchFamily="18" charset="0"/>
              </a:rPr>
              <a:t> Accelerator </a:t>
            </a:r>
            <a:r>
              <a:rPr lang="en-US" altLang="zh-TW" sz="4950" dirty="0">
                <a:latin typeface="Times New Roman" panose="02020603050405020304" pitchFamily="18" charset="0"/>
                <a:ea typeface="Ubuntu Mono derivative Powerline" charset="0"/>
                <a:cs typeface="Times New Roman" panose="02020603050405020304" pitchFamily="18" charset="0"/>
              </a:rPr>
              <a:t/>
            </a:r>
            <a:br>
              <a:rPr lang="en-US" altLang="zh-TW" sz="4950" dirty="0">
                <a:latin typeface="Times New Roman" panose="02020603050405020304" pitchFamily="18" charset="0"/>
                <a:ea typeface="Ubuntu Mono derivative Powerline" charset="0"/>
                <a:cs typeface="Times New Roman" panose="02020603050405020304" pitchFamily="18" charset="0"/>
              </a:rPr>
            </a:br>
            <a:r>
              <a:rPr lang="en-US" altLang="zh-TW" sz="3600" dirty="0" smtClean="0">
                <a:latin typeface="Times New Roman" panose="02020603050405020304" pitchFamily="18" charset="0"/>
                <a:ea typeface="Ubuntu Mono derivative Powerline" charset="0"/>
                <a:cs typeface="Times New Roman" panose="02020603050405020304" pitchFamily="18" charset="0"/>
              </a:rPr>
              <a:t>Final Presentation</a:t>
            </a:r>
            <a:endParaRPr lang="en-US" sz="3600" dirty="0">
              <a:latin typeface="Times New Roman" panose="02020603050405020304" pitchFamily="18" charset="0"/>
              <a:ea typeface="Ubuntu Mono derivative Powerline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Ubuntu Mono derivative Powerline" charset="0"/>
              </a:rPr>
              <a:t>第七組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Ubuntu Mono derivative Powerline" charset="0"/>
              </a:rPr>
              <a:t>翁啟文、賴柏光、羅允辰</a:t>
            </a:r>
            <a:endParaRPr lang="en-US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Ubuntu Mono derivative 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Result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60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+mn-lt"/>
                <a:cs typeface="Times New Roman" panose="02020603050405020304" pitchFamily="18" charset="0"/>
              </a:rPr>
              <a:t>Outline</a:t>
            </a:r>
            <a:endParaRPr lang="en-US" sz="48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600" dirty="0" smtClean="0">
                <a:cs typeface="Times New Roman" panose="02020603050405020304" pitchFamily="18" charset="0"/>
              </a:rPr>
              <a:t>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cs typeface="Times New Roman" panose="02020603050405020304" pitchFamily="18" charset="0"/>
              </a:rPr>
              <a:t>P&amp;R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cs typeface="Times New Roman" panose="02020603050405020304" pitchFamily="18" charset="0"/>
              </a:rPr>
              <a:t>Post-layout simulation</a:t>
            </a:r>
          </a:p>
        </p:txBody>
      </p:sp>
    </p:spTree>
    <p:extLst>
      <p:ext uri="{BB962C8B-B14F-4D97-AF65-F5344CB8AC3E}">
        <p14:creationId xmlns:p14="http://schemas.microsoft.com/office/powerpoint/2010/main" val="54067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87086"/>
            <a:ext cx="12192000" cy="6945086"/>
          </a:xfrm>
        </p:spPr>
        <p:txBody>
          <a:bodyPr/>
          <a:lstStyle/>
          <a:p>
            <a:pPr algn="ctr"/>
            <a:r>
              <a:rPr lang="en-US" altLang="zh-TW" b="1" dirty="0" smtClean="0"/>
              <a:t>Recap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435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Workflow(HW5)</a:t>
            </a:r>
            <a:endParaRPr lang="en-US" b="1" dirty="0"/>
          </a:p>
        </p:txBody>
      </p:sp>
      <p:grpSp>
        <p:nvGrpSpPr>
          <p:cNvPr id="8" name="群組 7"/>
          <p:cNvGrpSpPr/>
          <p:nvPr/>
        </p:nvGrpSpPr>
        <p:grpSpPr>
          <a:xfrm>
            <a:off x="5705214" y="2785500"/>
            <a:ext cx="2891349" cy="3822438"/>
            <a:chOff x="1715278" y="1884435"/>
            <a:chExt cx="3212610" cy="4247153"/>
          </a:xfrm>
        </p:grpSpPr>
        <p:sp>
          <p:nvSpPr>
            <p:cNvPr id="4" name="Rectangle 3"/>
            <p:cNvSpPr/>
            <p:nvPr/>
          </p:nvSpPr>
          <p:spPr>
            <a:xfrm rot="16200000">
              <a:off x="2546501" y="3528542"/>
              <a:ext cx="1878676" cy="87325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CONV1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15278" y="3524596"/>
              <a:ext cx="1080654" cy="789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 A0-A8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02923" y="1884435"/>
              <a:ext cx="1080654" cy="789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 B0-B8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9211" y="5341879"/>
              <a:ext cx="1878677" cy="789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SRAM_CONV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3419761" y="3528542"/>
              <a:ext cx="1878676" cy="87325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CONV2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9029433" y="2852178"/>
            <a:ext cx="2972630" cy="3777548"/>
            <a:chOff x="7162801" y="1884434"/>
            <a:chExt cx="3302922" cy="4197278"/>
          </a:xfrm>
        </p:grpSpPr>
        <p:sp>
          <p:nvSpPr>
            <p:cNvPr id="5" name="Rectangle 4"/>
            <p:cNvSpPr/>
            <p:nvPr/>
          </p:nvSpPr>
          <p:spPr>
            <a:xfrm rot="16200000">
              <a:off x="6666455" y="3443205"/>
              <a:ext cx="1878677" cy="8859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FC1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61811" y="1884434"/>
              <a:ext cx="1080654" cy="789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 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85069" y="3491346"/>
              <a:ext cx="1080654" cy="789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 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62801" y="5292003"/>
              <a:ext cx="1878677" cy="789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SRAM_FC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7561982" y="3433665"/>
              <a:ext cx="1878677" cy="9050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FC2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896159" y="1534902"/>
            <a:ext cx="59306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Optimization:</a:t>
            </a:r>
          </a:p>
          <a:p>
            <a:r>
              <a:rPr lang="en-US" altLang="zh-TW" sz="28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altLang="zh-TW" sz="2400" dirty="0"/>
              <a:t>R</a:t>
            </a:r>
            <a:r>
              <a:rPr lang="en-US" altLang="zh-TW" sz="2400" dirty="0" smtClean="0"/>
              <a:t>educe area (CONV1+CONV2 &amp; FC1+FC2)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Split pipeline (CONV &amp; FC)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Pre-sim &amp; gate-level sim result: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400" dirty="0"/>
              <a:t>c</a:t>
            </a:r>
            <a:r>
              <a:rPr lang="en-US" altLang="zh-TW" sz="2400" dirty="0" smtClean="0"/>
              <a:t>ycle count: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400" dirty="0"/>
              <a:t>c</a:t>
            </a:r>
            <a:r>
              <a:rPr lang="en-US" altLang="zh-TW" sz="2400" dirty="0" smtClean="0"/>
              <a:t>ycle period: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400" dirty="0"/>
              <a:t>a</a:t>
            </a:r>
            <a:r>
              <a:rPr lang="en-US" altLang="zh-TW" sz="2400" dirty="0" smtClean="0"/>
              <a:t>rea: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8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87086"/>
            <a:ext cx="12192000" cy="6945086"/>
          </a:xfrm>
        </p:spPr>
        <p:txBody>
          <a:bodyPr/>
          <a:lstStyle/>
          <a:p>
            <a:pPr algn="ctr"/>
            <a:r>
              <a:rPr lang="en-US" altLang="zh-TW" b="1" dirty="0"/>
              <a:t>P&amp;R result</a:t>
            </a:r>
          </a:p>
        </p:txBody>
      </p:sp>
    </p:spTree>
    <p:extLst>
      <p:ext uri="{BB962C8B-B14F-4D97-AF65-F5344CB8AC3E}">
        <p14:creationId xmlns:p14="http://schemas.microsoft.com/office/powerpoint/2010/main" val="41774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P&amp;R Layout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Chip area:</a:t>
            </a:r>
            <a:endParaRPr lang="en-US" altLang="zh-TW" dirty="0"/>
          </a:p>
          <a:p>
            <a:r>
              <a:rPr lang="en-US" altLang="zh-TW" dirty="0" smtClean="0"/>
              <a:t>Utility:</a:t>
            </a:r>
          </a:p>
          <a:p>
            <a:r>
              <a:rPr lang="en-US" altLang="zh-TW" dirty="0" smtClean="0"/>
              <a:t>Function block location: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9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P&amp;R timing and power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Timing:</a:t>
            </a:r>
          </a:p>
          <a:p>
            <a:pPr lvl="1"/>
            <a:r>
              <a:rPr lang="en-US" altLang="zh-TW" dirty="0" smtClean="0"/>
              <a:t>Synthesis clock period: 4 ns</a:t>
            </a:r>
          </a:p>
          <a:p>
            <a:pPr lvl="1"/>
            <a:r>
              <a:rPr lang="en-US" altLang="zh-TW" dirty="0" smtClean="0"/>
              <a:t>P&amp;R clock period: 4.2ns (less than 1.1*4 = 4.4ns)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Power:</a:t>
            </a:r>
          </a:p>
          <a:p>
            <a:pPr lvl="1"/>
            <a:r>
              <a:rPr lang="en-US" altLang="zh-TW" dirty="0" smtClean="0"/>
              <a:t>P&amp;R result:</a:t>
            </a:r>
          </a:p>
          <a:p>
            <a:pPr lvl="1"/>
            <a:r>
              <a:rPr lang="en-US" altLang="zh-TW" dirty="0" smtClean="0"/>
              <a:t>Prime</a:t>
            </a:r>
            <a:r>
              <a:rPr lang="zh-TW" altLang="en-US" dirty="0" smtClean="0"/>
              <a:t> </a:t>
            </a:r>
            <a:r>
              <a:rPr lang="en-US" altLang="zh-TW" smtClean="0"/>
              <a:t>Time: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885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DRC and LVS </a:t>
            </a:r>
            <a:r>
              <a:rPr lang="en-US" altLang="zh-TW" b="1" dirty="0" smtClean="0"/>
              <a:t>verification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128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87086"/>
            <a:ext cx="12192000" cy="6945086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Post-layout simulation</a:t>
            </a:r>
          </a:p>
        </p:txBody>
      </p:sp>
    </p:spTree>
    <p:extLst>
      <p:ext uri="{BB962C8B-B14F-4D97-AF65-F5344CB8AC3E}">
        <p14:creationId xmlns:p14="http://schemas.microsoft.com/office/powerpoint/2010/main" val="2138907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118</Words>
  <Application>Microsoft Office PowerPoint</Application>
  <PresentationFormat>寬螢幕</PresentationFormat>
  <Paragraphs>43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Ubuntu Mono derivative Powerline</vt:lpstr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Lenet Accelerator  Final Presentation</vt:lpstr>
      <vt:lpstr>Outline</vt:lpstr>
      <vt:lpstr>Recap</vt:lpstr>
      <vt:lpstr>Basic Workflow(HW5)</vt:lpstr>
      <vt:lpstr>P&amp;R result</vt:lpstr>
      <vt:lpstr>P&amp;R Layout</vt:lpstr>
      <vt:lpstr>P&amp;R timing and power</vt:lpstr>
      <vt:lpstr>DRC and LVS verification</vt:lpstr>
      <vt:lpstr>Post-layout simulation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</cp:revision>
  <dcterms:created xsi:type="dcterms:W3CDTF">2018-01-17T11:55:32Z</dcterms:created>
  <dcterms:modified xsi:type="dcterms:W3CDTF">2018-01-17T17:15:10Z</dcterms:modified>
</cp:coreProperties>
</file>