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DF0-6F19-4052-A2C6-D476786E247C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E813-3FF2-46E4-9985-82EFD90C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DF0-6F19-4052-A2C6-D476786E247C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E813-3FF2-46E4-9985-82EFD90C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4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DF0-6F19-4052-A2C6-D476786E247C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E813-3FF2-46E4-9985-82EFD90C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8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DF0-6F19-4052-A2C6-D476786E247C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E813-3FF2-46E4-9985-82EFD90C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DF0-6F19-4052-A2C6-D476786E247C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E813-3FF2-46E4-9985-82EFD90C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7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DF0-6F19-4052-A2C6-D476786E247C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E813-3FF2-46E4-9985-82EFD90C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2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DF0-6F19-4052-A2C6-D476786E247C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E813-3FF2-46E4-9985-82EFD90C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7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DF0-6F19-4052-A2C6-D476786E247C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E813-3FF2-46E4-9985-82EFD90C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3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DF0-6F19-4052-A2C6-D476786E247C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E813-3FF2-46E4-9985-82EFD90C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3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DF0-6F19-4052-A2C6-D476786E247C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E813-3FF2-46E4-9985-82EFD90C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2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DF0-6F19-4052-A2C6-D476786E247C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E813-3FF2-46E4-9985-82EFD90C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DDF0-6F19-4052-A2C6-D476786E247C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2E813-3FF2-46E4-9985-82EFD90C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andomuser.me/api/?results=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bạ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GET API/Intent…)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61292" y="1690688"/>
            <a:ext cx="759214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retrofit2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implementation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'com.squareup.retrofit2:converter-gson:2.9.0'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implementation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'com.squareup.retrofit2:retrofit:2.9.0'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load images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implementation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'com.github.bumptech.glide:glide:4.14.2'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annotationProcessor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'com.github.bumptech.glide:compiler:4.14.2'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37493" y="507835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1292" y="4964054"/>
            <a:ext cx="9346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000000"/>
                </a:solidFill>
                <a:latin typeface="JetBrains Mono"/>
              </a:rPr>
              <a:t>Glide</a:t>
            </a:r>
            <a:r>
              <a:rPr lang="en-US" altLang="en-US" dirty="0" err="1" smtClean="0">
                <a:solidFill>
                  <a:srgbClr val="080808"/>
                </a:solidFill>
                <a:latin typeface="JetBrains Mono"/>
              </a:rPr>
              <a:t>.with</a:t>
            </a:r>
            <a:r>
              <a:rPr lang="en-US" altLang="en-US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i="1" dirty="0" err="1" smtClean="0">
                <a:solidFill>
                  <a:srgbClr val="871094"/>
                </a:solidFill>
                <a:latin typeface="JetBrains Mono"/>
              </a:rPr>
              <a:t>applicationContext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).</a:t>
            </a:r>
            <a:r>
              <a:rPr lang="en-US" altLang="en-US" dirty="0" smtClean="0">
                <a:solidFill>
                  <a:srgbClr val="080808"/>
                </a:solidFill>
                <a:latin typeface="JetBrains Mono"/>
              </a:rPr>
              <a:t>load(</a:t>
            </a:r>
            <a:r>
              <a:rPr lang="en-US" altLang="en-US" dirty="0" err="1" smtClean="0">
                <a:solidFill>
                  <a:srgbClr val="871094"/>
                </a:solidFill>
                <a:latin typeface="JetBrains Mono"/>
              </a:rPr>
              <a:t>url</a:t>
            </a:r>
            <a:r>
              <a:rPr lang="en-US" altLang="en-US" dirty="0" smtClean="0">
                <a:solidFill>
                  <a:srgbClr val="080808"/>
                </a:solidFill>
                <a:latin typeface="JetBrains Mono"/>
              </a:rPr>
              <a:t>).into(</a:t>
            </a:r>
            <a:r>
              <a:rPr lang="en-US" altLang="en-US" dirty="0" err="1" smtClean="0">
                <a:solidFill>
                  <a:srgbClr val="000000"/>
                </a:solidFill>
                <a:latin typeface="JetBrains Mono"/>
              </a:rPr>
              <a:t>imageView</a:t>
            </a:r>
            <a:r>
              <a:rPr lang="en-US" altLang="en-US" dirty="0" smtClean="0">
                <a:solidFill>
                  <a:srgbClr val="080808"/>
                </a:solidFill>
                <a:latin typeface="JetBrains Mono"/>
              </a:rPr>
              <a:t>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49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bạ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05652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 smtClean="0"/>
              <a:t>MainActivity</a:t>
            </a:r>
            <a:r>
              <a:rPr lang="en-US" dirty="0" smtClean="0"/>
              <a:t>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10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bạ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https://randomuser.me/api/?results=10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 err="1" smtClean="0"/>
              <a:t>Khi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bạ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ở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b="1" dirty="0" err="1" smtClean="0"/>
              <a:t>RecyclerView</a:t>
            </a:r>
            <a:r>
              <a:rPr lang="en-US" dirty="0" smtClean="0"/>
              <a:t> ở </a:t>
            </a:r>
            <a:r>
              <a:rPr lang="en-US" dirty="0" err="1" smtClean="0"/>
              <a:t>MainActivity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qua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b="1" dirty="0" err="1" smtClean="0"/>
              <a:t>ContactActivity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bạ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84" y="1951892"/>
            <a:ext cx="2427821" cy="4316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062" y="1951892"/>
            <a:ext cx="2427821" cy="431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2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Office Theme</vt:lpstr>
      <vt:lpstr>Thực hành tuần 12</vt:lpstr>
      <vt:lpstr>Thư viện</vt:lpstr>
      <vt:lpstr>Ứng dụng danh bạ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 tuần 12</dc:title>
  <dc:creator>Thanh Tri Trang</dc:creator>
  <cp:lastModifiedBy>Thanh Tri Trang</cp:lastModifiedBy>
  <cp:revision>3</cp:revision>
  <dcterms:created xsi:type="dcterms:W3CDTF">2023-03-26T10:15:57Z</dcterms:created>
  <dcterms:modified xsi:type="dcterms:W3CDTF">2023-03-26T10:28:52Z</dcterms:modified>
</cp:coreProperties>
</file>