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0FD3-AE47-4C64-9D01-6521969C1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CB331-5E69-452F-9F08-7B29EF411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D7FE3-8CD6-4FAE-816F-879E9A38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0027-71D1-4CEA-B3B5-3AB21E029CF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6E2AF-730E-4111-B5D8-BE9D82B2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19A0B-5029-4BEB-BA81-68282CB5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BEF9-F33B-48D6-951D-03D439D16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DB1A-1618-4B7E-A603-1C52078A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B9730-4033-40BE-81E1-38C416E99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49FAB-8964-4A47-A215-83BDEC0B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0027-71D1-4CEA-B3B5-3AB21E029CF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E812F-D272-49A1-977D-81039994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FFE21-015D-4667-8D63-ADDE2545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BEF9-F33B-48D6-951D-03D439D16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3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0D85A-61F0-4897-AFB0-3ECC8F905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06AFF-0349-45CA-B21D-71AD18C95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C42AF-C31E-40F4-AC5C-BBF27D93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0027-71D1-4CEA-B3B5-3AB21E029CF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14B46-64D6-4AD7-A41B-FFD93427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AF8A7-A224-4415-9D82-A65EC33F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BEF9-F33B-48D6-951D-03D439D16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8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C487-BA04-4597-B24E-C497D1A5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9F40-2604-4647-949B-8DDDC5D2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A2714-6405-4E6E-AF7E-334C0148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0027-71D1-4CEA-B3B5-3AB21E029CF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9F230-60E1-42CF-9204-65F043D6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36BC-BBB8-4D21-BBE9-1C96F7FF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BEF9-F33B-48D6-951D-03D439D16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1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FD55-1094-404A-A805-395931CB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0832F-C873-485E-843E-F8D092AC9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D703D-043D-482E-8381-F04C9077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0027-71D1-4CEA-B3B5-3AB21E029CF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B818A-9784-4B22-9A5B-98659D66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CC4C-12FB-4206-8D42-87654DD9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BEF9-F33B-48D6-951D-03D439D16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331A-EF18-4850-99B0-8035449E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47D68-E644-4664-993F-F0F5963E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09DC1-8CF2-4A41-A9A4-74999F1CC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23A81-1A5A-4B8F-B1F7-661587C2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0027-71D1-4CEA-B3B5-3AB21E029CF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BC40D-0176-4E15-9778-A6B88590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3414A-EC84-4AEF-9A6F-A1F1C85E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BEF9-F33B-48D6-951D-03D439D16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8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0EBF-5199-45B0-8D5B-E0158856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E25E5-6849-4183-8A0B-AFD650B77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7F97E-6E50-4791-B826-2D8F789E2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9BE40-A06F-436C-A5FF-44BE3C79A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7690-15E8-4631-B061-D70A411F5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53B23-3F02-41BB-BBF0-2FAF262B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0027-71D1-4CEA-B3B5-3AB21E029CF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51A00-3CC0-40FF-9EF2-BEEBA8A9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68B3F-C5D6-4AD4-AA80-F82C87BA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BEF9-F33B-48D6-951D-03D439D16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6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CC77-A527-4E99-A3AA-D3811C3A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E5835-67B5-4E02-A2FE-76B935A7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0027-71D1-4CEA-B3B5-3AB21E029CF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E7D2A-0353-431E-BCEB-9991A7B3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58A1F-23D5-4F22-9591-E6EA83AF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BEF9-F33B-48D6-951D-03D439D16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7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08C14-ABF2-478C-9103-1D1A0236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0027-71D1-4CEA-B3B5-3AB21E029CF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AFF2-CEFF-4F81-BE0D-7BCFBBFF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C1ADE-E398-412A-A3EC-1335E361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BEF9-F33B-48D6-951D-03D439D16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DD1A-7476-41EB-9C67-3B7C29B9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6AAF9-F43D-414F-9B3D-D594E539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9145E-4CAD-49C5-A0B4-54EC9A0ED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2CAA8-8CC1-4279-B910-8FE5E073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0027-71D1-4CEA-B3B5-3AB21E029CF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33325-7709-4967-AE2E-A1761AD6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2208B-D4D6-4F20-9D07-405C9D88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BEF9-F33B-48D6-951D-03D439D16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8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6C91-0421-4ADF-9D29-2CAD18FF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79D27-E19D-420F-BB32-DE05B5214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40E21-F6BF-49A6-8AF5-F40CD8966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3564B-9493-43CC-9764-303020EA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0027-71D1-4CEA-B3B5-3AB21E029CF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02F56-3E73-4C35-A810-2277CD8A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20F30-5B9F-495A-BBEB-73B79DBE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BEF9-F33B-48D6-951D-03D439D16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2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4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3AC38-690A-40C8-8CD5-F220B55F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50FB-127A-4C7E-ABBA-E2412AA8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37DB7-C407-4901-9D79-FA5FBC5EE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0027-71D1-4CEA-B3B5-3AB21E029CF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A3C9C-5282-48C2-BED2-25D4B28E9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9C8A5-0B7C-415A-9A16-5795263B9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0BEF9-F33B-48D6-951D-03D439D16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0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98DF-38BD-4FEC-BC3A-9AB4CAAE3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Thống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1D761-0540-477C-8CB3-87771D57A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A3A0E-25DF-480F-AE00-9F1FA1849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653" y="364016"/>
            <a:ext cx="1516694" cy="151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6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1657-F95E-4A4B-B40B-A15FFF04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48FF-30B4-4D69-A8CD-B4862699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57B7E1-856A-4D64-B7E9-14C8798E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0BE1CC-F8C7-456C-A8AC-A4AD1B6F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9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4CF8-E98B-4012-9A20-9BEAC82E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C3C0-43AE-4303-A950-64FE44B64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1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E1B4-42AA-40D3-9E9B-472A462B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9F55-81AB-411E-B11F-22870AD3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93F9-C031-43CF-97C2-47DE8DB9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955-C2FD-415D-A571-DC922A697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615F-37D1-4CA5-AAD6-8B621AA0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04733-C67B-415A-B540-01DA26A53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D89B-9958-4912-AEEE-14F39F3D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67BC1-8E3D-49AE-BEBC-2D2503057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1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3CA0-4512-4222-AAAF-AF8A03EA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5C310-292E-4A2C-BE47-945AFA21B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8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27D3-3B3E-4126-B898-39896514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270D-B350-4124-9BF6-336E29E7F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2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9D05-D62A-4AF2-A0C3-06273232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E34B-E031-4ADB-9235-4447F457A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3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Hệ Thống  Nhận Dạng Lá Cây Thuốc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 Nhận Dạng Lá Cây Thuốc</dc:title>
  <dc:creator>Hai Chi</dc:creator>
  <cp:lastModifiedBy>Hai Chi</cp:lastModifiedBy>
  <cp:revision>1</cp:revision>
  <dcterms:created xsi:type="dcterms:W3CDTF">2023-12-01T20:00:02Z</dcterms:created>
  <dcterms:modified xsi:type="dcterms:W3CDTF">2023-12-01T20:08:10Z</dcterms:modified>
</cp:coreProperties>
</file>