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2"/>
  </p:notesMasterIdLst>
  <p:sldIdLst>
    <p:sldId id="256" r:id="rId2"/>
    <p:sldId id="259" r:id="rId3"/>
    <p:sldId id="260" r:id="rId4"/>
    <p:sldId id="297" r:id="rId5"/>
    <p:sldId id="306" r:id="rId6"/>
    <p:sldId id="308" r:id="rId7"/>
    <p:sldId id="319" r:id="rId8"/>
    <p:sldId id="320" r:id="rId9"/>
    <p:sldId id="322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6238"/>
    <a:srgbClr val="D36438"/>
    <a:srgbClr val="864024"/>
    <a:srgbClr val="8255D2"/>
    <a:srgbClr val="53B2BF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660"/>
  </p:normalViewPr>
  <p:slideViewPr>
    <p:cSldViewPr>
      <p:cViewPr varScale="1">
        <p:scale>
          <a:sx n="81" d="100"/>
          <a:sy n="81" d="100"/>
        </p:scale>
        <p:origin x="60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63C4-564D-4648-8085-A0505A8FE96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6F230-F44B-4923-8047-9856FAF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1109662"/>
            <a:ext cx="8982075" cy="185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0"/>
            <a:ext cx="2857500" cy="714375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3463725" y="6241018"/>
            <a:ext cx="222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TP.HCM, 01/12/2021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914400" y="2506330"/>
            <a:ext cx="7543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0000"/>
                </a:solidFill>
                <a:latin typeface="Times New Roman (Headings)"/>
              </a:rPr>
              <a:t>TÊN</a:t>
            </a:r>
            <a:r>
              <a:rPr lang="en-US" sz="3000" b="1" baseline="0" dirty="0" smtClean="0">
                <a:solidFill>
                  <a:srgbClr val="FF0000"/>
                </a:solidFill>
                <a:latin typeface="Times New Roman (Headings)"/>
              </a:rPr>
              <a:t> ĐỀ TÀI</a:t>
            </a:r>
            <a:endParaRPr lang="en-US" sz="3000" b="1" dirty="0">
              <a:solidFill>
                <a:srgbClr val="FF0000"/>
              </a:solidFill>
              <a:latin typeface="Times New Roman (Headings)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1066800" y="411479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6" indent="0" algn="just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b="1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DẪN:   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400" b="1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b="1" baseline="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  <a:r>
              <a:rPr lang="en-US" sz="2400" b="1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baseline="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baseline="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b="1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17393" y="1611257"/>
            <a:ext cx="1334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ĐỀ TÀI: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285623" y="282714"/>
            <a:ext cx="5482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b="1" cap="none" spc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CÔNG NGHỆ THÔNG TIN</a:t>
            </a:r>
          </a:p>
          <a:p>
            <a:pPr algn="ctr"/>
            <a:r>
              <a:rPr lang="en-US" sz="2000" b="1" cap="none" spc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CHUYÊN NGÀNH CÔNG NGHỆ PHẦN MỀM</a:t>
            </a:r>
            <a:endParaRPr lang="en-US" sz="2000" b="1" cap="none" spc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5"/>
          <p:cNvSpPr>
            <a:spLocks/>
          </p:cNvSpPr>
          <p:nvPr userDrawn="1"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533400" cy="365125"/>
          </a:xfrm>
        </p:spPr>
        <p:txBody>
          <a:bodyPr/>
          <a:lstStyle>
            <a:lvl1pPr>
              <a:defRPr sz="2000"/>
            </a:lvl1pPr>
          </a:lstStyle>
          <a:p>
            <a:fld id="{A2F32D12-589A-4C6C-9C18-7BB957B4D2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2071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3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77787"/>
            <a:ext cx="8955088" cy="765969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76200"/>
            <a:ext cx="8955088" cy="683021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817562"/>
            <a:ext cx="2155825" cy="4571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8200" y="6172200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2F32D12-589A-4C6C-9C18-7BB957B4D2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21032" y="6454775"/>
            <a:ext cx="20249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11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Freeform 25"/>
          <p:cNvSpPr>
            <a:spLocks/>
          </p:cNvSpPr>
          <p:nvPr userDrawn="1"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Freeform 26"/>
          <p:cNvSpPr>
            <a:spLocks/>
          </p:cNvSpPr>
          <p:nvPr userDrawn="1"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 userDrawn="1"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2399506" y="6400800"/>
            <a:ext cx="56014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1" dirty="0" smtClean="0">
                <a:solidFill>
                  <a:schemeClr val="tx2">
                    <a:lumMod val="50000"/>
                  </a:schemeClr>
                </a:solidFill>
                <a:latin typeface="Times New Roman (Headings)"/>
              </a:rPr>
              <a:t>ĐỀ</a:t>
            </a:r>
            <a:r>
              <a:rPr lang="en-US" sz="800" b="0" i="1" baseline="0" dirty="0" smtClean="0">
                <a:solidFill>
                  <a:schemeClr val="tx2">
                    <a:lumMod val="50000"/>
                  </a:schemeClr>
                </a:solidFill>
                <a:latin typeface="Times New Roman (Headings)"/>
              </a:rPr>
              <a:t> TÀI: </a:t>
            </a:r>
            <a:r>
              <a:rPr lang="en-US" sz="800" b="0" i="1" baseline="0" dirty="0" err="1" smtClean="0">
                <a:solidFill>
                  <a:schemeClr val="tx2">
                    <a:lumMod val="50000"/>
                  </a:schemeClr>
                </a:solidFill>
                <a:latin typeface="Times New Roman (Headings)"/>
              </a:rPr>
              <a:t>Tên</a:t>
            </a:r>
            <a:r>
              <a:rPr lang="en-US" sz="800" b="0" i="1" baseline="0" dirty="0" smtClean="0">
                <a:solidFill>
                  <a:schemeClr val="tx2">
                    <a:lumMod val="50000"/>
                  </a:schemeClr>
                </a:solidFill>
                <a:latin typeface="Times New Roman (Headings)"/>
              </a:rPr>
              <a:t> </a:t>
            </a:r>
            <a:r>
              <a:rPr lang="en-US" sz="800" b="0" i="1" baseline="0" dirty="0" err="1" smtClean="0">
                <a:solidFill>
                  <a:schemeClr val="tx2">
                    <a:lumMod val="50000"/>
                  </a:schemeClr>
                </a:solidFill>
                <a:latin typeface="Times New Roman (Headings)"/>
              </a:rPr>
              <a:t>đề</a:t>
            </a:r>
            <a:r>
              <a:rPr lang="en-US" sz="800" b="0" i="1" baseline="0" dirty="0" smtClean="0">
                <a:solidFill>
                  <a:schemeClr val="tx2">
                    <a:lumMod val="50000"/>
                  </a:schemeClr>
                </a:solidFill>
                <a:latin typeface="Times New Roman (Headings)"/>
              </a:rPr>
              <a:t> </a:t>
            </a:r>
            <a:r>
              <a:rPr lang="en-US" sz="800" b="0" i="1" baseline="0" dirty="0" err="1" smtClean="0">
                <a:solidFill>
                  <a:schemeClr val="tx2">
                    <a:lumMod val="50000"/>
                  </a:schemeClr>
                </a:solidFill>
                <a:latin typeface="Times New Roman (Headings)"/>
              </a:rPr>
              <a:t>tài</a:t>
            </a:r>
            <a:endParaRPr lang="en-US" sz="8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2" r:id="rId1"/>
    <p:sldLayoutId id="2147483714" r:id="rId2"/>
    <p:sldLayoutId id="214748371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2D12-589A-4C6C-9C18-7BB957B4D2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30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136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2D12-589A-4C6C-9C18-7BB957B4D22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731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Nội Dung Trình Bày</a:t>
            </a:r>
            <a:endParaRPr lang="en-US" dirty="0"/>
          </a:p>
        </p:txBody>
      </p:sp>
      <p:sp>
        <p:nvSpPr>
          <p:cNvPr id="4" name="Line 253"/>
          <p:cNvSpPr>
            <a:spLocks noChangeShapeType="1"/>
          </p:cNvSpPr>
          <p:nvPr/>
        </p:nvSpPr>
        <p:spPr bwMode="gray">
          <a:xfrm>
            <a:off x="1483646" y="463774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56"/>
          <p:cNvSpPr>
            <a:spLocks noChangeShapeType="1"/>
          </p:cNvSpPr>
          <p:nvPr/>
        </p:nvSpPr>
        <p:spPr bwMode="gray">
          <a:xfrm>
            <a:off x="1483646" y="212314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58"/>
          <p:cNvSpPr txBox="1">
            <a:spLocks noChangeArrowheads="1"/>
          </p:cNvSpPr>
          <p:nvPr/>
        </p:nvSpPr>
        <p:spPr bwMode="gray">
          <a:xfrm>
            <a:off x="1973480" y="1634192"/>
            <a:ext cx="30909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 THIỆU ĐỀ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259"/>
          <p:cNvSpPr txBox="1">
            <a:spLocks noChangeArrowheads="1"/>
          </p:cNvSpPr>
          <p:nvPr/>
        </p:nvSpPr>
        <p:spPr bwMode="gray">
          <a:xfrm>
            <a:off x="1255046" y="158974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1" name="Line 260"/>
          <p:cNvSpPr>
            <a:spLocks noChangeShapeType="1"/>
          </p:cNvSpPr>
          <p:nvPr/>
        </p:nvSpPr>
        <p:spPr bwMode="gray">
          <a:xfrm>
            <a:off x="1483646" y="296134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63"/>
          <p:cNvSpPr>
            <a:spLocks noChangeShapeType="1"/>
          </p:cNvSpPr>
          <p:nvPr/>
        </p:nvSpPr>
        <p:spPr bwMode="gray">
          <a:xfrm>
            <a:off x="1485234" y="3797955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69"/>
          <p:cNvSpPr txBox="1">
            <a:spLocks noChangeArrowheads="1"/>
          </p:cNvSpPr>
          <p:nvPr/>
        </p:nvSpPr>
        <p:spPr bwMode="gray">
          <a:xfrm>
            <a:off x="1973480" y="2496205"/>
            <a:ext cx="300999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CƠ SỞ LÝ THUYẾT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70"/>
          <p:cNvSpPr txBox="1">
            <a:spLocks noChangeArrowheads="1"/>
          </p:cNvSpPr>
          <p:nvPr/>
        </p:nvSpPr>
        <p:spPr bwMode="gray">
          <a:xfrm>
            <a:off x="1973480" y="3335992"/>
            <a:ext cx="34765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 TÍCH THIẾT KẾ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7"/>
          <p:cNvSpPr>
            <a:spLocks noChangeArrowheads="1"/>
          </p:cNvSpPr>
          <p:nvPr/>
        </p:nvSpPr>
        <p:spPr bwMode="gray">
          <a:xfrm rot="3419336">
            <a:off x="1240171" y="4806996"/>
            <a:ext cx="479425" cy="5207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scene3d>
            <a:camera prst="obliqueTopRigh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2" name="Text Box 271"/>
          <p:cNvSpPr txBox="1">
            <a:spLocks noChangeArrowheads="1"/>
          </p:cNvSpPr>
          <p:nvPr/>
        </p:nvSpPr>
        <p:spPr bwMode="gray">
          <a:xfrm>
            <a:off x="1973480" y="4177367"/>
            <a:ext cx="25385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WEBSITE ABCD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56"/>
          <p:cNvSpPr>
            <a:spLocks noChangeShapeType="1"/>
          </p:cNvSpPr>
          <p:nvPr/>
        </p:nvSpPr>
        <p:spPr bwMode="gray">
          <a:xfrm>
            <a:off x="1460167" y="545945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58"/>
          <p:cNvSpPr txBox="1">
            <a:spLocks noChangeArrowheads="1"/>
          </p:cNvSpPr>
          <p:nvPr/>
        </p:nvSpPr>
        <p:spPr bwMode="gray">
          <a:xfrm>
            <a:off x="1950001" y="4970508"/>
            <a:ext cx="55308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 LUẬN VÀ HƯỚNG PHÁT TRIỂN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259"/>
          <p:cNvSpPr txBox="1">
            <a:spLocks noChangeArrowheads="1"/>
          </p:cNvSpPr>
          <p:nvPr/>
        </p:nvSpPr>
        <p:spPr bwMode="gray">
          <a:xfrm>
            <a:off x="1294313" y="4872335"/>
            <a:ext cx="3561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30" name="Rectangle 257"/>
          <p:cNvSpPr>
            <a:spLocks noChangeArrowheads="1"/>
          </p:cNvSpPr>
          <p:nvPr/>
        </p:nvSpPr>
        <p:spPr bwMode="gray">
          <a:xfrm rot="3419336">
            <a:off x="1220454" y="1465519"/>
            <a:ext cx="479425" cy="520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53B2BF"/>
            </a:solidFill>
            <a:miter lim="800000"/>
            <a:headEnd/>
            <a:tailEnd/>
          </a:ln>
          <a:effectLst/>
          <a:scene3d>
            <a:camera prst="obliqueTopRigh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53B2B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1" name="Text Box 259"/>
          <p:cNvSpPr txBox="1">
            <a:spLocks noChangeArrowheads="1"/>
          </p:cNvSpPr>
          <p:nvPr/>
        </p:nvSpPr>
        <p:spPr bwMode="gray">
          <a:xfrm>
            <a:off x="1274596" y="1530858"/>
            <a:ext cx="3561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2" name="Rectangle 257"/>
          <p:cNvSpPr>
            <a:spLocks noChangeArrowheads="1"/>
          </p:cNvSpPr>
          <p:nvPr/>
        </p:nvSpPr>
        <p:spPr bwMode="gray">
          <a:xfrm rot="3419336">
            <a:off x="1220455" y="2330174"/>
            <a:ext cx="479425" cy="520700"/>
          </a:xfrm>
          <a:prstGeom prst="rect">
            <a:avLst/>
          </a:prstGeom>
          <a:gradFill>
            <a:gsLst>
              <a:gs pos="0">
                <a:srgbClr val="8255D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9525">
            <a:solidFill>
              <a:srgbClr val="8255D2"/>
            </a:solidFill>
            <a:miter lim="800000"/>
            <a:headEnd/>
            <a:tailEnd/>
          </a:ln>
          <a:effectLst/>
          <a:scene3d>
            <a:camera prst="obliqueTopRigh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8255D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3" name="Text Box 259"/>
          <p:cNvSpPr txBox="1">
            <a:spLocks noChangeArrowheads="1"/>
          </p:cNvSpPr>
          <p:nvPr/>
        </p:nvSpPr>
        <p:spPr bwMode="gray">
          <a:xfrm>
            <a:off x="1274597" y="2395513"/>
            <a:ext cx="3561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Rectangle 257"/>
          <p:cNvSpPr>
            <a:spLocks noChangeArrowheads="1"/>
          </p:cNvSpPr>
          <p:nvPr/>
        </p:nvSpPr>
        <p:spPr bwMode="gray">
          <a:xfrm rot="3419336">
            <a:off x="1198730" y="3135934"/>
            <a:ext cx="479425" cy="5207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bliqueTopRigh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2D05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5" name="Text Box 259"/>
          <p:cNvSpPr txBox="1">
            <a:spLocks noChangeArrowheads="1"/>
          </p:cNvSpPr>
          <p:nvPr/>
        </p:nvSpPr>
        <p:spPr bwMode="gray">
          <a:xfrm>
            <a:off x="1252872" y="3201273"/>
            <a:ext cx="3561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6" name="Rectangle 257"/>
          <p:cNvSpPr>
            <a:spLocks noChangeArrowheads="1"/>
          </p:cNvSpPr>
          <p:nvPr/>
        </p:nvSpPr>
        <p:spPr bwMode="gray">
          <a:xfrm rot="3419336">
            <a:off x="1210453" y="3980791"/>
            <a:ext cx="479425" cy="520700"/>
          </a:xfrm>
          <a:prstGeom prst="rect">
            <a:avLst/>
          </a:prstGeom>
          <a:gradFill>
            <a:gsLst>
              <a:gs pos="0">
                <a:srgbClr val="D36438"/>
              </a:gs>
              <a:gs pos="100000">
                <a:srgbClr val="864024"/>
              </a:gs>
            </a:gsLst>
            <a:lin ang="5400000" scaled="1"/>
          </a:gradFill>
          <a:ln w="9525">
            <a:solidFill>
              <a:srgbClr val="D36438"/>
            </a:solidFill>
            <a:miter lim="800000"/>
            <a:headEnd/>
            <a:tailEnd/>
          </a:ln>
          <a:effectLst/>
          <a:scene3d>
            <a:camera prst="obliqueTopRigh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D06238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" name="Text Box 259"/>
          <p:cNvSpPr txBox="1">
            <a:spLocks noChangeArrowheads="1"/>
          </p:cNvSpPr>
          <p:nvPr/>
        </p:nvSpPr>
        <p:spPr bwMode="gray">
          <a:xfrm>
            <a:off x="1264595" y="4046130"/>
            <a:ext cx="3561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380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2D12-589A-4C6C-9C18-7BB957B4D22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7620000" cy="6397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1. GIỚI THIỆU ĐỀ TÀI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4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2D12-589A-4C6C-9C18-7BB957B4D22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7620000" cy="6397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lang="en-US" sz="3200" dirty="0" smtClean="0"/>
              <a:t>. </a:t>
            </a:r>
            <a:r>
              <a:rPr lang="en-US" dirty="0" smtClean="0"/>
              <a:t>NỘI DUNG NGHIÊN CỨU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099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2D12-589A-4C6C-9C18-7BB957B4D22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7620000" cy="6397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</a:t>
            </a:r>
            <a:r>
              <a:rPr lang="en-US" sz="3200" dirty="0" smtClean="0"/>
              <a:t>. </a:t>
            </a:r>
            <a:r>
              <a:rPr lang="en-US" dirty="0" smtClean="0"/>
              <a:t>THỰC NGHIỆM VÀ ĐÁNH GIÁ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7272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2D12-589A-4C6C-9C18-7BB957B4D22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397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</a:t>
            </a:r>
            <a:r>
              <a:rPr lang="en-US" sz="3200" dirty="0" smtClean="0"/>
              <a:t>. </a:t>
            </a:r>
            <a:r>
              <a:rPr lang="en-US" dirty="0" smtClean="0"/>
              <a:t>KẾT LUẬN VÀ HƯỚNG PHÁT TRIỂN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 quả đạt được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61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2D12-589A-4C6C-9C18-7BB957B4D22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397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</a:t>
            </a:r>
            <a:r>
              <a:rPr lang="en-US" sz="3200" dirty="0" smtClean="0"/>
              <a:t>. </a:t>
            </a:r>
            <a:r>
              <a:rPr lang="en-US" dirty="0" smtClean="0"/>
              <a:t>KẾT LUẬN VÀ HƯỚNG PHÁT TRIỂN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Hạn chế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98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2D12-589A-4C6C-9C18-7BB957B4D22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397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</a:t>
            </a:r>
            <a:r>
              <a:rPr lang="en-US" sz="3200" dirty="0" smtClean="0"/>
              <a:t>. </a:t>
            </a:r>
            <a:r>
              <a:rPr lang="en-US" dirty="0" smtClean="0"/>
              <a:t>KẾT LUẬN VÀ HƯỚNG PHÁT TRIỂN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Hướng phát triển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9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4TGp_natural_light.potx" id="{66D8022D-6F9F-4C9B-94EF-88C6969B74D4}" vid="{FDA5D0AE-BF4D-42F2-A8C7-09CB49CD25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629</TotalTime>
  <Words>90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Times New Roman (Headings)</vt:lpstr>
      <vt:lpstr>Theme1</vt:lpstr>
      <vt:lpstr>PowerPoint Presentation</vt:lpstr>
      <vt:lpstr>PowerPoint Presentation</vt:lpstr>
      <vt:lpstr>Nội Dung Trình Bày</vt:lpstr>
      <vt:lpstr>1. GIỚI THIỆU ĐỀ TÀI</vt:lpstr>
      <vt:lpstr>2. NỘI DUNG NGHIÊN CỨU</vt:lpstr>
      <vt:lpstr>3. THỰC NGHIỆM VÀ ĐÁNH GIÁ</vt:lpstr>
      <vt:lpstr>4. KẾT LUẬN VÀ HƯỚNG PHÁT TRIỂN</vt:lpstr>
      <vt:lpstr>4. KẾT LUẬN VÀ HƯỚNG PHÁT TRIỂN</vt:lpstr>
      <vt:lpstr>4. 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MinQua</dc:creator>
  <cp:lastModifiedBy>QVM0161195</cp:lastModifiedBy>
  <cp:revision>82</cp:revision>
  <dcterms:created xsi:type="dcterms:W3CDTF">2006-08-16T00:00:00Z</dcterms:created>
  <dcterms:modified xsi:type="dcterms:W3CDTF">2021-12-01T07:52:38Z</dcterms:modified>
</cp:coreProperties>
</file>