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2BB-A946-464A-A73F-E92A4772B29B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98EF-C4FD-418A-892C-44E174B1B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01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2BB-A946-464A-A73F-E92A4772B29B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98EF-C4FD-418A-892C-44E174B1B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64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2BB-A946-464A-A73F-E92A4772B29B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98EF-C4FD-418A-892C-44E174B1B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5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2BB-A946-464A-A73F-E92A4772B29B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98EF-C4FD-418A-892C-44E174B1B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82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2BB-A946-464A-A73F-E92A4772B29B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98EF-C4FD-418A-892C-44E174B1B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1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2BB-A946-464A-A73F-E92A4772B29B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98EF-C4FD-418A-892C-44E174B1B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65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2BB-A946-464A-A73F-E92A4772B29B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98EF-C4FD-418A-892C-44E174B1B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4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2BB-A946-464A-A73F-E92A4772B29B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98EF-C4FD-418A-892C-44E174B1B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33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2BB-A946-464A-A73F-E92A4772B29B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98EF-C4FD-418A-892C-44E174B1B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71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2BB-A946-464A-A73F-E92A4772B29B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98EF-C4FD-418A-892C-44E174B1B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94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D2BB-A946-464A-A73F-E92A4772B29B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98EF-C4FD-418A-892C-44E174B1B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70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DD2BB-A946-464A-A73F-E92A4772B29B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B98EF-C4FD-418A-892C-44E174B1B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8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, rectangle&#10;&#10;Description automatically generated with medium confidence">
            <a:extLst>
              <a:ext uri="{FF2B5EF4-FFF2-40B4-BE49-F238E27FC236}">
                <a16:creationId xmlns:a16="http://schemas.microsoft.com/office/drawing/2014/main" id="{0BE2C3F8-A6D6-B9D7-5807-47013540A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09" y="0"/>
            <a:ext cx="11052782" cy="68580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FC16D1AF-37C8-7AD9-A869-1E03AE241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400" y="-446202"/>
            <a:ext cx="3087200" cy="3087200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DA4236D3-4335-75B6-9572-979906DF5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49" y="3524977"/>
            <a:ext cx="2781286" cy="2781286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5BC52C52-5E90-4C0C-BBCD-E3EB6E27C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2" y="3550545"/>
            <a:ext cx="2781286" cy="2781286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F19A6855-723D-02A7-73F1-7FAC227FB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398" y="3149059"/>
            <a:ext cx="3157204" cy="3157204"/>
          </a:xfrm>
          <a:prstGeom prst="rect">
            <a:avLst/>
          </a:prstGeom>
        </p:spPr>
      </p:pic>
      <p:pic>
        <p:nvPicPr>
          <p:cNvPr id="17" name="Picture 16" descr="A picture containing light&#10;&#10;Description automatically generated">
            <a:extLst>
              <a:ext uri="{FF2B5EF4-FFF2-40B4-BE49-F238E27FC236}">
                <a16:creationId xmlns:a16="http://schemas.microsoft.com/office/drawing/2014/main" id="{95627CA6-7F89-EF3F-2C9A-8CA1A9021D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27" y="1515095"/>
            <a:ext cx="1633964" cy="1633964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D798CAE4-2262-8C00-340C-600A192B7D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94" y="3906988"/>
            <a:ext cx="2017264" cy="2017264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57ACD81C-2BEB-6C5A-FC32-DAFDF08E99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42" y="3932556"/>
            <a:ext cx="2017264" cy="20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2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 Ho Lau</dc:creator>
  <cp:lastModifiedBy>Chi Ho Lau</cp:lastModifiedBy>
  <cp:revision>1</cp:revision>
  <dcterms:created xsi:type="dcterms:W3CDTF">2023-01-24T02:40:29Z</dcterms:created>
  <dcterms:modified xsi:type="dcterms:W3CDTF">2023-01-24T02:50:03Z</dcterms:modified>
</cp:coreProperties>
</file>