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7" r:id="rId3"/>
    <p:sldId id="261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7525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 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b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 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발표</a:t>
            </a:r>
          </a:p>
          <a:p>
            <a:pPr algn="dist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88640"/>
            <a:ext cx="22926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영상인식을 통한 안전사고 예방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CACB0-06B1-4776-B234-9DF394663CA8}"/>
              </a:ext>
            </a:extLst>
          </p:cNvPr>
          <p:cNvSpPr txBox="1"/>
          <p:nvPr/>
        </p:nvSpPr>
        <p:spPr>
          <a:xfrm>
            <a:off x="1187624" y="1731580"/>
            <a:ext cx="7056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필요성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사전 준비사항 혹은 절차를 미 준수하는 문제가 다수 발생 </a:t>
            </a:r>
          </a:p>
          <a:p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활용예정기술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컴퓨터비전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</a:p>
          <a:p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방법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작업장 내 배치되어 있는 카메라가 작업장 환경 식별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AI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위험 정도 파악 및 예측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기대효과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작업장 내 다수 발생하는 안전 사고를  사전 예방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210706"/>
            <a:ext cx="27592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5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</a:t>
            </a:r>
            <a:r>
              <a:rPr lang="ko-KR" altLang="en-US" sz="15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기술을 활용한 음주운전 예방</a:t>
            </a:r>
            <a:endParaRPr lang="en-US" altLang="ko-KR" sz="15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500" b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3A2F4-5580-4871-A05B-A1A7D74FFDD1}"/>
              </a:ext>
            </a:extLst>
          </p:cNvPr>
          <p:cNvSpPr/>
          <p:nvPr/>
        </p:nvSpPr>
        <p:spPr>
          <a:xfrm>
            <a:off x="1187624" y="1484784"/>
            <a:ext cx="66967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필요성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음주 운전으로 인한 인명피해가 급등함에 따라 음주운전 예방 필요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활용예정기술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컴퓨터비전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NDIR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방법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카메라를 통한 영상 인식 및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센서에서 받은 데이터를 종합하여 음주여부 분류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기대효과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음주운전 시 발생하는 다수의 문제 사전 예방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79512" y="188640"/>
            <a:ext cx="42049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</a:rPr>
              <a:t>입모양과 음성을 통한 노이즈 상황에서의  음성  인식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9B830F-10E6-4994-8DD1-4D6FD9A5F337}"/>
              </a:ext>
            </a:extLst>
          </p:cNvPr>
          <p:cNvSpPr/>
          <p:nvPr/>
        </p:nvSpPr>
        <p:spPr>
          <a:xfrm>
            <a:off x="1187624" y="1484784"/>
            <a:ext cx="66967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필요성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작업장 등 특수 상황에서 노이즈로 인해 정확한 음성 메시지 전달 불가로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입모양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음성을 동시 사용하여 음성 인식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활용예정기술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컴퓨터비전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방법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비전을 통해 입모양과 음성 데이터를 종합하여 단어 예측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기대효과</a:t>
            </a:r>
            <a:endParaRPr lang="en-US" altLang="ko-KR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5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특수상황에서 명확한 메시지 전달로 신속한 상황 조치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208</Words>
  <Application>Microsoft Office PowerPoint</Application>
  <PresentationFormat>화면 슬라이드 쇼(4:3)</PresentationFormat>
  <Paragraphs>73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</vt:lpstr>
      <vt:lpstr>나눔스퀘어OTF Bold</vt:lpstr>
      <vt:lpstr>12롯데마트드림Bold</vt:lpstr>
      <vt:lpstr>Arial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수민</cp:lastModifiedBy>
  <cp:revision>21</cp:revision>
  <dcterms:created xsi:type="dcterms:W3CDTF">2016-11-03T20:47:04Z</dcterms:created>
  <dcterms:modified xsi:type="dcterms:W3CDTF">2021-04-26T06:35:23Z</dcterms:modified>
</cp:coreProperties>
</file>