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5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72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816" y="78"/>
      </p:cViewPr>
      <p:guideLst>
        <p:guide orient="horz" pos="2772"/>
        <p:guide pos="576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5C82-25B6-4448-BC51-0DA2A2A592D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5367-EFCF-4A64-92F4-7C40E6326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25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368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15 20 21 25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485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15 20 21 25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7737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15 20 21 25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3918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15 20 21 25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448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15 20 21 25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445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15 20 21 25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703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15 20 21 25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23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57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8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6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84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556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817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780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39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 </a:t>
            </a:r>
            <a:r>
              <a:rPr lang="en-US" dirty="0" err="1"/>
              <a:t>est</a:t>
            </a:r>
            <a:r>
              <a:rPr lang="en-US" dirty="0"/>
              <a:t> 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DBC579-F9A1-4171-9AA8-35CE4F45CEF2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874A251-62FE-446E-A5AB-FE9AF689B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Insert hey</a:t>
            </a:r>
          </a:p>
        </p:txBody>
      </p:sp>
    </p:spTree>
    <p:extLst>
      <p:ext uri="{BB962C8B-B14F-4D97-AF65-F5344CB8AC3E}">
        <p14:creationId xmlns:p14="http://schemas.microsoft.com/office/powerpoint/2010/main" val="283337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838200" y="681228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26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28</a:t>
            </a:r>
          </a:p>
        </p:txBody>
      </p:sp>
      <p:sp>
        <p:nvSpPr>
          <p:cNvPr id="5" name="Shape 54"/>
          <p:cNvSpPr/>
          <p:nvPr/>
        </p:nvSpPr>
        <p:spPr>
          <a:xfrm>
            <a:off x="1597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6" name="Shape 55"/>
          <p:cNvSpPr/>
          <p:nvPr/>
        </p:nvSpPr>
        <p:spPr>
          <a:xfrm>
            <a:off x="1994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56"/>
          <p:cNvSpPr/>
          <p:nvPr/>
        </p:nvSpPr>
        <p:spPr>
          <a:xfrm>
            <a:off x="23907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1606274" y="1411375"/>
            <a:ext cx="237082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3201447" y="1411375"/>
            <a:ext cx="1172253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770300" y="1411375"/>
            <a:ext cx="0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6374247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55</a:t>
            </a:r>
          </a:p>
        </p:txBody>
      </p:sp>
      <p:sp>
        <p:nvSpPr>
          <p:cNvPr id="18" name="Shape 55"/>
          <p:cNvSpPr/>
          <p:nvPr/>
        </p:nvSpPr>
        <p:spPr>
          <a:xfrm>
            <a:off x="6770847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71</a:t>
            </a:r>
            <a:endParaRPr dirty="0"/>
          </a:p>
        </p:txBody>
      </p:sp>
      <p:sp>
        <p:nvSpPr>
          <p:cNvPr id="19" name="Shape 56"/>
          <p:cNvSpPr/>
          <p:nvPr/>
        </p:nvSpPr>
        <p:spPr>
          <a:xfrm>
            <a:off x="7167447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166900" y="1411375"/>
            <a:ext cx="1207347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15</a:t>
            </a:r>
          </a:p>
        </p:txBody>
      </p:sp>
    </p:spTree>
    <p:extLst>
      <p:ext uri="{BB962C8B-B14F-4D97-AF65-F5344CB8AC3E}">
        <p14:creationId xmlns:p14="http://schemas.microsoft.com/office/powerpoint/2010/main" val="143832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26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51</a:t>
            </a:r>
          </a:p>
        </p:txBody>
      </p:sp>
      <p:sp>
        <p:nvSpPr>
          <p:cNvPr id="23" name="Shape 54"/>
          <p:cNvSpPr/>
          <p:nvPr/>
        </p:nvSpPr>
        <p:spPr>
          <a:xfrm>
            <a:off x="8043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24" name="Shape 55"/>
          <p:cNvSpPr/>
          <p:nvPr/>
        </p:nvSpPr>
        <p:spPr>
          <a:xfrm>
            <a:off x="12009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56"/>
          <p:cNvSpPr/>
          <p:nvPr/>
        </p:nvSpPr>
        <p:spPr>
          <a:xfrm>
            <a:off x="15975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54"/>
          <p:cNvSpPr/>
          <p:nvPr/>
        </p:nvSpPr>
        <p:spPr>
          <a:xfrm>
            <a:off x="23907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27" name="Shape 55"/>
          <p:cNvSpPr/>
          <p:nvPr/>
        </p:nvSpPr>
        <p:spPr>
          <a:xfrm>
            <a:off x="27873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sp>
        <p:nvSpPr>
          <p:cNvPr id="28" name="Shape 56"/>
          <p:cNvSpPr/>
          <p:nvPr/>
        </p:nvSpPr>
        <p:spPr>
          <a:xfrm>
            <a:off x="31839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Shape 54"/>
          <p:cNvSpPr/>
          <p:nvPr/>
        </p:nvSpPr>
        <p:spPr>
          <a:xfrm>
            <a:off x="55635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42" name="Shape 55"/>
          <p:cNvSpPr/>
          <p:nvPr/>
        </p:nvSpPr>
        <p:spPr>
          <a:xfrm>
            <a:off x="59601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63567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71499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71</a:t>
            </a:r>
          </a:p>
        </p:txBody>
      </p:sp>
      <p:sp>
        <p:nvSpPr>
          <p:cNvPr id="45" name="Shape 55"/>
          <p:cNvSpPr/>
          <p:nvPr/>
        </p:nvSpPr>
        <p:spPr>
          <a:xfrm>
            <a:off x="75465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79431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39984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48" name="Shape 55"/>
          <p:cNvSpPr/>
          <p:nvPr/>
        </p:nvSpPr>
        <p:spPr>
          <a:xfrm>
            <a:off x="43950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56"/>
          <p:cNvSpPr/>
          <p:nvPr/>
        </p:nvSpPr>
        <p:spPr>
          <a:xfrm>
            <a:off x="47916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3900" y="1411375"/>
            <a:ext cx="8145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04300" y="2274395"/>
            <a:ext cx="23796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700" y="1411375"/>
            <a:ext cx="4179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390700" y="2274395"/>
            <a:ext cx="11898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998436" y="2274395"/>
            <a:ext cx="771864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66900" y="2274395"/>
            <a:ext cx="3966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3500" y="2274395"/>
            <a:ext cx="15864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5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26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20</a:t>
            </a:r>
          </a:p>
        </p:txBody>
      </p:sp>
      <p:sp>
        <p:nvSpPr>
          <p:cNvPr id="23" name="Shape 54"/>
          <p:cNvSpPr/>
          <p:nvPr/>
        </p:nvSpPr>
        <p:spPr>
          <a:xfrm>
            <a:off x="8043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24" name="Shape 55"/>
          <p:cNvSpPr/>
          <p:nvPr/>
        </p:nvSpPr>
        <p:spPr>
          <a:xfrm>
            <a:off x="12009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56"/>
          <p:cNvSpPr/>
          <p:nvPr/>
        </p:nvSpPr>
        <p:spPr>
          <a:xfrm>
            <a:off x="15975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54"/>
          <p:cNvSpPr/>
          <p:nvPr/>
        </p:nvSpPr>
        <p:spPr>
          <a:xfrm>
            <a:off x="23907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27" name="Shape 55"/>
          <p:cNvSpPr/>
          <p:nvPr/>
        </p:nvSpPr>
        <p:spPr>
          <a:xfrm>
            <a:off x="27873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28" name="Shape 56"/>
          <p:cNvSpPr/>
          <p:nvPr/>
        </p:nvSpPr>
        <p:spPr>
          <a:xfrm>
            <a:off x="3183900" y="282241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sp>
        <p:nvSpPr>
          <p:cNvPr id="41" name="Shape 54"/>
          <p:cNvSpPr/>
          <p:nvPr/>
        </p:nvSpPr>
        <p:spPr>
          <a:xfrm>
            <a:off x="55635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42" name="Shape 55"/>
          <p:cNvSpPr/>
          <p:nvPr/>
        </p:nvSpPr>
        <p:spPr>
          <a:xfrm>
            <a:off x="59601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63567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71499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71</a:t>
            </a:r>
          </a:p>
        </p:txBody>
      </p:sp>
      <p:sp>
        <p:nvSpPr>
          <p:cNvPr id="45" name="Shape 55"/>
          <p:cNvSpPr/>
          <p:nvPr/>
        </p:nvSpPr>
        <p:spPr>
          <a:xfrm>
            <a:off x="75465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79431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39984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48" name="Shape 55"/>
          <p:cNvSpPr/>
          <p:nvPr/>
        </p:nvSpPr>
        <p:spPr>
          <a:xfrm>
            <a:off x="43950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56"/>
          <p:cNvSpPr/>
          <p:nvPr/>
        </p:nvSpPr>
        <p:spPr>
          <a:xfrm>
            <a:off x="47916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3900" y="1411375"/>
            <a:ext cx="8145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04300" y="2274395"/>
            <a:ext cx="23796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700" y="1411375"/>
            <a:ext cx="4179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390700" y="2274395"/>
            <a:ext cx="11898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998436" y="2274395"/>
            <a:ext cx="771864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66900" y="2274395"/>
            <a:ext cx="3966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63500" y="2274395"/>
            <a:ext cx="15864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3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26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21</a:t>
            </a:r>
          </a:p>
        </p:txBody>
      </p:sp>
      <p:sp>
        <p:nvSpPr>
          <p:cNvPr id="23" name="Shape 54"/>
          <p:cNvSpPr/>
          <p:nvPr/>
        </p:nvSpPr>
        <p:spPr>
          <a:xfrm>
            <a:off x="313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24" name="Shape 55"/>
          <p:cNvSpPr/>
          <p:nvPr/>
        </p:nvSpPr>
        <p:spPr>
          <a:xfrm>
            <a:off x="4279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56"/>
          <p:cNvSpPr/>
          <p:nvPr/>
        </p:nvSpPr>
        <p:spPr>
          <a:xfrm>
            <a:off x="8245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54"/>
          <p:cNvSpPr/>
          <p:nvPr/>
        </p:nvSpPr>
        <p:spPr>
          <a:xfrm>
            <a:off x="1618836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27" name="Shape 55"/>
          <p:cNvSpPr/>
          <p:nvPr/>
        </p:nvSpPr>
        <p:spPr>
          <a:xfrm>
            <a:off x="2015436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56"/>
          <p:cNvSpPr/>
          <p:nvPr/>
        </p:nvSpPr>
        <p:spPr>
          <a:xfrm>
            <a:off x="2412036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Shape 54"/>
          <p:cNvSpPr/>
          <p:nvPr/>
        </p:nvSpPr>
        <p:spPr>
          <a:xfrm>
            <a:off x="6314028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42" name="Shape 55"/>
          <p:cNvSpPr/>
          <p:nvPr/>
        </p:nvSpPr>
        <p:spPr>
          <a:xfrm>
            <a:off x="6710628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7107228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78844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71</a:t>
            </a:r>
          </a:p>
        </p:txBody>
      </p:sp>
      <p:sp>
        <p:nvSpPr>
          <p:cNvPr id="45" name="Shape 55"/>
          <p:cNvSpPr/>
          <p:nvPr/>
        </p:nvSpPr>
        <p:spPr>
          <a:xfrm>
            <a:off x="82810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86776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4748964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48" name="Shape 55"/>
          <p:cNvSpPr/>
          <p:nvPr/>
        </p:nvSpPr>
        <p:spPr>
          <a:xfrm>
            <a:off x="5145564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56"/>
          <p:cNvSpPr/>
          <p:nvPr/>
        </p:nvSpPr>
        <p:spPr>
          <a:xfrm>
            <a:off x="5542164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3900" y="1411375"/>
            <a:ext cx="8145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31319" y="2274395"/>
            <a:ext cx="3152581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700" y="1411375"/>
            <a:ext cx="4179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1640023" y="2274395"/>
            <a:ext cx="1940477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3183900" y="2274395"/>
            <a:ext cx="7932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4748964" y="2274395"/>
            <a:ext cx="42672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166900" y="2274395"/>
            <a:ext cx="1147128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54"/>
          <p:cNvSpPr/>
          <p:nvPr/>
        </p:nvSpPr>
        <p:spPr>
          <a:xfrm>
            <a:off x="3183900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21</a:t>
            </a:r>
          </a:p>
        </p:txBody>
      </p:sp>
      <p:sp>
        <p:nvSpPr>
          <p:cNvPr id="35" name="Shape 55"/>
          <p:cNvSpPr/>
          <p:nvPr/>
        </p:nvSpPr>
        <p:spPr>
          <a:xfrm>
            <a:off x="3580500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sp>
        <p:nvSpPr>
          <p:cNvPr id="36" name="Shape 56"/>
          <p:cNvSpPr/>
          <p:nvPr/>
        </p:nvSpPr>
        <p:spPr>
          <a:xfrm>
            <a:off x="3977100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" name="Straight Connector 19"/>
          <p:cNvCxnSpPr/>
          <p:nvPr/>
        </p:nvCxnSpPr>
        <p:spPr>
          <a:xfrm>
            <a:off x="5563500" y="2274395"/>
            <a:ext cx="2320979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26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22</a:t>
            </a:r>
          </a:p>
        </p:txBody>
      </p:sp>
      <p:sp>
        <p:nvSpPr>
          <p:cNvPr id="23" name="Shape 54"/>
          <p:cNvSpPr/>
          <p:nvPr/>
        </p:nvSpPr>
        <p:spPr>
          <a:xfrm>
            <a:off x="313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24" name="Shape 55"/>
          <p:cNvSpPr/>
          <p:nvPr/>
        </p:nvSpPr>
        <p:spPr>
          <a:xfrm>
            <a:off x="4279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56"/>
          <p:cNvSpPr/>
          <p:nvPr/>
        </p:nvSpPr>
        <p:spPr>
          <a:xfrm>
            <a:off x="8245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54"/>
          <p:cNvSpPr/>
          <p:nvPr/>
        </p:nvSpPr>
        <p:spPr>
          <a:xfrm>
            <a:off x="1618836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27" name="Shape 55"/>
          <p:cNvSpPr/>
          <p:nvPr/>
        </p:nvSpPr>
        <p:spPr>
          <a:xfrm>
            <a:off x="2015436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56"/>
          <p:cNvSpPr/>
          <p:nvPr/>
        </p:nvSpPr>
        <p:spPr>
          <a:xfrm>
            <a:off x="2412036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Shape 54"/>
          <p:cNvSpPr/>
          <p:nvPr/>
        </p:nvSpPr>
        <p:spPr>
          <a:xfrm>
            <a:off x="6314028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42" name="Shape 55"/>
          <p:cNvSpPr/>
          <p:nvPr/>
        </p:nvSpPr>
        <p:spPr>
          <a:xfrm>
            <a:off x="6710628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7107228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78844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71</a:t>
            </a:r>
          </a:p>
        </p:txBody>
      </p:sp>
      <p:sp>
        <p:nvSpPr>
          <p:cNvPr id="45" name="Shape 55"/>
          <p:cNvSpPr/>
          <p:nvPr/>
        </p:nvSpPr>
        <p:spPr>
          <a:xfrm>
            <a:off x="82810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86776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4748964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48" name="Shape 55"/>
          <p:cNvSpPr/>
          <p:nvPr/>
        </p:nvSpPr>
        <p:spPr>
          <a:xfrm>
            <a:off x="5145564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56"/>
          <p:cNvSpPr/>
          <p:nvPr/>
        </p:nvSpPr>
        <p:spPr>
          <a:xfrm>
            <a:off x="5542164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3900" y="1411375"/>
            <a:ext cx="8145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31319" y="2274395"/>
            <a:ext cx="3152581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700" y="1411375"/>
            <a:ext cx="4179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1640023" y="2274395"/>
            <a:ext cx="1940477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3183900" y="2274395"/>
            <a:ext cx="7932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4748964" y="2274395"/>
            <a:ext cx="42672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166900" y="2274395"/>
            <a:ext cx="1147128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54"/>
          <p:cNvSpPr/>
          <p:nvPr/>
        </p:nvSpPr>
        <p:spPr>
          <a:xfrm>
            <a:off x="3183900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21</a:t>
            </a:r>
          </a:p>
        </p:txBody>
      </p:sp>
      <p:sp>
        <p:nvSpPr>
          <p:cNvPr id="35" name="Shape 55"/>
          <p:cNvSpPr/>
          <p:nvPr/>
        </p:nvSpPr>
        <p:spPr>
          <a:xfrm>
            <a:off x="3580500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36" name="Shape 56"/>
          <p:cNvSpPr/>
          <p:nvPr/>
        </p:nvSpPr>
        <p:spPr>
          <a:xfrm>
            <a:off x="3977100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63500" y="2274395"/>
            <a:ext cx="2320979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11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26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23</a:t>
            </a:r>
          </a:p>
        </p:txBody>
      </p:sp>
      <p:sp>
        <p:nvSpPr>
          <p:cNvPr id="23" name="Shape 54"/>
          <p:cNvSpPr/>
          <p:nvPr/>
        </p:nvSpPr>
        <p:spPr>
          <a:xfrm>
            <a:off x="313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24" name="Shape 55"/>
          <p:cNvSpPr/>
          <p:nvPr/>
        </p:nvSpPr>
        <p:spPr>
          <a:xfrm>
            <a:off x="4279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56"/>
          <p:cNvSpPr/>
          <p:nvPr/>
        </p:nvSpPr>
        <p:spPr>
          <a:xfrm>
            <a:off x="8245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54"/>
          <p:cNvSpPr/>
          <p:nvPr/>
        </p:nvSpPr>
        <p:spPr>
          <a:xfrm>
            <a:off x="1332301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27" name="Shape 55"/>
          <p:cNvSpPr/>
          <p:nvPr/>
        </p:nvSpPr>
        <p:spPr>
          <a:xfrm>
            <a:off x="1728901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56"/>
          <p:cNvSpPr/>
          <p:nvPr/>
        </p:nvSpPr>
        <p:spPr>
          <a:xfrm>
            <a:off x="2125501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Shape 54"/>
          <p:cNvSpPr/>
          <p:nvPr/>
        </p:nvSpPr>
        <p:spPr>
          <a:xfrm>
            <a:off x="6600563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42" name="Shape 55"/>
          <p:cNvSpPr/>
          <p:nvPr/>
        </p:nvSpPr>
        <p:spPr>
          <a:xfrm>
            <a:off x="6997163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7393763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78844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71</a:t>
            </a:r>
          </a:p>
        </p:txBody>
      </p:sp>
      <p:sp>
        <p:nvSpPr>
          <p:cNvPr id="45" name="Shape 55"/>
          <p:cNvSpPr/>
          <p:nvPr/>
        </p:nvSpPr>
        <p:spPr>
          <a:xfrm>
            <a:off x="82810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86776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5322528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48" name="Shape 55"/>
          <p:cNvSpPr/>
          <p:nvPr/>
        </p:nvSpPr>
        <p:spPr>
          <a:xfrm>
            <a:off x="5719128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56"/>
          <p:cNvSpPr/>
          <p:nvPr/>
        </p:nvSpPr>
        <p:spPr>
          <a:xfrm>
            <a:off x="6115728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3900" y="1411375"/>
            <a:ext cx="8145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31319" y="2274395"/>
            <a:ext cx="3152581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700" y="1411375"/>
            <a:ext cx="4179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1332301" y="2274395"/>
            <a:ext cx="22482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2654700" y="2274395"/>
            <a:ext cx="13224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4791636" y="2274395"/>
            <a:ext cx="530892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166900" y="2274395"/>
            <a:ext cx="1433663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54"/>
          <p:cNvSpPr/>
          <p:nvPr/>
        </p:nvSpPr>
        <p:spPr>
          <a:xfrm>
            <a:off x="26547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21</a:t>
            </a:r>
          </a:p>
        </p:txBody>
      </p:sp>
      <p:sp>
        <p:nvSpPr>
          <p:cNvPr id="35" name="Shape 55"/>
          <p:cNvSpPr/>
          <p:nvPr/>
        </p:nvSpPr>
        <p:spPr>
          <a:xfrm>
            <a:off x="30513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" name="Shape 56"/>
          <p:cNvSpPr/>
          <p:nvPr/>
        </p:nvSpPr>
        <p:spPr>
          <a:xfrm>
            <a:off x="34479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63500" y="2274395"/>
            <a:ext cx="2320979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54"/>
          <p:cNvSpPr/>
          <p:nvPr/>
        </p:nvSpPr>
        <p:spPr>
          <a:xfrm>
            <a:off x="39984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23</a:t>
            </a:r>
          </a:p>
        </p:txBody>
      </p:sp>
      <p:sp>
        <p:nvSpPr>
          <p:cNvPr id="39" name="Shape 55"/>
          <p:cNvSpPr/>
          <p:nvPr/>
        </p:nvSpPr>
        <p:spPr>
          <a:xfrm>
            <a:off x="43950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sp>
        <p:nvSpPr>
          <p:cNvPr id="40" name="Shape 56"/>
          <p:cNvSpPr/>
          <p:nvPr/>
        </p:nvSpPr>
        <p:spPr>
          <a:xfrm>
            <a:off x="47916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998436" y="2274395"/>
            <a:ext cx="375264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7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26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24</a:t>
            </a:r>
          </a:p>
        </p:txBody>
      </p:sp>
      <p:sp>
        <p:nvSpPr>
          <p:cNvPr id="23" name="Shape 54"/>
          <p:cNvSpPr/>
          <p:nvPr/>
        </p:nvSpPr>
        <p:spPr>
          <a:xfrm>
            <a:off x="313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24" name="Shape 55"/>
          <p:cNvSpPr/>
          <p:nvPr/>
        </p:nvSpPr>
        <p:spPr>
          <a:xfrm>
            <a:off x="4279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56"/>
          <p:cNvSpPr/>
          <p:nvPr/>
        </p:nvSpPr>
        <p:spPr>
          <a:xfrm>
            <a:off x="8245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54"/>
          <p:cNvSpPr/>
          <p:nvPr/>
        </p:nvSpPr>
        <p:spPr>
          <a:xfrm>
            <a:off x="1332301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27" name="Shape 55"/>
          <p:cNvSpPr/>
          <p:nvPr/>
        </p:nvSpPr>
        <p:spPr>
          <a:xfrm>
            <a:off x="1728901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56"/>
          <p:cNvSpPr/>
          <p:nvPr/>
        </p:nvSpPr>
        <p:spPr>
          <a:xfrm>
            <a:off x="2125501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Shape 54"/>
          <p:cNvSpPr/>
          <p:nvPr/>
        </p:nvSpPr>
        <p:spPr>
          <a:xfrm>
            <a:off x="6600563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42" name="Shape 55"/>
          <p:cNvSpPr/>
          <p:nvPr/>
        </p:nvSpPr>
        <p:spPr>
          <a:xfrm>
            <a:off x="6997163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7393763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78844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71</a:t>
            </a:r>
          </a:p>
        </p:txBody>
      </p:sp>
      <p:sp>
        <p:nvSpPr>
          <p:cNvPr id="45" name="Shape 55"/>
          <p:cNvSpPr/>
          <p:nvPr/>
        </p:nvSpPr>
        <p:spPr>
          <a:xfrm>
            <a:off x="82810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86776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5322528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48" name="Shape 55"/>
          <p:cNvSpPr/>
          <p:nvPr/>
        </p:nvSpPr>
        <p:spPr>
          <a:xfrm>
            <a:off x="5719128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56"/>
          <p:cNvSpPr/>
          <p:nvPr/>
        </p:nvSpPr>
        <p:spPr>
          <a:xfrm>
            <a:off x="6115728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3900" y="1411375"/>
            <a:ext cx="8145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31319" y="2274395"/>
            <a:ext cx="3152581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700" y="1411375"/>
            <a:ext cx="4179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1332301" y="2274395"/>
            <a:ext cx="22482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2654700" y="2274395"/>
            <a:ext cx="13224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4791636" y="2274395"/>
            <a:ext cx="530892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166900" y="2274395"/>
            <a:ext cx="1433663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54"/>
          <p:cNvSpPr/>
          <p:nvPr/>
        </p:nvSpPr>
        <p:spPr>
          <a:xfrm>
            <a:off x="26547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21</a:t>
            </a:r>
          </a:p>
        </p:txBody>
      </p:sp>
      <p:sp>
        <p:nvSpPr>
          <p:cNvPr id="35" name="Shape 55"/>
          <p:cNvSpPr/>
          <p:nvPr/>
        </p:nvSpPr>
        <p:spPr>
          <a:xfrm>
            <a:off x="30513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" name="Shape 56"/>
          <p:cNvSpPr/>
          <p:nvPr/>
        </p:nvSpPr>
        <p:spPr>
          <a:xfrm>
            <a:off x="34479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63500" y="2274395"/>
            <a:ext cx="2320979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54"/>
          <p:cNvSpPr/>
          <p:nvPr/>
        </p:nvSpPr>
        <p:spPr>
          <a:xfrm>
            <a:off x="39984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23</a:t>
            </a:r>
          </a:p>
        </p:txBody>
      </p:sp>
      <p:sp>
        <p:nvSpPr>
          <p:cNvPr id="39" name="Shape 55"/>
          <p:cNvSpPr/>
          <p:nvPr/>
        </p:nvSpPr>
        <p:spPr>
          <a:xfrm>
            <a:off x="43950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24</a:t>
            </a:r>
            <a:endParaRPr dirty="0"/>
          </a:p>
        </p:txBody>
      </p:sp>
      <p:sp>
        <p:nvSpPr>
          <p:cNvPr id="40" name="Shape 56"/>
          <p:cNvSpPr/>
          <p:nvPr/>
        </p:nvSpPr>
        <p:spPr>
          <a:xfrm>
            <a:off x="47916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998436" y="2274395"/>
            <a:ext cx="375264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9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26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63</a:t>
            </a:r>
          </a:p>
        </p:txBody>
      </p:sp>
      <p:sp>
        <p:nvSpPr>
          <p:cNvPr id="23" name="Shape 54"/>
          <p:cNvSpPr/>
          <p:nvPr/>
        </p:nvSpPr>
        <p:spPr>
          <a:xfrm>
            <a:off x="313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24" name="Shape 55"/>
          <p:cNvSpPr/>
          <p:nvPr/>
        </p:nvSpPr>
        <p:spPr>
          <a:xfrm>
            <a:off x="4279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56"/>
          <p:cNvSpPr/>
          <p:nvPr/>
        </p:nvSpPr>
        <p:spPr>
          <a:xfrm>
            <a:off x="82451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54"/>
          <p:cNvSpPr/>
          <p:nvPr/>
        </p:nvSpPr>
        <p:spPr>
          <a:xfrm>
            <a:off x="1332301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15</a:t>
            </a:r>
          </a:p>
        </p:txBody>
      </p:sp>
      <p:sp>
        <p:nvSpPr>
          <p:cNvPr id="27" name="Shape 55"/>
          <p:cNvSpPr/>
          <p:nvPr/>
        </p:nvSpPr>
        <p:spPr>
          <a:xfrm>
            <a:off x="1728901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56"/>
          <p:cNvSpPr/>
          <p:nvPr/>
        </p:nvSpPr>
        <p:spPr>
          <a:xfrm>
            <a:off x="2125501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1" name="Shape 54"/>
          <p:cNvSpPr/>
          <p:nvPr/>
        </p:nvSpPr>
        <p:spPr>
          <a:xfrm>
            <a:off x="6600563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51</a:t>
            </a:r>
          </a:p>
        </p:txBody>
      </p:sp>
      <p:sp>
        <p:nvSpPr>
          <p:cNvPr id="42" name="Shape 55"/>
          <p:cNvSpPr/>
          <p:nvPr/>
        </p:nvSpPr>
        <p:spPr>
          <a:xfrm>
            <a:off x="6997163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" name="Shape 56"/>
          <p:cNvSpPr/>
          <p:nvPr/>
        </p:nvSpPr>
        <p:spPr>
          <a:xfrm>
            <a:off x="7393763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54"/>
          <p:cNvSpPr/>
          <p:nvPr/>
        </p:nvSpPr>
        <p:spPr>
          <a:xfrm>
            <a:off x="78844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63</a:t>
            </a:r>
          </a:p>
        </p:txBody>
      </p:sp>
      <p:sp>
        <p:nvSpPr>
          <p:cNvPr id="45" name="Shape 55"/>
          <p:cNvSpPr/>
          <p:nvPr/>
        </p:nvSpPr>
        <p:spPr>
          <a:xfrm>
            <a:off x="82810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71</a:t>
            </a:r>
            <a:endParaRPr dirty="0"/>
          </a:p>
        </p:txBody>
      </p:sp>
      <p:sp>
        <p:nvSpPr>
          <p:cNvPr id="46" name="Shape 56"/>
          <p:cNvSpPr/>
          <p:nvPr/>
        </p:nvSpPr>
        <p:spPr>
          <a:xfrm>
            <a:off x="8677679" y="282104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47" name="Shape 54"/>
          <p:cNvSpPr/>
          <p:nvPr/>
        </p:nvSpPr>
        <p:spPr>
          <a:xfrm>
            <a:off x="5322528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48" name="Shape 55"/>
          <p:cNvSpPr/>
          <p:nvPr/>
        </p:nvSpPr>
        <p:spPr>
          <a:xfrm>
            <a:off x="5719128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56"/>
          <p:cNvSpPr/>
          <p:nvPr/>
        </p:nvSpPr>
        <p:spPr>
          <a:xfrm>
            <a:off x="6115728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3900" y="1411375"/>
            <a:ext cx="8145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31319" y="2274395"/>
            <a:ext cx="3152581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700" y="1411375"/>
            <a:ext cx="4179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1332301" y="2274395"/>
            <a:ext cx="22482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2654700" y="2274395"/>
            <a:ext cx="1322400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4791636" y="2274395"/>
            <a:ext cx="530892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166900" y="2274395"/>
            <a:ext cx="1433663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hape 54"/>
          <p:cNvSpPr/>
          <p:nvPr/>
        </p:nvSpPr>
        <p:spPr>
          <a:xfrm>
            <a:off x="26547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21</a:t>
            </a:r>
          </a:p>
        </p:txBody>
      </p:sp>
      <p:sp>
        <p:nvSpPr>
          <p:cNvPr id="35" name="Shape 55"/>
          <p:cNvSpPr/>
          <p:nvPr/>
        </p:nvSpPr>
        <p:spPr>
          <a:xfrm>
            <a:off x="30513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" name="Shape 56"/>
          <p:cNvSpPr/>
          <p:nvPr/>
        </p:nvSpPr>
        <p:spPr>
          <a:xfrm>
            <a:off x="3447900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563500" y="2274395"/>
            <a:ext cx="2320979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54"/>
          <p:cNvSpPr/>
          <p:nvPr/>
        </p:nvSpPr>
        <p:spPr>
          <a:xfrm>
            <a:off x="39984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23</a:t>
            </a:r>
          </a:p>
        </p:txBody>
      </p:sp>
      <p:sp>
        <p:nvSpPr>
          <p:cNvPr id="39" name="Shape 55"/>
          <p:cNvSpPr/>
          <p:nvPr/>
        </p:nvSpPr>
        <p:spPr>
          <a:xfrm>
            <a:off x="43950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24</a:t>
            </a:r>
            <a:endParaRPr dirty="0"/>
          </a:p>
        </p:txBody>
      </p:sp>
      <p:sp>
        <p:nvSpPr>
          <p:cNvPr id="40" name="Shape 56"/>
          <p:cNvSpPr/>
          <p:nvPr/>
        </p:nvSpPr>
        <p:spPr>
          <a:xfrm>
            <a:off x="4791636" y="2819334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25</a:t>
            </a:r>
            <a:endParaRPr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998436" y="2274395"/>
            <a:ext cx="375264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21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26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71</a:t>
            </a:r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90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3900" y="1411375"/>
            <a:ext cx="8145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31319" y="2274395"/>
            <a:ext cx="3152581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700" y="1411375"/>
            <a:ext cx="4179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1156775" y="2274395"/>
            <a:ext cx="2423726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2318750" y="2274395"/>
            <a:ext cx="1658350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4615041" y="2274395"/>
            <a:ext cx="176595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166900" y="2274395"/>
            <a:ext cx="620162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563500" y="2274395"/>
            <a:ext cx="1342620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468585" y="2274395"/>
            <a:ext cx="905115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54"/>
          <p:cNvSpPr/>
          <p:nvPr/>
        </p:nvSpPr>
        <p:spPr>
          <a:xfrm>
            <a:off x="4310" y="2825529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2</a:t>
            </a:r>
          </a:p>
        </p:txBody>
      </p:sp>
      <p:sp>
        <p:nvSpPr>
          <p:cNvPr id="85" name="Shape 55"/>
          <p:cNvSpPr/>
          <p:nvPr/>
        </p:nvSpPr>
        <p:spPr>
          <a:xfrm>
            <a:off x="337557" y="282382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86" name="Shape 56"/>
          <p:cNvSpPr/>
          <p:nvPr/>
        </p:nvSpPr>
        <p:spPr>
          <a:xfrm>
            <a:off x="660145" y="282382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87" name="Shape 54"/>
          <p:cNvSpPr/>
          <p:nvPr/>
        </p:nvSpPr>
        <p:spPr>
          <a:xfrm>
            <a:off x="1156775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15</a:t>
            </a:r>
          </a:p>
        </p:txBody>
      </p:sp>
      <p:sp>
        <p:nvSpPr>
          <p:cNvPr id="88" name="Shape 55"/>
          <p:cNvSpPr/>
          <p:nvPr/>
        </p:nvSpPr>
        <p:spPr>
          <a:xfrm>
            <a:off x="1484013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89" name="Shape 56"/>
          <p:cNvSpPr/>
          <p:nvPr/>
        </p:nvSpPr>
        <p:spPr>
          <a:xfrm>
            <a:off x="1822544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90" name="Shape 54"/>
          <p:cNvSpPr/>
          <p:nvPr/>
        </p:nvSpPr>
        <p:spPr>
          <a:xfrm>
            <a:off x="5774798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51</a:t>
            </a:r>
          </a:p>
        </p:txBody>
      </p:sp>
      <p:sp>
        <p:nvSpPr>
          <p:cNvPr id="91" name="Shape 55"/>
          <p:cNvSpPr/>
          <p:nvPr/>
        </p:nvSpPr>
        <p:spPr>
          <a:xfrm>
            <a:off x="6110416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92" name="Shape 56"/>
          <p:cNvSpPr/>
          <p:nvPr/>
        </p:nvSpPr>
        <p:spPr>
          <a:xfrm>
            <a:off x="6446681" y="281933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94" name="Shape 55"/>
          <p:cNvSpPr/>
          <p:nvPr/>
        </p:nvSpPr>
        <p:spPr>
          <a:xfrm>
            <a:off x="7254757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95" name="Shape 56"/>
          <p:cNvSpPr/>
          <p:nvPr/>
        </p:nvSpPr>
        <p:spPr>
          <a:xfrm>
            <a:off x="7588584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96" name="Shape 54"/>
          <p:cNvSpPr/>
          <p:nvPr/>
        </p:nvSpPr>
        <p:spPr>
          <a:xfrm>
            <a:off x="4613675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27</a:t>
            </a:r>
          </a:p>
        </p:txBody>
      </p:sp>
      <p:sp>
        <p:nvSpPr>
          <p:cNvPr id="97" name="Shape 55"/>
          <p:cNvSpPr/>
          <p:nvPr/>
        </p:nvSpPr>
        <p:spPr>
          <a:xfrm>
            <a:off x="4937326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98" name="Shape 56"/>
          <p:cNvSpPr/>
          <p:nvPr/>
        </p:nvSpPr>
        <p:spPr>
          <a:xfrm>
            <a:off x="5259265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99" name="Shape 54"/>
          <p:cNvSpPr/>
          <p:nvPr/>
        </p:nvSpPr>
        <p:spPr>
          <a:xfrm>
            <a:off x="2300325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21</a:t>
            </a:r>
          </a:p>
        </p:txBody>
      </p:sp>
      <p:sp>
        <p:nvSpPr>
          <p:cNvPr id="100" name="Shape 55"/>
          <p:cNvSpPr/>
          <p:nvPr/>
        </p:nvSpPr>
        <p:spPr>
          <a:xfrm>
            <a:off x="2634481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101" name="Shape 56"/>
          <p:cNvSpPr/>
          <p:nvPr/>
        </p:nvSpPr>
        <p:spPr>
          <a:xfrm>
            <a:off x="2965909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102" name="Shape 54"/>
          <p:cNvSpPr/>
          <p:nvPr/>
        </p:nvSpPr>
        <p:spPr>
          <a:xfrm>
            <a:off x="3447854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23</a:t>
            </a:r>
          </a:p>
        </p:txBody>
      </p:sp>
      <p:sp>
        <p:nvSpPr>
          <p:cNvPr id="103" name="Shape 55"/>
          <p:cNvSpPr/>
          <p:nvPr/>
        </p:nvSpPr>
        <p:spPr>
          <a:xfrm>
            <a:off x="3778557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24</a:t>
            </a:r>
            <a:endParaRPr sz="1050" dirty="0"/>
          </a:p>
        </p:txBody>
      </p:sp>
      <p:sp>
        <p:nvSpPr>
          <p:cNvPr id="104" name="Shape 56"/>
          <p:cNvSpPr/>
          <p:nvPr/>
        </p:nvSpPr>
        <p:spPr>
          <a:xfrm>
            <a:off x="4104097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25</a:t>
            </a:r>
            <a:endParaRPr sz="1050" dirty="0"/>
          </a:p>
        </p:txBody>
      </p:sp>
      <p:sp>
        <p:nvSpPr>
          <p:cNvPr id="105" name="Shape 55"/>
          <p:cNvSpPr/>
          <p:nvPr/>
        </p:nvSpPr>
        <p:spPr>
          <a:xfrm>
            <a:off x="6918244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63</a:t>
            </a:r>
          </a:p>
        </p:txBody>
      </p:sp>
      <p:sp>
        <p:nvSpPr>
          <p:cNvPr id="106" name="Shape 55"/>
          <p:cNvSpPr/>
          <p:nvPr/>
        </p:nvSpPr>
        <p:spPr>
          <a:xfrm>
            <a:off x="8408504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90</a:t>
            </a:r>
            <a:endParaRPr sz="1050" dirty="0"/>
          </a:p>
        </p:txBody>
      </p:sp>
      <p:sp>
        <p:nvSpPr>
          <p:cNvPr id="107" name="Shape 56"/>
          <p:cNvSpPr/>
          <p:nvPr/>
        </p:nvSpPr>
        <p:spPr>
          <a:xfrm>
            <a:off x="8742331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108" name="Shape 55"/>
          <p:cNvSpPr/>
          <p:nvPr/>
        </p:nvSpPr>
        <p:spPr>
          <a:xfrm>
            <a:off x="8071991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80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960100" y="2274395"/>
            <a:ext cx="2111891" cy="54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3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26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20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22</a:t>
            </a: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28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55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71</a:t>
            </a:r>
            <a:endParaRPr dirty="0"/>
          </a:p>
        </p:txBody>
      </p: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35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183900" y="1411375"/>
            <a:ext cx="8145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31319" y="2274395"/>
            <a:ext cx="3152581" cy="54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73700" y="1411375"/>
            <a:ext cx="41793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1156775" y="2274395"/>
            <a:ext cx="2423726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</p:cNvCxnSpPr>
          <p:nvPr/>
        </p:nvCxnSpPr>
        <p:spPr>
          <a:xfrm flipH="1">
            <a:off x="2318750" y="2274395"/>
            <a:ext cx="1658350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4615041" y="2274395"/>
            <a:ext cx="176595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166900" y="2274395"/>
            <a:ext cx="620162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563500" y="2274395"/>
            <a:ext cx="1342620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468585" y="2274395"/>
            <a:ext cx="905115" cy="541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54"/>
          <p:cNvSpPr/>
          <p:nvPr/>
        </p:nvSpPr>
        <p:spPr>
          <a:xfrm>
            <a:off x="4310" y="2825529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2</a:t>
            </a:r>
          </a:p>
        </p:txBody>
      </p:sp>
      <p:sp>
        <p:nvSpPr>
          <p:cNvPr id="85" name="Shape 55"/>
          <p:cNvSpPr/>
          <p:nvPr/>
        </p:nvSpPr>
        <p:spPr>
          <a:xfrm>
            <a:off x="337557" y="282382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86" name="Shape 56"/>
          <p:cNvSpPr/>
          <p:nvPr/>
        </p:nvSpPr>
        <p:spPr>
          <a:xfrm>
            <a:off x="660145" y="282382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87" name="Shape 54"/>
          <p:cNvSpPr/>
          <p:nvPr/>
        </p:nvSpPr>
        <p:spPr>
          <a:xfrm>
            <a:off x="1156775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15</a:t>
            </a:r>
          </a:p>
        </p:txBody>
      </p:sp>
      <p:sp>
        <p:nvSpPr>
          <p:cNvPr id="88" name="Shape 55"/>
          <p:cNvSpPr/>
          <p:nvPr/>
        </p:nvSpPr>
        <p:spPr>
          <a:xfrm>
            <a:off x="1484013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89" name="Shape 56"/>
          <p:cNvSpPr/>
          <p:nvPr/>
        </p:nvSpPr>
        <p:spPr>
          <a:xfrm>
            <a:off x="1822544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90" name="Shape 54"/>
          <p:cNvSpPr/>
          <p:nvPr/>
        </p:nvSpPr>
        <p:spPr>
          <a:xfrm>
            <a:off x="5774798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35</a:t>
            </a:r>
          </a:p>
        </p:txBody>
      </p:sp>
      <p:sp>
        <p:nvSpPr>
          <p:cNvPr id="91" name="Shape 55"/>
          <p:cNvSpPr/>
          <p:nvPr/>
        </p:nvSpPr>
        <p:spPr>
          <a:xfrm>
            <a:off x="6110416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51</a:t>
            </a:r>
            <a:endParaRPr sz="1050" dirty="0"/>
          </a:p>
        </p:txBody>
      </p:sp>
      <p:sp>
        <p:nvSpPr>
          <p:cNvPr id="92" name="Shape 56"/>
          <p:cNvSpPr/>
          <p:nvPr/>
        </p:nvSpPr>
        <p:spPr>
          <a:xfrm>
            <a:off x="6446681" y="281933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94" name="Shape 55"/>
          <p:cNvSpPr/>
          <p:nvPr/>
        </p:nvSpPr>
        <p:spPr>
          <a:xfrm>
            <a:off x="7254757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95" name="Shape 56"/>
          <p:cNvSpPr/>
          <p:nvPr/>
        </p:nvSpPr>
        <p:spPr>
          <a:xfrm>
            <a:off x="7588584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96" name="Shape 54"/>
          <p:cNvSpPr/>
          <p:nvPr/>
        </p:nvSpPr>
        <p:spPr>
          <a:xfrm>
            <a:off x="4613675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27</a:t>
            </a:r>
          </a:p>
        </p:txBody>
      </p:sp>
      <p:sp>
        <p:nvSpPr>
          <p:cNvPr id="97" name="Shape 55"/>
          <p:cNvSpPr/>
          <p:nvPr/>
        </p:nvSpPr>
        <p:spPr>
          <a:xfrm>
            <a:off x="4937326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98" name="Shape 56"/>
          <p:cNvSpPr/>
          <p:nvPr/>
        </p:nvSpPr>
        <p:spPr>
          <a:xfrm>
            <a:off x="5259265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/>
          </a:p>
        </p:txBody>
      </p:sp>
      <p:sp>
        <p:nvSpPr>
          <p:cNvPr id="99" name="Shape 54"/>
          <p:cNvSpPr/>
          <p:nvPr/>
        </p:nvSpPr>
        <p:spPr>
          <a:xfrm>
            <a:off x="2300325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21</a:t>
            </a:r>
          </a:p>
        </p:txBody>
      </p:sp>
      <p:sp>
        <p:nvSpPr>
          <p:cNvPr id="100" name="Shape 55"/>
          <p:cNvSpPr/>
          <p:nvPr/>
        </p:nvSpPr>
        <p:spPr>
          <a:xfrm>
            <a:off x="2634481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101" name="Shape 56"/>
          <p:cNvSpPr/>
          <p:nvPr/>
        </p:nvSpPr>
        <p:spPr>
          <a:xfrm>
            <a:off x="2965909" y="2822243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102" name="Shape 54"/>
          <p:cNvSpPr/>
          <p:nvPr/>
        </p:nvSpPr>
        <p:spPr>
          <a:xfrm>
            <a:off x="3447854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50" dirty="0"/>
              <a:t>23</a:t>
            </a:r>
          </a:p>
        </p:txBody>
      </p:sp>
      <p:sp>
        <p:nvSpPr>
          <p:cNvPr id="103" name="Shape 55"/>
          <p:cNvSpPr/>
          <p:nvPr/>
        </p:nvSpPr>
        <p:spPr>
          <a:xfrm>
            <a:off x="3778557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24</a:t>
            </a:r>
            <a:endParaRPr sz="1050" dirty="0"/>
          </a:p>
        </p:txBody>
      </p:sp>
      <p:sp>
        <p:nvSpPr>
          <p:cNvPr id="104" name="Shape 56"/>
          <p:cNvSpPr/>
          <p:nvPr/>
        </p:nvSpPr>
        <p:spPr>
          <a:xfrm>
            <a:off x="4104097" y="2820914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25</a:t>
            </a:r>
            <a:endParaRPr sz="1050" dirty="0"/>
          </a:p>
        </p:txBody>
      </p:sp>
      <p:sp>
        <p:nvSpPr>
          <p:cNvPr id="105" name="Shape 55"/>
          <p:cNvSpPr/>
          <p:nvPr/>
        </p:nvSpPr>
        <p:spPr>
          <a:xfrm>
            <a:off x="6918244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63</a:t>
            </a:r>
          </a:p>
        </p:txBody>
      </p:sp>
      <p:sp>
        <p:nvSpPr>
          <p:cNvPr id="106" name="Shape 55"/>
          <p:cNvSpPr/>
          <p:nvPr/>
        </p:nvSpPr>
        <p:spPr>
          <a:xfrm>
            <a:off x="8408504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90</a:t>
            </a:r>
            <a:endParaRPr sz="1050" dirty="0"/>
          </a:p>
        </p:txBody>
      </p:sp>
      <p:sp>
        <p:nvSpPr>
          <p:cNvPr id="107" name="Shape 56"/>
          <p:cNvSpPr/>
          <p:nvPr/>
        </p:nvSpPr>
        <p:spPr>
          <a:xfrm>
            <a:off x="8742331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050" dirty="0"/>
          </a:p>
        </p:txBody>
      </p:sp>
      <p:sp>
        <p:nvSpPr>
          <p:cNvPr id="108" name="Shape 55"/>
          <p:cNvSpPr/>
          <p:nvPr/>
        </p:nvSpPr>
        <p:spPr>
          <a:xfrm>
            <a:off x="8071991" y="2816048"/>
            <a:ext cx="335618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050" dirty="0"/>
              <a:t>80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960100" y="2274395"/>
            <a:ext cx="2111891" cy="549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5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38200" y="681228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</a:t>
            </a:r>
          </a:p>
        </p:txBody>
      </p:sp>
    </p:spTree>
    <p:extLst>
      <p:ext uri="{BB962C8B-B14F-4D97-AF65-F5344CB8AC3E}">
        <p14:creationId xmlns:p14="http://schemas.microsoft.com/office/powerpoint/2010/main" val="65589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80</a:t>
            </a:r>
          </a:p>
        </p:txBody>
      </p:sp>
    </p:spTree>
    <p:extLst>
      <p:ext uri="{BB962C8B-B14F-4D97-AF65-F5344CB8AC3E}">
        <p14:creationId xmlns:p14="http://schemas.microsoft.com/office/powerpoint/2010/main" val="317496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Shape 54"/>
          <p:cNvSpPr/>
          <p:nvPr/>
        </p:nvSpPr>
        <p:spPr>
          <a:xfrm>
            <a:off x="2785528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6" name="Shape 55"/>
          <p:cNvSpPr/>
          <p:nvPr/>
        </p:nvSpPr>
        <p:spPr>
          <a:xfrm>
            <a:off x="3182128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56"/>
          <p:cNvSpPr/>
          <p:nvPr/>
        </p:nvSpPr>
        <p:spPr>
          <a:xfrm>
            <a:off x="3578728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54"/>
          <p:cNvSpPr/>
          <p:nvPr/>
        </p:nvSpPr>
        <p:spPr>
          <a:xfrm>
            <a:off x="5161584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25</a:t>
            </a:r>
          </a:p>
        </p:txBody>
      </p:sp>
      <p:sp>
        <p:nvSpPr>
          <p:cNvPr id="9" name="Shape 55"/>
          <p:cNvSpPr/>
          <p:nvPr/>
        </p:nvSpPr>
        <p:spPr>
          <a:xfrm>
            <a:off x="5558184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5954784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785528" y="1411375"/>
            <a:ext cx="1189800" cy="550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73700" y="1411375"/>
            <a:ext cx="787884" cy="550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25</a:t>
            </a:r>
          </a:p>
        </p:txBody>
      </p:sp>
    </p:spTree>
    <p:extLst>
      <p:ext uri="{BB962C8B-B14F-4D97-AF65-F5344CB8AC3E}">
        <p14:creationId xmlns:p14="http://schemas.microsoft.com/office/powerpoint/2010/main" val="69733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Shape 54"/>
          <p:cNvSpPr/>
          <p:nvPr/>
        </p:nvSpPr>
        <p:spPr>
          <a:xfrm>
            <a:off x="2785528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6" name="Shape 55"/>
          <p:cNvSpPr/>
          <p:nvPr/>
        </p:nvSpPr>
        <p:spPr>
          <a:xfrm>
            <a:off x="3182128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56"/>
          <p:cNvSpPr/>
          <p:nvPr/>
        </p:nvSpPr>
        <p:spPr>
          <a:xfrm>
            <a:off x="3578728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54"/>
          <p:cNvSpPr/>
          <p:nvPr/>
        </p:nvSpPr>
        <p:spPr>
          <a:xfrm>
            <a:off x="5161584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25</a:t>
            </a:r>
          </a:p>
        </p:txBody>
      </p:sp>
      <p:sp>
        <p:nvSpPr>
          <p:cNvPr id="9" name="Shape 55"/>
          <p:cNvSpPr/>
          <p:nvPr/>
        </p:nvSpPr>
        <p:spPr>
          <a:xfrm>
            <a:off x="5558184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26</a:t>
            </a: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5954784" y="1962150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785528" y="1411375"/>
            <a:ext cx="1189800" cy="550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73700" y="1411375"/>
            <a:ext cx="787884" cy="550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26</a:t>
            </a:r>
          </a:p>
        </p:txBody>
      </p:sp>
    </p:spTree>
    <p:extLst>
      <p:ext uri="{BB962C8B-B14F-4D97-AF65-F5344CB8AC3E}">
        <p14:creationId xmlns:p14="http://schemas.microsoft.com/office/powerpoint/2010/main" val="334422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26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Shape 54"/>
          <p:cNvSpPr/>
          <p:nvPr/>
        </p:nvSpPr>
        <p:spPr>
          <a:xfrm>
            <a:off x="23907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6" name="Shape 55"/>
          <p:cNvSpPr/>
          <p:nvPr/>
        </p:nvSpPr>
        <p:spPr>
          <a:xfrm>
            <a:off x="2787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56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54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25</a:t>
            </a:r>
          </a:p>
        </p:txBody>
      </p:sp>
      <p:sp>
        <p:nvSpPr>
          <p:cNvPr id="9" name="Shape 55"/>
          <p:cNvSpPr/>
          <p:nvPr/>
        </p:nvSpPr>
        <p:spPr>
          <a:xfrm>
            <a:off x="43737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12" name="Shape 55"/>
          <p:cNvSpPr/>
          <p:nvPr/>
        </p:nvSpPr>
        <p:spPr>
          <a:xfrm>
            <a:off x="5960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63567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390700" y="1411375"/>
            <a:ext cx="1586400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977100" y="1411375"/>
            <a:ext cx="396600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0300" y="1411375"/>
            <a:ext cx="793200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27</a:t>
            </a:r>
          </a:p>
        </p:txBody>
      </p:sp>
    </p:spTree>
    <p:extLst>
      <p:ext uri="{BB962C8B-B14F-4D97-AF65-F5344CB8AC3E}">
        <p14:creationId xmlns:p14="http://schemas.microsoft.com/office/powerpoint/2010/main" val="10940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26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Shape 54"/>
          <p:cNvSpPr/>
          <p:nvPr/>
        </p:nvSpPr>
        <p:spPr>
          <a:xfrm>
            <a:off x="23907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6" name="Shape 55"/>
          <p:cNvSpPr/>
          <p:nvPr/>
        </p:nvSpPr>
        <p:spPr>
          <a:xfrm>
            <a:off x="2787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56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54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25</a:t>
            </a:r>
          </a:p>
        </p:txBody>
      </p:sp>
      <p:sp>
        <p:nvSpPr>
          <p:cNvPr id="9" name="Shape 55"/>
          <p:cNvSpPr/>
          <p:nvPr/>
        </p:nvSpPr>
        <p:spPr>
          <a:xfrm>
            <a:off x="43737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12" name="Shape 55"/>
          <p:cNvSpPr/>
          <p:nvPr/>
        </p:nvSpPr>
        <p:spPr>
          <a:xfrm>
            <a:off x="5960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28</a:t>
            </a: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63567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390700" y="1411375"/>
            <a:ext cx="1586400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977100" y="1411375"/>
            <a:ext cx="396600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70300" y="1411375"/>
            <a:ext cx="793200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28</a:t>
            </a:r>
          </a:p>
        </p:txBody>
      </p:sp>
    </p:spTree>
    <p:extLst>
      <p:ext uri="{BB962C8B-B14F-4D97-AF65-F5344CB8AC3E}">
        <p14:creationId xmlns:p14="http://schemas.microsoft.com/office/powerpoint/2010/main" val="131722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26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28</a:t>
            </a:r>
          </a:p>
        </p:txBody>
      </p:sp>
      <p:sp>
        <p:nvSpPr>
          <p:cNvPr id="5" name="Shape 54"/>
          <p:cNvSpPr/>
          <p:nvPr/>
        </p:nvSpPr>
        <p:spPr>
          <a:xfrm>
            <a:off x="1597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6" name="Shape 55"/>
          <p:cNvSpPr/>
          <p:nvPr/>
        </p:nvSpPr>
        <p:spPr>
          <a:xfrm>
            <a:off x="1994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56"/>
          <p:cNvSpPr/>
          <p:nvPr/>
        </p:nvSpPr>
        <p:spPr>
          <a:xfrm>
            <a:off x="23907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25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1606274" y="1411375"/>
            <a:ext cx="237082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3201447" y="1411375"/>
            <a:ext cx="1172253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770300" y="1411375"/>
            <a:ext cx="0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6374247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55</a:t>
            </a:r>
          </a:p>
        </p:txBody>
      </p:sp>
      <p:sp>
        <p:nvSpPr>
          <p:cNvPr id="18" name="Shape 55"/>
          <p:cNvSpPr/>
          <p:nvPr/>
        </p:nvSpPr>
        <p:spPr>
          <a:xfrm>
            <a:off x="6770847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sp>
        <p:nvSpPr>
          <p:cNvPr id="19" name="Shape 56"/>
          <p:cNvSpPr/>
          <p:nvPr/>
        </p:nvSpPr>
        <p:spPr>
          <a:xfrm>
            <a:off x="7167447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" name="Straight Connector 20"/>
          <p:cNvCxnSpPr/>
          <p:nvPr/>
        </p:nvCxnSpPr>
        <p:spPr>
          <a:xfrm>
            <a:off x="5166900" y="1411375"/>
            <a:ext cx="1207347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55</a:t>
            </a:r>
          </a:p>
        </p:txBody>
      </p:sp>
    </p:spTree>
    <p:extLst>
      <p:ext uri="{BB962C8B-B14F-4D97-AF65-F5344CB8AC3E}">
        <p14:creationId xmlns:p14="http://schemas.microsoft.com/office/powerpoint/2010/main" val="154742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9771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8</a:t>
            </a:r>
          </a:p>
        </p:txBody>
      </p:sp>
      <p:sp>
        <p:nvSpPr>
          <p:cNvPr id="55" name="Shape 55"/>
          <p:cNvSpPr/>
          <p:nvPr/>
        </p:nvSpPr>
        <p:spPr>
          <a:xfrm>
            <a:off x="43737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26</a:t>
            </a:r>
            <a:endParaRPr dirty="0"/>
          </a:p>
        </p:txBody>
      </p:sp>
      <p:sp>
        <p:nvSpPr>
          <p:cNvPr id="56" name="Shape 56"/>
          <p:cNvSpPr/>
          <p:nvPr/>
        </p:nvSpPr>
        <p:spPr>
          <a:xfrm>
            <a:off x="4770300" y="109637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28</a:t>
            </a:r>
          </a:p>
        </p:txBody>
      </p:sp>
      <p:sp>
        <p:nvSpPr>
          <p:cNvPr id="5" name="Shape 54"/>
          <p:cNvSpPr/>
          <p:nvPr/>
        </p:nvSpPr>
        <p:spPr>
          <a:xfrm>
            <a:off x="1597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</a:t>
            </a:r>
          </a:p>
        </p:txBody>
      </p:sp>
      <p:sp>
        <p:nvSpPr>
          <p:cNvPr id="6" name="Shape 55"/>
          <p:cNvSpPr/>
          <p:nvPr/>
        </p:nvSpPr>
        <p:spPr>
          <a:xfrm>
            <a:off x="1994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56"/>
          <p:cNvSpPr/>
          <p:nvPr/>
        </p:nvSpPr>
        <p:spPr>
          <a:xfrm>
            <a:off x="23907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54"/>
          <p:cNvSpPr/>
          <p:nvPr/>
        </p:nvSpPr>
        <p:spPr>
          <a:xfrm>
            <a:off x="3183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25</a:t>
            </a:r>
          </a:p>
        </p:txBody>
      </p:sp>
      <p:sp>
        <p:nvSpPr>
          <p:cNvPr id="9" name="Shape 55"/>
          <p:cNvSpPr/>
          <p:nvPr/>
        </p:nvSpPr>
        <p:spPr>
          <a:xfrm>
            <a:off x="3580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" name="Shape 56"/>
          <p:cNvSpPr/>
          <p:nvPr/>
        </p:nvSpPr>
        <p:spPr>
          <a:xfrm>
            <a:off x="39771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54"/>
          <p:cNvSpPr/>
          <p:nvPr/>
        </p:nvSpPr>
        <p:spPr>
          <a:xfrm>
            <a:off x="47703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27</a:t>
            </a:r>
          </a:p>
        </p:txBody>
      </p:sp>
      <p:sp>
        <p:nvSpPr>
          <p:cNvPr id="12" name="Shape 55"/>
          <p:cNvSpPr/>
          <p:nvPr/>
        </p:nvSpPr>
        <p:spPr>
          <a:xfrm>
            <a:off x="51669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" name="Shape 56"/>
          <p:cNvSpPr/>
          <p:nvPr/>
        </p:nvSpPr>
        <p:spPr>
          <a:xfrm>
            <a:off x="5563500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1606274" y="1411375"/>
            <a:ext cx="2370826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>
            <a:off x="3201447" y="1411375"/>
            <a:ext cx="1172253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4770300" y="1411375"/>
            <a:ext cx="0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"/>
          <p:cNvSpPr/>
          <p:nvPr/>
        </p:nvSpPr>
        <p:spPr>
          <a:xfrm>
            <a:off x="6374247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55</a:t>
            </a:r>
          </a:p>
        </p:txBody>
      </p:sp>
      <p:sp>
        <p:nvSpPr>
          <p:cNvPr id="18" name="Shape 55"/>
          <p:cNvSpPr/>
          <p:nvPr/>
        </p:nvSpPr>
        <p:spPr>
          <a:xfrm>
            <a:off x="6770847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71</a:t>
            </a:r>
            <a:endParaRPr dirty="0"/>
          </a:p>
        </p:txBody>
      </p:sp>
      <p:sp>
        <p:nvSpPr>
          <p:cNvPr id="19" name="Shape 56"/>
          <p:cNvSpPr/>
          <p:nvPr/>
        </p:nvSpPr>
        <p:spPr>
          <a:xfrm>
            <a:off x="7167447" y="1959395"/>
            <a:ext cx="396600" cy="31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80</a:t>
            </a:r>
            <a:endParaRPr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166900" y="1411375"/>
            <a:ext cx="1207347" cy="548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8200" y="681228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Insert 71</a:t>
            </a:r>
          </a:p>
        </p:txBody>
      </p:sp>
    </p:spTree>
    <p:extLst>
      <p:ext uri="{BB962C8B-B14F-4D97-AF65-F5344CB8AC3E}">
        <p14:creationId xmlns:p14="http://schemas.microsoft.com/office/powerpoint/2010/main" val="2267301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256</Words>
  <Application>Microsoft Office PowerPoint</Application>
  <PresentationFormat>On-screen Show (16:9)</PresentationFormat>
  <Paragraphs>216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13</cp:revision>
  <dcterms:modified xsi:type="dcterms:W3CDTF">2017-04-27T11:54:57Z</dcterms:modified>
</cp:coreProperties>
</file>