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7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8" d="100"/>
          <a:sy n="68" d="100"/>
        </p:scale>
        <p:origin x="720" y="432"/>
      </p:cViewPr>
      <p:guideLst>
        <p:guide orient="horz" pos="1812"/>
        <p:guide pos="576"/>
        <p:guide pos="2880"/>
        <p:guide orient="horz" pos="17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5C82-25B6-4448-BC51-0DA2A2A592D1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5367-EFCF-4A64-92F4-7C40E632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04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0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1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84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6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2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0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75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61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5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2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29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35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 </a:t>
            </a:r>
            <a:r>
              <a:rPr lang="en-US" dirty="0" err="1"/>
              <a:t>est</a:t>
            </a:r>
            <a:r>
              <a:rPr lang="en-US" dirty="0"/>
              <a:t> 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Insert hey</a:t>
            </a:r>
          </a:p>
        </p:txBody>
      </p:sp>
    </p:spTree>
    <p:extLst>
      <p:ext uri="{BB962C8B-B14F-4D97-AF65-F5344CB8AC3E}">
        <p14:creationId xmlns:p14="http://schemas.microsoft.com/office/powerpoint/2010/main" val="28333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90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80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438950"/>
            <a:ext cx="6702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23534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19" name="Shape 55"/>
          <p:cNvSpPr/>
          <p:nvPr/>
        </p:nvSpPr>
        <p:spPr>
          <a:xfrm>
            <a:off x="27500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54"/>
          <p:cNvSpPr/>
          <p:nvPr/>
        </p:nvSpPr>
        <p:spPr>
          <a:xfrm>
            <a:off x="35692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1" name="Shape 55"/>
          <p:cNvSpPr/>
          <p:nvPr/>
        </p:nvSpPr>
        <p:spPr>
          <a:xfrm>
            <a:off x="39658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54"/>
          <p:cNvSpPr/>
          <p:nvPr/>
        </p:nvSpPr>
        <p:spPr>
          <a:xfrm>
            <a:off x="47850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3" name="Shape 55"/>
          <p:cNvSpPr/>
          <p:nvPr/>
        </p:nvSpPr>
        <p:spPr>
          <a:xfrm>
            <a:off x="51816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54"/>
          <p:cNvSpPr/>
          <p:nvPr/>
        </p:nvSpPr>
        <p:spPr>
          <a:xfrm>
            <a:off x="5851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6248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335925" y="2246397"/>
            <a:ext cx="1836683" cy="48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72608" y="1438950"/>
            <a:ext cx="10027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0" idx="1"/>
          </p:cNvCxnSpPr>
          <p:nvPr/>
        </p:nvCxnSpPr>
        <p:spPr>
          <a:xfrm>
            <a:off x="3146616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4362408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4" idx="1"/>
          </p:cNvCxnSpPr>
          <p:nvPr/>
        </p:nvCxnSpPr>
        <p:spPr>
          <a:xfrm>
            <a:off x="5578200" y="2896344"/>
            <a:ext cx="2736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85000" y="2246397"/>
            <a:ext cx="4572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2353416" y="2246397"/>
            <a:ext cx="12157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246397"/>
            <a:ext cx="2130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8433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28" name="Shape 55"/>
          <p:cNvSpPr/>
          <p:nvPr/>
        </p:nvSpPr>
        <p:spPr>
          <a:xfrm>
            <a:off x="72399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30" name="Shape 54"/>
          <p:cNvSpPr/>
          <p:nvPr/>
        </p:nvSpPr>
        <p:spPr>
          <a:xfrm>
            <a:off x="1335925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32" name="Shape 55"/>
          <p:cNvSpPr/>
          <p:nvPr/>
        </p:nvSpPr>
        <p:spPr>
          <a:xfrm>
            <a:off x="1732525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569208" y="2246397"/>
            <a:ext cx="3966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54"/>
          <p:cNvSpPr/>
          <p:nvPr/>
        </p:nvSpPr>
        <p:spPr>
          <a:xfrm>
            <a:off x="7834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sp>
        <p:nvSpPr>
          <p:cNvPr id="36" name="Shape 55"/>
          <p:cNvSpPr/>
          <p:nvPr/>
        </p:nvSpPr>
        <p:spPr>
          <a:xfrm>
            <a:off x="8231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54"/>
          <p:cNvSpPr/>
          <p:nvPr/>
        </p:nvSpPr>
        <p:spPr>
          <a:xfrm>
            <a:off x="66450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80</a:t>
            </a:r>
          </a:p>
        </p:txBody>
      </p:sp>
      <p:sp>
        <p:nvSpPr>
          <p:cNvPr id="39" name="Shape 55"/>
          <p:cNvSpPr/>
          <p:nvPr/>
        </p:nvSpPr>
        <p:spPr>
          <a:xfrm>
            <a:off x="70416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7041600" y="2246397"/>
            <a:ext cx="7932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645000" y="2246397"/>
            <a:ext cx="1983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3"/>
            <a:endCxn id="26" idx="1"/>
          </p:cNvCxnSpPr>
          <p:nvPr/>
        </p:nvCxnSpPr>
        <p:spPr>
          <a:xfrm>
            <a:off x="6645000" y="2896344"/>
            <a:ext cx="1983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3"/>
            <a:endCxn id="34" idx="1"/>
          </p:cNvCxnSpPr>
          <p:nvPr/>
        </p:nvCxnSpPr>
        <p:spPr>
          <a:xfrm>
            <a:off x="7636500" y="2896344"/>
            <a:ext cx="1983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68600" y="1438950"/>
            <a:ext cx="16764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3"/>
            <a:endCxn id="17" idx="1"/>
          </p:cNvCxnSpPr>
          <p:nvPr/>
        </p:nvCxnSpPr>
        <p:spPr>
          <a:xfrm>
            <a:off x="2129125" y="2887927"/>
            <a:ext cx="224291" cy="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1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3799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55" name="Shape 55"/>
          <p:cNvSpPr/>
          <p:nvPr/>
        </p:nvSpPr>
        <p:spPr>
          <a:xfrm>
            <a:off x="57765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15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5242200" y="1427850"/>
            <a:ext cx="137700" cy="50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23534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19" name="Shape 55"/>
          <p:cNvSpPr/>
          <p:nvPr/>
        </p:nvSpPr>
        <p:spPr>
          <a:xfrm>
            <a:off x="27500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54"/>
          <p:cNvSpPr/>
          <p:nvPr/>
        </p:nvSpPr>
        <p:spPr>
          <a:xfrm>
            <a:off x="35692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1" name="Shape 55"/>
          <p:cNvSpPr/>
          <p:nvPr/>
        </p:nvSpPr>
        <p:spPr>
          <a:xfrm>
            <a:off x="39658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54"/>
          <p:cNvSpPr/>
          <p:nvPr/>
        </p:nvSpPr>
        <p:spPr>
          <a:xfrm>
            <a:off x="47850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3" name="Shape 55"/>
          <p:cNvSpPr/>
          <p:nvPr/>
        </p:nvSpPr>
        <p:spPr>
          <a:xfrm>
            <a:off x="51816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54"/>
          <p:cNvSpPr/>
          <p:nvPr/>
        </p:nvSpPr>
        <p:spPr>
          <a:xfrm>
            <a:off x="5851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6248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785000" y="2246397"/>
            <a:ext cx="4572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246397"/>
            <a:ext cx="2130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8433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28" name="Shape 55"/>
          <p:cNvSpPr/>
          <p:nvPr/>
        </p:nvSpPr>
        <p:spPr>
          <a:xfrm>
            <a:off x="72399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30" name="Shape 54"/>
          <p:cNvSpPr/>
          <p:nvPr/>
        </p:nvSpPr>
        <p:spPr>
          <a:xfrm>
            <a:off x="1335925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32" name="Shape 55"/>
          <p:cNvSpPr/>
          <p:nvPr/>
        </p:nvSpPr>
        <p:spPr>
          <a:xfrm>
            <a:off x="1732525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54"/>
          <p:cNvSpPr/>
          <p:nvPr/>
        </p:nvSpPr>
        <p:spPr>
          <a:xfrm>
            <a:off x="7834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sp>
        <p:nvSpPr>
          <p:cNvPr id="36" name="Shape 55"/>
          <p:cNvSpPr/>
          <p:nvPr/>
        </p:nvSpPr>
        <p:spPr>
          <a:xfrm>
            <a:off x="8231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54"/>
          <p:cNvSpPr/>
          <p:nvPr/>
        </p:nvSpPr>
        <p:spPr>
          <a:xfrm>
            <a:off x="66450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80</a:t>
            </a:r>
          </a:p>
        </p:txBody>
      </p:sp>
      <p:sp>
        <p:nvSpPr>
          <p:cNvPr id="39" name="Shape 55"/>
          <p:cNvSpPr/>
          <p:nvPr/>
        </p:nvSpPr>
        <p:spPr>
          <a:xfrm>
            <a:off x="70416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41600" y="2246397"/>
            <a:ext cx="793200" cy="48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645000" y="2246397"/>
            <a:ext cx="1983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5776500" y="1436539"/>
            <a:ext cx="868500" cy="49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54"/>
          <p:cNvSpPr/>
          <p:nvPr/>
        </p:nvSpPr>
        <p:spPr>
          <a:xfrm>
            <a:off x="370054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44" name="Shape 55"/>
          <p:cNvSpPr/>
          <p:nvPr/>
        </p:nvSpPr>
        <p:spPr>
          <a:xfrm>
            <a:off x="766654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15</a:t>
            </a:r>
            <a:endParaRPr dirty="0"/>
          </a:p>
        </p:txBody>
      </p:sp>
      <p:sp>
        <p:nvSpPr>
          <p:cNvPr id="45" name="Shape 54"/>
          <p:cNvSpPr/>
          <p:nvPr/>
        </p:nvSpPr>
        <p:spPr>
          <a:xfrm>
            <a:off x="17207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46" name="Shape 55"/>
          <p:cNvSpPr/>
          <p:nvPr/>
        </p:nvSpPr>
        <p:spPr>
          <a:xfrm>
            <a:off x="21173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29743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48" name="Shape 55"/>
          <p:cNvSpPr/>
          <p:nvPr/>
        </p:nvSpPr>
        <p:spPr>
          <a:xfrm>
            <a:off x="33709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" name="Shape 54"/>
          <p:cNvSpPr/>
          <p:nvPr/>
        </p:nvSpPr>
        <p:spPr>
          <a:xfrm>
            <a:off x="41754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0" name="Shape 55"/>
          <p:cNvSpPr/>
          <p:nvPr/>
        </p:nvSpPr>
        <p:spPr>
          <a:xfrm>
            <a:off x="45720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70054" y="2246397"/>
            <a:ext cx="1362471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335925" y="2246397"/>
            <a:ext cx="781471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2353416" y="2246397"/>
            <a:ext cx="819192" cy="48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32525" y="1430533"/>
            <a:ext cx="1241783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172608" y="1430533"/>
            <a:ext cx="198300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 flipH="1">
            <a:off x="2974308" y="774674"/>
            <a:ext cx="1201092" cy="34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69208" y="2246397"/>
            <a:ext cx="0" cy="48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572000" y="762188"/>
            <a:ext cx="807900" cy="35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30" idx="1"/>
          </p:cNvCxnSpPr>
          <p:nvPr/>
        </p:nvCxnSpPr>
        <p:spPr>
          <a:xfrm flipV="1">
            <a:off x="1163254" y="2887927"/>
            <a:ext cx="172671" cy="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3"/>
            <a:endCxn id="22" idx="1"/>
          </p:cNvCxnSpPr>
          <p:nvPr/>
        </p:nvCxnSpPr>
        <p:spPr>
          <a:xfrm>
            <a:off x="4362408" y="2896344"/>
            <a:ext cx="42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3"/>
            <a:endCxn id="20" idx="1"/>
          </p:cNvCxnSpPr>
          <p:nvPr/>
        </p:nvCxnSpPr>
        <p:spPr>
          <a:xfrm>
            <a:off x="3146616" y="2896344"/>
            <a:ext cx="42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3"/>
            <a:endCxn id="17" idx="1"/>
          </p:cNvCxnSpPr>
          <p:nvPr/>
        </p:nvCxnSpPr>
        <p:spPr>
          <a:xfrm>
            <a:off x="2129125" y="2887927"/>
            <a:ext cx="224291" cy="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3" idx="3"/>
            <a:endCxn id="24" idx="1"/>
          </p:cNvCxnSpPr>
          <p:nvPr/>
        </p:nvCxnSpPr>
        <p:spPr>
          <a:xfrm>
            <a:off x="5578200" y="2896344"/>
            <a:ext cx="27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3"/>
            <a:endCxn id="26" idx="1"/>
          </p:cNvCxnSpPr>
          <p:nvPr/>
        </p:nvCxnSpPr>
        <p:spPr>
          <a:xfrm>
            <a:off x="6645000" y="2896344"/>
            <a:ext cx="19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3"/>
            <a:endCxn id="34" idx="1"/>
          </p:cNvCxnSpPr>
          <p:nvPr/>
        </p:nvCxnSpPr>
        <p:spPr>
          <a:xfrm>
            <a:off x="7636500" y="2896344"/>
            <a:ext cx="19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0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3799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55" name="Shape 55"/>
          <p:cNvSpPr/>
          <p:nvPr/>
        </p:nvSpPr>
        <p:spPr>
          <a:xfrm>
            <a:off x="57765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71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5242200" y="1427850"/>
            <a:ext cx="137700" cy="50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215071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19" name="Shape 55"/>
          <p:cNvSpPr/>
          <p:nvPr/>
        </p:nvSpPr>
        <p:spPr>
          <a:xfrm>
            <a:off x="254731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54"/>
          <p:cNvSpPr/>
          <p:nvPr/>
        </p:nvSpPr>
        <p:spPr>
          <a:xfrm>
            <a:off x="3177013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1" name="Shape 55"/>
          <p:cNvSpPr/>
          <p:nvPr/>
        </p:nvSpPr>
        <p:spPr>
          <a:xfrm>
            <a:off x="3573613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54"/>
          <p:cNvSpPr/>
          <p:nvPr/>
        </p:nvSpPr>
        <p:spPr>
          <a:xfrm>
            <a:off x="4180393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3" name="Shape 55"/>
          <p:cNvSpPr/>
          <p:nvPr/>
        </p:nvSpPr>
        <p:spPr>
          <a:xfrm>
            <a:off x="4576993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54"/>
          <p:cNvSpPr/>
          <p:nvPr/>
        </p:nvSpPr>
        <p:spPr>
          <a:xfrm>
            <a:off x="5197884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5594484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4201198" y="2246397"/>
            <a:ext cx="104100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227500" y="2246397"/>
            <a:ext cx="4113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149250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28" name="Shape 55"/>
          <p:cNvSpPr/>
          <p:nvPr/>
        </p:nvSpPr>
        <p:spPr>
          <a:xfrm>
            <a:off x="6545850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30" name="Shape 54"/>
          <p:cNvSpPr/>
          <p:nvPr/>
        </p:nvSpPr>
        <p:spPr>
          <a:xfrm>
            <a:off x="113176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32" name="Shape 55"/>
          <p:cNvSpPr/>
          <p:nvPr/>
        </p:nvSpPr>
        <p:spPr>
          <a:xfrm>
            <a:off x="152836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54"/>
          <p:cNvSpPr/>
          <p:nvPr/>
        </p:nvSpPr>
        <p:spPr>
          <a:xfrm>
            <a:off x="7100616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80</a:t>
            </a:r>
          </a:p>
        </p:txBody>
      </p:sp>
      <p:sp>
        <p:nvSpPr>
          <p:cNvPr id="36" name="Shape 55"/>
          <p:cNvSpPr/>
          <p:nvPr/>
        </p:nvSpPr>
        <p:spPr>
          <a:xfrm>
            <a:off x="7497216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54"/>
          <p:cNvSpPr/>
          <p:nvPr/>
        </p:nvSpPr>
        <p:spPr>
          <a:xfrm>
            <a:off x="66450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39" name="Shape 55"/>
          <p:cNvSpPr/>
          <p:nvPr/>
        </p:nvSpPr>
        <p:spPr>
          <a:xfrm>
            <a:off x="70416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7041600" y="2246397"/>
            <a:ext cx="59016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6146475" y="2246397"/>
            <a:ext cx="498525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5776500" y="1436539"/>
            <a:ext cx="868500" cy="49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54"/>
          <p:cNvSpPr/>
          <p:nvPr/>
        </p:nvSpPr>
        <p:spPr>
          <a:xfrm>
            <a:off x="94142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44" name="Shape 55"/>
          <p:cNvSpPr/>
          <p:nvPr/>
        </p:nvSpPr>
        <p:spPr>
          <a:xfrm>
            <a:off x="490742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15</a:t>
            </a:r>
            <a:endParaRPr dirty="0"/>
          </a:p>
        </p:txBody>
      </p:sp>
      <p:sp>
        <p:nvSpPr>
          <p:cNvPr id="45" name="Shape 54"/>
          <p:cNvSpPr/>
          <p:nvPr/>
        </p:nvSpPr>
        <p:spPr>
          <a:xfrm>
            <a:off x="17207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46" name="Shape 55"/>
          <p:cNvSpPr/>
          <p:nvPr/>
        </p:nvSpPr>
        <p:spPr>
          <a:xfrm>
            <a:off x="21173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29743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48" name="Shape 55"/>
          <p:cNvSpPr/>
          <p:nvPr/>
        </p:nvSpPr>
        <p:spPr>
          <a:xfrm>
            <a:off x="33709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" name="Shape 54"/>
          <p:cNvSpPr/>
          <p:nvPr/>
        </p:nvSpPr>
        <p:spPr>
          <a:xfrm>
            <a:off x="41754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0" name="Shape 55"/>
          <p:cNvSpPr/>
          <p:nvPr/>
        </p:nvSpPr>
        <p:spPr>
          <a:xfrm>
            <a:off x="45720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94142" y="2246397"/>
            <a:ext cx="1638384" cy="47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1134802" y="2246397"/>
            <a:ext cx="982595" cy="48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2159938" y="2246397"/>
            <a:ext cx="1012670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32525" y="1430533"/>
            <a:ext cx="1241783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172608" y="1430533"/>
            <a:ext cx="198300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 flipH="1">
            <a:off x="2974308" y="774674"/>
            <a:ext cx="1201092" cy="34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3172608" y="2246397"/>
            <a:ext cx="396600" cy="48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572000" y="762188"/>
            <a:ext cx="807900" cy="35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hape 54"/>
          <p:cNvSpPr/>
          <p:nvPr/>
        </p:nvSpPr>
        <p:spPr>
          <a:xfrm>
            <a:off x="8092116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sp>
        <p:nvSpPr>
          <p:cNvPr id="71" name="Shape 55"/>
          <p:cNvSpPr/>
          <p:nvPr/>
        </p:nvSpPr>
        <p:spPr>
          <a:xfrm>
            <a:off x="8488716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7438200" y="2246397"/>
            <a:ext cx="653916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4" idx="3"/>
            <a:endCxn id="30" idx="1"/>
          </p:cNvCxnSpPr>
          <p:nvPr/>
        </p:nvCxnSpPr>
        <p:spPr>
          <a:xfrm>
            <a:off x="887342" y="2887927"/>
            <a:ext cx="24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2" idx="3"/>
            <a:endCxn id="17" idx="1"/>
          </p:cNvCxnSpPr>
          <p:nvPr/>
        </p:nvCxnSpPr>
        <p:spPr>
          <a:xfrm>
            <a:off x="1924961" y="2887927"/>
            <a:ext cx="22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9" idx="3"/>
            <a:endCxn id="20" idx="1"/>
          </p:cNvCxnSpPr>
          <p:nvPr/>
        </p:nvCxnSpPr>
        <p:spPr>
          <a:xfrm flipV="1">
            <a:off x="2943911" y="2886598"/>
            <a:ext cx="233102" cy="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1" idx="3"/>
            <a:endCxn id="22" idx="1"/>
          </p:cNvCxnSpPr>
          <p:nvPr/>
        </p:nvCxnSpPr>
        <p:spPr>
          <a:xfrm>
            <a:off x="3970213" y="2886598"/>
            <a:ext cx="210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>
            <a:off x="4973593" y="2886598"/>
            <a:ext cx="22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5" idx="3"/>
            <a:endCxn id="26" idx="1"/>
          </p:cNvCxnSpPr>
          <p:nvPr/>
        </p:nvCxnSpPr>
        <p:spPr>
          <a:xfrm>
            <a:off x="5991084" y="2886598"/>
            <a:ext cx="15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8" idx="3"/>
            <a:endCxn id="34" idx="1"/>
          </p:cNvCxnSpPr>
          <p:nvPr/>
        </p:nvCxnSpPr>
        <p:spPr>
          <a:xfrm>
            <a:off x="6942450" y="2886598"/>
            <a:ext cx="15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6" idx="3"/>
            <a:endCxn id="69" idx="1"/>
          </p:cNvCxnSpPr>
          <p:nvPr/>
        </p:nvCxnSpPr>
        <p:spPr>
          <a:xfrm>
            <a:off x="7893816" y="2886598"/>
            <a:ext cx="19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4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3799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55" name="Shape 55"/>
          <p:cNvSpPr/>
          <p:nvPr/>
        </p:nvSpPr>
        <p:spPr>
          <a:xfrm>
            <a:off x="57765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35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35</a:t>
            </a:r>
            <a:endParaRPr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5242200" y="1427850"/>
            <a:ext cx="137700" cy="50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198982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20" name="Shape 54"/>
          <p:cNvSpPr/>
          <p:nvPr/>
        </p:nvSpPr>
        <p:spPr>
          <a:xfrm>
            <a:off x="2890703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2" name="Shape 54"/>
          <p:cNvSpPr/>
          <p:nvPr/>
        </p:nvSpPr>
        <p:spPr>
          <a:xfrm>
            <a:off x="3784215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4" name="Shape 54"/>
          <p:cNvSpPr/>
          <p:nvPr/>
        </p:nvSpPr>
        <p:spPr>
          <a:xfrm>
            <a:off x="4693535" y="2718042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5090135" y="2718042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35</a:t>
            </a:r>
            <a:endParaRPr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3796627" y="2246397"/>
            <a:ext cx="1445573" cy="47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4712995" y="2246397"/>
            <a:ext cx="925805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575319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28" name="Shape 55"/>
          <p:cNvSpPr/>
          <p:nvPr/>
        </p:nvSpPr>
        <p:spPr>
          <a:xfrm>
            <a:off x="6971919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30" name="Shape 54"/>
          <p:cNvSpPr/>
          <p:nvPr/>
        </p:nvSpPr>
        <p:spPr>
          <a:xfrm>
            <a:off x="113176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32" name="Shape 55"/>
          <p:cNvSpPr/>
          <p:nvPr/>
        </p:nvSpPr>
        <p:spPr>
          <a:xfrm>
            <a:off x="1528361" y="2730427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54"/>
          <p:cNvSpPr/>
          <p:nvPr/>
        </p:nvSpPr>
        <p:spPr>
          <a:xfrm>
            <a:off x="7595938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80</a:t>
            </a:r>
          </a:p>
        </p:txBody>
      </p:sp>
      <p:sp>
        <p:nvSpPr>
          <p:cNvPr id="38" name="Shape 54"/>
          <p:cNvSpPr/>
          <p:nvPr/>
        </p:nvSpPr>
        <p:spPr>
          <a:xfrm>
            <a:off x="66450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39" name="Shape 55"/>
          <p:cNvSpPr/>
          <p:nvPr/>
        </p:nvSpPr>
        <p:spPr>
          <a:xfrm>
            <a:off x="70416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7041600" y="2246397"/>
            <a:ext cx="558653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6585169" y="2246397"/>
            <a:ext cx="59833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5776500" y="1436539"/>
            <a:ext cx="868500" cy="49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54"/>
          <p:cNvSpPr/>
          <p:nvPr/>
        </p:nvSpPr>
        <p:spPr>
          <a:xfrm>
            <a:off x="94142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44" name="Shape 55"/>
          <p:cNvSpPr/>
          <p:nvPr/>
        </p:nvSpPr>
        <p:spPr>
          <a:xfrm>
            <a:off x="490742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15</a:t>
            </a:r>
            <a:endParaRPr dirty="0"/>
          </a:p>
        </p:txBody>
      </p:sp>
      <p:sp>
        <p:nvSpPr>
          <p:cNvPr id="45" name="Shape 54"/>
          <p:cNvSpPr/>
          <p:nvPr/>
        </p:nvSpPr>
        <p:spPr>
          <a:xfrm>
            <a:off x="17207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46" name="Shape 55"/>
          <p:cNvSpPr/>
          <p:nvPr/>
        </p:nvSpPr>
        <p:spPr>
          <a:xfrm>
            <a:off x="21173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29743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48" name="Shape 55"/>
          <p:cNvSpPr/>
          <p:nvPr/>
        </p:nvSpPr>
        <p:spPr>
          <a:xfrm>
            <a:off x="33709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" name="Shape 54"/>
          <p:cNvSpPr/>
          <p:nvPr/>
        </p:nvSpPr>
        <p:spPr>
          <a:xfrm>
            <a:off x="41754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0" name="Shape 55"/>
          <p:cNvSpPr/>
          <p:nvPr/>
        </p:nvSpPr>
        <p:spPr>
          <a:xfrm>
            <a:off x="45720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94142" y="2246397"/>
            <a:ext cx="1638384" cy="47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1134802" y="2246397"/>
            <a:ext cx="982595" cy="48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2001831" y="2246397"/>
            <a:ext cx="1170777" cy="47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32525" y="1430533"/>
            <a:ext cx="1241783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172608" y="1430533"/>
            <a:ext cx="198300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 flipH="1">
            <a:off x="2974308" y="774674"/>
            <a:ext cx="1201092" cy="34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2894096" y="2246397"/>
            <a:ext cx="675112" cy="47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572000" y="762188"/>
            <a:ext cx="807900" cy="35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hape 54"/>
          <p:cNvSpPr/>
          <p:nvPr/>
        </p:nvSpPr>
        <p:spPr>
          <a:xfrm>
            <a:off x="8452080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7438200" y="2246397"/>
            <a:ext cx="1010703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4" idx="3"/>
            <a:endCxn id="30" idx="1"/>
          </p:cNvCxnSpPr>
          <p:nvPr/>
        </p:nvCxnSpPr>
        <p:spPr>
          <a:xfrm>
            <a:off x="887342" y="2887927"/>
            <a:ext cx="24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32" idx="3"/>
            <a:endCxn id="17" idx="1"/>
          </p:cNvCxnSpPr>
          <p:nvPr/>
        </p:nvCxnSpPr>
        <p:spPr>
          <a:xfrm>
            <a:off x="1759346" y="2887927"/>
            <a:ext cx="23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4" idx="3"/>
            <a:endCxn id="20" idx="1"/>
          </p:cNvCxnSpPr>
          <p:nvPr/>
        </p:nvCxnSpPr>
        <p:spPr>
          <a:xfrm>
            <a:off x="2621398" y="2886598"/>
            <a:ext cx="269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65" idx="3"/>
            <a:endCxn id="22" idx="1"/>
          </p:cNvCxnSpPr>
          <p:nvPr/>
        </p:nvCxnSpPr>
        <p:spPr>
          <a:xfrm>
            <a:off x="3518300" y="2886598"/>
            <a:ext cx="26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8" idx="3"/>
            <a:endCxn id="34" idx="1"/>
          </p:cNvCxnSpPr>
          <p:nvPr/>
        </p:nvCxnSpPr>
        <p:spPr>
          <a:xfrm>
            <a:off x="7368519" y="2886598"/>
            <a:ext cx="22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68" idx="3"/>
            <a:endCxn id="69" idx="1"/>
          </p:cNvCxnSpPr>
          <p:nvPr/>
        </p:nvCxnSpPr>
        <p:spPr>
          <a:xfrm>
            <a:off x="8220346" y="2886598"/>
            <a:ext cx="23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hape 54"/>
          <p:cNvSpPr/>
          <p:nvPr/>
        </p:nvSpPr>
        <p:spPr>
          <a:xfrm>
            <a:off x="5688807" y="2724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64" name="Shape 55"/>
          <p:cNvSpPr/>
          <p:nvPr/>
        </p:nvSpPr>
        <p:spPr>
          <a:xfrm>
            <a:off x="2390413" y="2729098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" name="Shape 55"/>
          <p:cNvSpPr/>
          <p:nvPr/>
        </p:nvSpPr>
        <p:spPr>
          <a:xfrm>
            <a:off x="3287315" y="2729098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" name="Shape 55"/>
          <p:cNvSpPr/>
          <p:nvPr/>
        </p:nvSpPr>
        <p:spPr>
          <a:xfrm>
            <a:off x="4181898" y="2725724"/>
            <a:ext cx="230985" cy="31285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55"/>
          <p:cNvSpPr/>
          <p:nvPr/>
        </p:nvSpPr>
        <p:spPr>
          <a:xfrm>
            <a:off x="6086490" y="2724653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55"/>
          <p:cNvSpPr/>
          <p:nvPr/>
        </p:nvSpPr>
        <p:spPr>
          <a:xfrm>
            <a:off x="7989361" y="2729098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55"/>
          <p:cNvSpPr/>
          <p:nvPr/>
        </p:nvSpPr>
        <p:spPr>
          <a:xfrm>
            <a:off x="8845503" y="2726795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57" name="Straight Arrow Connector 56"/>
          <p:cNvCxnSpPr>
            <a:stCxn id="66" idx="3"/>
            <a:endCxn id="24" idx="1"/>
          </p:cNvCxnSpPr>
          <p:nvPr/>
        </p:nvCxnSpPr>
        <p:spPr>
          <a:xfrm flipV="1">
            <a:off x="4412883" y="2875542"/>
            <a:ext cx="280652" cy="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3"/>
            <a:endCxn id="59" idx="1"/>
          </p:cNvCxnSpPr>
          <p:nvPr/>
        </p:nvCxnSpPr>
        <p:spPr>
          <a:xfrm>
            <a:off x="5486735" y="2875542"/>
            <a:ext cx="202072" cy="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67" idx="3"/>
            <a:endCxn id="26" idx="1"/>
          </p:cNvCxnSpPr>
          <p:nvPr/>
        </p:nvCxnSpPr>
        <p:spPr>
          <a:xfrm>
            <a:off x="6317475" y="2882153"/>
            <a:ext cx="257844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692306" y="2246397"/>
            <a:ext cx="345590" cy="47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9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3799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55" name="Shape 55"/>
          <p:cNvSpPr/>
          <p:nvPr/>
        </p:nvSpPr>
        <p:spPr>
          <a:xfrm>
            <a:off x="5776500" y="11128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55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35</a:t>
            </a:r>
            <a:endParaRPr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5242200" y="1427850"/>
            <a:ext cx="137700" cy="50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198982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20" name="Shape 54"/>
          <p:cNvSpPr/>
          <p:nvPr/>
        </p:nvSpPr>
        <p:spPr>
          <a:xfrm>
            <a:off x="2890703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2" name="Shape 54"/>
          <p:cNvSpPr/>
          <p:nvPr/>
        </p:nvSpPr>
        <p:spPr>
          <a:xfrm>
            <a:off x="3784215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4" name="Shape 54"/>
          <p:cNvSpPr/>
          <p:nvPr/>
        </p:nvSpPr>
        <p:spPr>
          <a:xfrm>
            <a:off x="4633597" y="2718042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5030197" y="2718042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35</a:t>
            </a:r>
            <a:endParaRPr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3796627" y="2246397"/>
            <a:ext cx="1445573" cy="47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4712995" y="2246397"/>
            <a:ext cx="925805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575319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28" name="Shape 55"/>
          <p:cNvSpPr/>
          <p:nvPr/>
        </p:nvSpPr>
        <p:spPr>
          <a:xfrm>
            <a:off x="6971919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30" name="Shape 54"/>
          <p:cNvSpPr/>
          <p:nvPr/>
        </p:nvSpPr>
        <p:spPr>
          <a:xfrm>
            <a:off x="1131761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32" name="Shape 55"/>
          <p:cNvSpPr/>
          <p:nvPr/>
        </p:nvSpPr>
        <p:spPr>
          <a:xfrm>
            <a:off x="1528361" y="2730427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54"/>
          <p:cNvSpPr/>
          <p:nvPr/>
        </p:nvSpPr>
        <p:spPr>
          <a:xfrm>
            <a:off x="7595938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80</a:t>
            </a:r>
          </a:p>
        </p:txBody>
      </p:sp>
      <p:sp>
        <p:nvSpPr>
          <p:cNvPr id="38" name="Shape 54"/>
          <p:cNvSpPr/>
          <p:nvPr/>
        </p:nvSpPr>
        <p:spPr>
          <a:xfrm>
            <a:off x="66450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39" name="Shape 55"/>
          <p:cNvSpPr/>
          <p:nvPr/>
        </p:nvSpPr>
        <p:spPr>
          <a:xfrm>
            <a:off x="7041600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7041600" y="2246397"/>
            <a:ext cx="558653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6585169" y="2246397"/>
            <a:ext cx="59833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5776500" y="1436539"/>
            <a:ext cx="868500" cy="49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54"/>
          <p:cNvSpPr/>
          <p:nvPr/>
        </p:nvSpPr>
        <p:spPr>
          <a:xfrm>
            <a:off x="94142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44" name="Shape 55"/>
          <p:cNvSpPr/>
          <p:nvPr/>
        </p:nvSpPr>
        <p:spPr>
          <a:xfrm>
            <a:off x="490742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15</a:t>
            </a:r>
            <a:endParaRPr dirty="0"/>
          </a:p>
        </p:txBody>
      </p:sp>
      <p:sp>
        <p:nvSpPr>
          <p:cNvPr id="45" name="Shape 54"/>
          <p:cNvSpPr/>
          <p:nvPr/>
        </p:nvSpPr>
        <p:spPr>
          <a:xfrm>
            <a:off x="17207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46" name="Shape 55"/>
          <p:cNvSpPr/>
          <p:nvPr/>
        </p:nvSpPr>
        <p:spPr>
          <a:xfrm>
            <a:off x="2117396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29743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48" name="Shape 55"/>
          <p:cNvSpPr/>
          <p:nvPr/>
        </p:nvSpPr>
        <p:spPr>
          <a:xfrm>
            <a:off x="3370908" y="1115533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" name="Shape 54"/>
          <p:cNvSpPr/>
          <p:nvPr/>
        </p:nvSpPr>
        <p:spPr>
          <a:xfrm>
            <a:off x="41754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0" name="Shape 55"/>
          <p:cNvSpPr/>
          <p:nvPr/>
        </p:nvSpPr>
        <p:spPr>
          <a:xfrm>
            <a:off x="4572000" y="45967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94142" y="2246397"/>
            <a:ext cx="1638384" cy="47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1134802" y="2246397"/>
            <a:ext cx="982595" cy="48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2001831" y="2246397"/>
            <a:ext cx="1170777" cy="47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32525" y="1430533"/>
            <a:ext cx="1241783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172608" y="1430533"/>
            <a:ext cx="198300" cy="50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 flipH="1">
            <a:off x="2974308" y="774674"/>
            <a:ext cx="1201092" cy="34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2894096" y="2246397"/>
            <a:ext cx="675112" cy="47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572000" y="762188"/>
            <a:ext cx="807900" cy="35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hape 54"/>
          <p:cNvSpPr/>
          <p:nvPr/>
        </p:nvSpPr>
        <p:spPr>
          <a:xfrm>
            <a:off x="8452080" y="272909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7438200" y="2246397"/>
            <a:ext cx="1010703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4" idx="3"/>
            <a:endCxn id="30" idx="1"/>
          </p:cNvCxnSpPr>
          <p:nvPr/>
        </p:nvCxnSpPr>
        <p:spPr>
          <a:xfrm>
            <a:off x="887342" y="2887927"/>
            <a:ext cx="24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32" idx="3"/>
            <a:endCxn id="17" idx="1"/>
          </p:cNvCxnSpPr>
          <p:nvPr/>
        </p:nvCxnSpPr>
        <p:spPr>
          <a:xfrm>
            <a:off x="1759346" y="2887927"/>
            <a:ext cx="23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4" idx="3"/>
            <a:endCxn id="20" idx="1"/>
          </p:cNvCxnSpPr>
          <p:nvPr/>
        </p:nvCxnSpPr>
        <p:spPr>
          <a:xfrm>
            <a:off x="2621398" y="2886598"/>
            <a:ext cx="269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65" idx="3"/>
            <a:endCxn id="22" idx="1"/>
          </p:cNvCxnSpPr>
          <p:nvPr/>
        </p:nvCxnSpPr>
        <p:spPr>
          <a:xfrm>
            <a:off x="3518300" y="2886598"/>
            <a:ext cx="26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8" idx="3"/>
            <a:endCxn id="34" idx="1"/>
          </p:cNvCxnSpPr>
          <p:nvPr/>
        </p:nvCxnSpPr>
        <p:spPr>
          <a:xfrm>
            <a:off x="7368519" y="2886598"/>
            <a:ext cx="22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68" idx="3"/>
            <a:endCxn id="69" idx="1"/>
          </p:cNvCxnSpPr>
          <p:nvPr/>
        </p:nvCxnSpPr>
        <p:spPr>
          <a:xfrm>
            <a:off x="8220346" y="2886598"/>
            <a:ext cx="23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hape 54"/>
          <p:cNvSpPr/>
          <p:nvPr/>
        </p:nvSpPr>
        <p:spPr>
          <a:xfrm>
            <a:off x="5628869" y="2724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64" name="Shape 55"/>
          <p:cNvSpPr/>
          <p:nvPr/>
        </p:nvSpPr>
        <p:spPr>
          <a:xfrm>
            <a:off x="2390413" y="2729098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5" name="Shape 55"/>
          <p:cNvSpPr/>
          <p:nvPr/>
        </p:nvSpPr>
        <p:spPr>
          <a:xfrm>
            <a:off x="3287315" y="2729098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" name="Shape 55"/>
          <p:cNvSpPr/>
          <p:nvPr/>
        </p:nvSpPr>
        <p:spPr>
          <a:xfrm>
            <a:off x="4181898" y="2725724"/>
            <a:ext cx="230985" cy="31285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55"/>
          <p:cNvSpPr/>
          <p:nvPr/>
        </p:nvSpPr>
        <p:spPr>
          <a:xfrm>
            <a:off x="5975461" y="2724653"/>
            <a:ext cx="392186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68" name="Shape 55"/>
          <p:cNvSpPr/>
          <p:nvPr/>
        </p:nvSpPr>
        <p:spPr>
          <a:xfrm>
            <a:off x="7989361" y="2729098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55"/>
          <p:cNvSpPr/>
          <p:nvPr/>
        </p:nvSpPr>
        <p:spPr>
          <a:xfrm>
            <a:off x="8845503" y="2726795"/>
            <a:ext cx="230985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57" name="Straight Arrow Connector 56"/>
          <p:cNvCxnSpPr>
            <a:stCxn id="66" idx="3"/>
            <a:endCxn id="24" idx="1"/>
          </p:cNvCxnSpPr>
          <p:nvPr/>
        </p:nvCxnSpPr>
        <p:spPr>
          <a:xfrm flipV="1">
            <a:off x="4412883" y="2875542"/>
            <a:ext cx="220714" cy="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3"/>
            <a:endCxn id="59" idx="1"/>
          </p:cNvCxnSpPr>
          <p:nvPr/>
        </p:nvCxnSpPr>
        <p:spPr>
          <a:xfrm>
            <a:off x="5426797" y="2875542"/>
            <a:ext cx="202072" cy="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67" idx="3"/>
            <a:endCxn id="26" idx="1"/>
          </p:cNvCxnSpPr>
          <p:nvPr/>
        </p:nvCxnSpPr>
        <p:spPr>
          <a:xfrm>
            <a:off x="6367647" y="2882153"/>
            <a:ext cx="207672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5634233" y="2246397"/>
            <a:ext cx="403663" cy="47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90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22</a:t>
            </a:r>
          </a:p>
        </p:txBody>
      </p:sp>
    </p:spTree>
    <p:extLst>
      <p:ext uri="{BB962C8B-B14F-4D97-AF65-F5344CB8AC3E}">
        <p14:creationId xmlns:p14="http://schemas.microsoft.com/office/powerpoint/2010/main" val="21169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27</a:t>
            </a:r>
          </a:p>
        </p:txBody>
      </p:sp>
      <p:sp>
        <p:nvSpPr>
          <p:cNvPr id="5" name="Shape 54"/>
          <p:cNvSpPr/>
          <p:nvPr/>
        </p:nvSpPr>
        <p:spPr>
          <a:xfrm>
            <a:off x="31233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199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27</a:t>
            </a: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123300" y="1438950"/>
            <a:ext cx="10521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1438950"/>
            <a:ext cx="6702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3"/>
            <a:endCxn id="7" idx="1"/>
          </p:cNvCxnSpPr>
          <p:nvPr/>
        </p:nvCxnSpPr>
        <p:spPr>
          <a:xfrm>
            <a:off x="3916500" y="2090694"/>
            <a:ext cx="132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27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24</a:t>
            </a:r>
          </a:p>
        </p:txBody>
      </p:sp>
      <p:sp>
        <p:nvSpPr>
          <p:cNvPr id="5" name="Shape 54"/>
          <p:cNvSpPr/>
          <p:nvPr/>
        </p:nvSpPr>
        <p:spPr>
          <a:xfrm>
            <a:off x="356883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6" name="Shape 55"/>
          <p:cNvSpPr/>
          <p:nvPr/>
        </p:nvSpPr>
        <p:spPr>
          <a:xfrm>
            <a:off x="396543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2391628" y="1438950"/>
            <a:ext cx="178377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968600" y="1438950"/>
            <a:ext cx="2736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54"/>
          <p:cNvSpPr/>
          <p:nvPr/>
        </p:nvSpPr>
        <p:spPr>
          <a:xfrm>
            <a:off x="2405024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14" name="Shape 55"/>
          <p:cNvSpPr/>
          <p:nvPr/>
        </p:nvSpPr>
        <p:spPr>
          <a:xfrm>
            <a:off x="2801624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24</a:t>
            </a:r>
            <a:endParaRPr dirty="0"/>
          </a:p>
        </p:txBody>
      </p:sp>
      <p:cxnSp>
        <p:nvCxnSpPr>
          <p:cNvPr id="9" name="Straight Arrow Connector 8"/>
          <p:cNvCxnSpPr>
            <a:stCxn id="14" idx="3"/>
            <a:endCxn id="5" idx="1"/>
          </p:cNvCxnSpPr>
          <p:nvPr/>
        </p:nvCxnSpPr>
        <p:spPr>
          <a:xfrm>
            <a:off x="3198224" y="2088897"/>
            <a:ext cx="37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4362038" y="2088897"/>
            <a:ext cx="880162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568838" y="1438950"/>
            <a:ext cx="100316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6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27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28</a:t>
            </a:r>
          </a:p>
        </p:txBody>
      </p:sp>
      <p:sp>
        <p:nvSpPr>
          <p:cNvPr id="5" name="Shape 54"/>
          <p:cNvSpPr/>
          <p:nvPr/>
        </p:nvSpPr>
        <p:spPr>
          <a:xfrm>
            <a:off x="356883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6" name="Shape 55"/>
          <p:cNvSpPr/>
          <p:nvPr/>
        </p:nvSpPr>
        <p:spPr>
          <a:xfrm>
            <a:off x="396543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90</a:t>
            </a:r>
            <a:endParaRPr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2391628" y="1438950"/>
            <a:ext cx="178377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968600" y="1438950"/>
            <a:ext cx="2736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6" idx="3"/>
            <a:endCxn id="7" idx="1"/>
          </p:cNvCxnSpPr>
          <p:nvPr/>
        </p:nvCxnSpPr>
        <p:spPr>
          <a:xfrm>
            <a:off x="4362038" y="2088897"/>
            <a:ext cx="880162" cy="17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54"/>
          <p:cNvSpPr/>
          <p:nvPr/>
        </p:nvSpPr>
        <p:spPr>
          <a:xfrm>
            <a:off x="2405024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14" name="Shape 55"/>
          <p:cNvSpPr/>
          <p:nvPr/>
        </p:nvSpPr>
        <p:spPr>
          <a:xfrm>
            <a:off x="2801624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24</a:t>
            </a:r>
            <a:endParaRPr dirty="0"/>
          </a:p>
        </p:txBody>
      </p:sp>
      <p:cxnSp>
        <p:nvCxnSpPr>
          <p:cNvPr id="18" name="Straight Connector 17"/>
          <p:cNvCxnSpPr>
            <a:stCxn id="14" idx="3"/>
            <a:endCxn id="5" idx="1"/>
          </p:cNvCxnSpPr>
          <p:nvPr/>
        </p:nvCxnSpPr>
        <p:spPr>
          <a:xfrm>
            <a:off x="3198224" y="2088897"/>
            <a:ext cx="37061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568838" y="1438950"/>
            <a:ext cx="100316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7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20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438950"/>
            <a:ext cx="6702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23534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19" name="Shape 55"/>
          <p:cNvSpPr/>
          <p:nvPr/>
        </p:nvSpPr>
        <p:spPr>
          <a:xfrm>
            <a:off x="27500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20" name="Shape 54"/>
          <p:cNvSpPr/>
          <p:nvPr/>
        </p:nvSpPr>
        <p:spPr>
          <a:xfrm>
            <a:off x="35692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1" name="Shape 55"/>
          <p:cNvSpPr/>
          <p:nvPr/>
        </p:nvSpPr>
        <p:spPr>
          <a:xfrm>
            <a:off x="39658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54"/>
          <p:cNvSpPr/>
          <p:nvPr/>
        </p:nvSpPr>
        <p:spPr>
          <a:xfrm>
            <a:off x="47850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3" name="Shape 55"/>
          <p:cNvSpPr/>
          <p:nvPr/>
        </p:nvSpPr>
        <p:spPr>
          <a:xfrm>
            <a:off x="51816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54"/>
          <p:cNvSpPr/>
          <p:nvPr/>
        </p:nvSpPr>
        <p:spPr>
          <a:xfrm>
            <a:off x="5851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6248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90</a:t>
            </a:r>
            <a:endParaRPr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2353416" y="2246397"/>
            <a:ext cx="8191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72608" y="1438950"/>
            <a:ext cx="10027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0" idx="1"/>
          </p:cNvCxnSpPr>
          <p:nvPr/>
        </p:nvCxnSpPr>
        <p:spPr>
          <a:xfrm>
            <a:off x="3146616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4362408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4" idx="1"/>
          </p:cNvCxnSpPr>
          <p:nvPr/>
        </p:nvCxnSpPr>
        <p:spPr>
          <a:xfrm>
            <a:off x="5578200" y="2896344"/>
            <a:ext cx="2736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85000" y="2246397"/>
            <a:ext cx="4572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3569208" y="2246397"/>
            <a:ext cx="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246397"/>
            <a:ext cx="2130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3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51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438950"/>
            <a:ext cx="6702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23534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19" name="Shape 55"/>
          <p:cNvSpPr/>
          <p:nvPr/>
        </p:nvSpPr>
        <p:spPr>
          <a:xfrm>
            <a:off x="27500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20" name="Shape 54"/>
          <p:cNvSpPr/>
          <p:nvPr/>
        </p:nvSpPr>
        <p:spPr>
          <a:xfrm>
            <a:off x="35692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1" name="Shape 55"/>
          <p:cNvSpPr/>
          <p:nvPr/>
        </p:nvSpPr>
        <p:spPr>
          <a:xfrm>
            <a:off x="39658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54"/>
          <p:cNvSpPr/>
          <p:nvPr/>
        </p:nvSpPr>
        <p:spPr>
          <a:xfrm>
            <a:off x="47850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3" name="Shape 55"/>
          <p:cNvSpPr/>
          <p:nvPr/>
        </p:nvSpPr>
        <p:spPr>
          <a:xfrm>
            <a:off x="51816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54"/>
          <p:cNvSpPr/>
          <p:nvPr/>
        </p:nvSpPr>
        <p:spPr>
          <a:xfrm>
            <a:off x="5851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6248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353416" y="2246397"/>
            <a:ext cx="8191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72608" y="1438950"/>
            <a:ext cx="10027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0" idx="1"/>
          </p:cNvCxnSpPr>
          <p:nvPr/>
        </p:nvCxnSpPr>
        <p:spPr>
          <a:xfrm>
            <a:off x="3146616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4362408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4" idx="1"/>
          </p:cNvCxnSpPr>
          <p:nvPr/>
        </p:nvCxnSpPr>
        <p:spPr>
          <a:xfrm>
            <a:off x="5578200" y="2896344"/>
            <a:ext cx="2736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85000" y="2246397"/>
            <a:ext cx="4572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69208" y="2246397"/>
            <a:ext cx="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246397"/>
            <a:ext cx="2130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8433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90</a:t>
            </a:r>
          </a:p>
        </p:txBody>
      </p:sp>
      <p:sp>
        <p:nvSpPr>
          <p:cNvPr id="28" name="Shape 55"/>
          <p:cNvSpPr/>
          <p:nvPr/>
        </p:nvSpPr>
        <p:spPr>
          <a:xfrm>
            <a:off x="72399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35400" y="2246397"/>
            <a:ext cx="8079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5" idx="3"/>
            <a:endCxn id="26" idx="1"/>
          </p:cNvCxnSpPr>
          <p:nvPr/>
        </p:nvCxnSpPr>
        <p:spPr>
          <a:xfrm>
            <a:off x="6645000" y="2896344"/>
            <a:ext cx="19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0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63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438950"/>
            <a:ext cx="6702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23534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19" name="Shape 55"/>
          <p:cNvSpPr/>
          <p:nvPr/>
        </p:nvSpPr>
        <p:spPr>
          <a:xfrm>
            <a:off x="27500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20" name="Shape 54"/>
          <p:cNvSpPr/>
          <p:nvPr/>
        </p:nvSpPr>
        <p:spPr>
          <a:xfrm>
            <a:off x="35692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1" name="Shape 55"/>
          <p:cNvSpPr/>
          <p:nvPr/>
        </p:nvSpPr>
        <p:spPr>
          <a:xfrm>
            <a:off x="39658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54"/>
          <p:cNvSpPr/>
          <p:nvPr/>
        </p:nvSpPr>
        <p:spPr>
          <a:xfrm>
            <a:off x="47850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3" name="Shape 55"/>
          <p:cNvSpPr/>
          <p:nvPr/>
        </p:nvSpPr>
        <p:spPr>
          <a:xfrm>
            <a:off x="51816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54"/>
          <p:cNvSpPr/>
          <p:nvPr/>
        </p:nvSpPr>
        <p:spPr>
          <a:xfrm>
            <a:off x="5851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6248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353416" y="2246397"/>
            <a:ext cx="8191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72608" y="1438950"/>
            <a:ext cx="10027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0" idx="1"/>
          </p:cNvCxnSpPr>
          <p:nvPr/>
        </p:nvCxnSpPr>
        <p:spPr>
          <a:xfrm>
            <a:off x="3146616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4362408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4" idx="1"/>
          </p:cNvCxnSpPr>
          <p:nvPr/>
        </p:nvCxnSpPr>
        <p:spPr>
          <a:xfrm>
            <a:off x="5578200" y="2896344"/>
            <a:ext cx="2736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85000" y="2246397"/>
            <a:ext cx="4572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69208" y="2246397"/>
            <a:ext cx="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246397"/>
            <a:ext cx="2130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8433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28" name="Shape 55"/>
          <p:cNvSpPr/>
          <p:nvPr/>
        </p:nvSpPr>
        <p:spPr>
          <a:xfrm>
            <a:off x="72399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90</a:t>
            </a: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35400" y="2246397"/>
            <a:ext cx="8079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5" idx="3"/>
            <a:endCxn id="26" idx="1"/>
          </p:cNvCxnSpPr>
          <p:nvPr/>
        </p:nvCxnSpPr>
        <p:spPr>
          <a:xfrm>
            <a:off x="6645000" y="2896344"/>
            <a:ext cx="19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2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754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0" y="11239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8</a:t>
            </a:r>
          </a:p>
        </p:txBody>
      </p:sp>
      <p:sp>
        <p:nvSpPr>
          <p:cNvPr id="5" name="Shape 54"/>
          <p:cNvSpPr/>
          <p:nvPr/>
        </p:nvSpPr>
        <p:spPr>
          <a:xfrm>
            <a:off x="31726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20</a:t>
            </a:r>
          </a:p>
        </p:txBody>
      </p:sp>
      <p:sp>
        <p:nvSpPr>
          <p:cNvPr id="6" name="Shape 55"/>
          <p:cNvSpPr/>
          <p:nvPr/>
        </p:nvSpPr>
        <p:spPr>
          <a:xfrm>
            <a:off x="3569208" y="193139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7" name="Shape 54"/>
          <p:cNvSpPr/>
          <p:nvPr/>
        </p:nvSpPr>
        <p:spPr>
          <a:xfrm>
            <a:off x="52422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8" name="Shape 55"/>
          <p:cNvSpPr/>
          <p:nvPr/>
        </p:nvSpPr>
        <p:spPr>
          <a:xfrm>
            <a:off x="5638800" y="19331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438950"/>
            <a:ext cx="670200" cy="49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23534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19" name="Shape 55"/>
          <p:cNvSpPr/>
          <p:nvPr/>
        </p:nvSpPr>
        <p:spPr>
          <a:xfrm>
            <a:off x="2750016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54"/>
          <p:cNvSpPr/>
          <p:nvPr/>
        </p:nvSpPr>
        <p:spPr>
          <a:xfrm>
            <a:off x="35692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24</a:t>
            </a:r>
          </a:p>
        </p:txBody>
      </p:sp>
      <p:sp>
        <p:nvSpPr>
          <p:cNvPr id="21" name="Shape 55"/>
          <p:cNvSpPr/>
          <p:nvPr/>
        </p:nvSpPr>
        <p:spPr>
          <a:xfrm>
            <a:off x="3965808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54"/>
          <p:cNvSpPr/>
          <p:nvPr/>
        </p:nvSpPr>
        <p:spPr>
          <a:xfrm>
            <a:off x="47850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23" name="Shape 55"/>
          <p:cNvSpPr/>
          <p:nvPr/>
        </p:nvSpPr>
        <p:spPr>
          <a:xfrm>
            <a:off x="51816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54"/>
          <p:cNvSpPr/>
          <p:nvPr/>
        </p:nvSpPr>
        <p:spPr>
          <a:xfrm>
            <a:off x="58518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25" name="Shape 55"/>
          <p:cNvSpPr/>
          <p:nvPr/>
        </p:nvSpPr>
        <p:spPr>
          <a:xfrm>
            <a:off x="62484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51</a:t>
            </a:r>
            <a:endParaRPr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335925" y="2246397"/>
            <a:ext cx="1836683" cy="48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72608" y="1438950"/>
            <a:ext cx="10027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0" idx="1"/>
          </p:cNvCxnSpPr>
          <p:nvPr/>
        </p:nvCxnSpPr>
        <p:spPr>
          <a:xfrm>
            <a:off x="3146616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4362408" y="2896344"/>
            <a:ext cx="42259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4" idx="1"/>
          </p:cNvCxnSpPr>
          <p:nvPr/>
        </p:nvCxnSpPr>
        <p:spPr>
          <a:xfrm>
            <a:off x="5578200" y="2896344"/>
            <a:ext cx="2736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85000" y="2246397"/>
            <a:ext cx="4572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2353416" y="2246397"/>
            <a:ext cx="1215792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246397"/>
            <a:ext cx="2130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54"/>
          <p:cNvSpPr/>
          <p:nvPr/>
        </p:nvSpPr>
        <p:spPr>
          <a:xfrm>
            <a:off x="68433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28" name="Shape 55"/>
          <p:cNvSpPr/>
          <p:nvPr/>
        </p:nvSpPr>
        <p:spPr>
          <a:xfrm>
            <a:off x="7239900" y="273884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90</a:t>
            </a: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35400" y="2246397"/>
            <a:ext cx="8079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54"/>
          <p:cNvSpPr/>
          <p:nvPr/>
        </p:nvSpPr>
        <p:spPr>
          <a:xfrm>
            <a:off x="1335925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32" name="Shape 55"/>
          <p:cNvSpPr/>
          <p:nvPr/>
        </p:nvSpPr>
        <p:spPr>
          <a:xfrm>
            <a:off x="1732525" y="2730427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569208" y="2246397"/>
            <a:ext cx="396600" cy="4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32" idx="3"/>
            <a:endCxn id="17" idx="1"/>
          </p:cNvCxnSpPr>
          <p:nvPr/>
        </p:nvCxnSpPr>
        <p:spPr>
          <a:xfrm>
            <a:off x="2129125" y="2887927"/>
            <a:ext cx="224291" cy="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26" idx="1"/>
          </p:cNvCxnSpPr>
          <p:nvPr/>
        </p:nvCxnSpPr>
        <p:spPr>
          <a:xfrm>
            <a:off x="6645000" y="2896344"/>
            <a:ext cx="19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647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193</Words>
  <Application>Microsoft Office PowerPoint</Application>
  <PresentationFormat>On-screen Show (16:9)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30</cp:revision>
  <dcterms:modified xsi:type="dcterms:W3CDTF">2017-04-29T09:03:58Z</dcterms:modified>
</cp:coreProperties>
</file>