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816" y="78"/>
      </p:cViewPr>
      <p:guideLst>
        <p:guide orient="horz" pos="2772"/>
        <p:guide pos="576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5C82-25B6-4448-BC51-0DA2A2A592D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5367-EFCF-4A64-92F4-7C40E632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46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 </a:t>
            </a:r>
            <a:r>
              <a:rPr lang="en-US" dirty="0" err="1"/>
              <a:t>est</a:t>
            </a:r>
            <a:r>
              <a:rPr lang="en-US" dirty="0"/>
              <a:t> 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Insert hey</a:t>
            </a:r>
          </a:p>
        </p:txBody>
      </p:sp>
    </p:spTree>
    <p:extLst>
      <p:ext uri="{BB962C8B-B14F-4D97-AF65-F5344CB8AC3E}">
        <p14:creationId xmlns:p14="http://schemas.microsoft.com/office/powerpoint/2010/main" val="28333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7788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16</a:t>
            </a:r>
          </a:p>
        </p:txBody>
      </p:sp>
      <p:sp>
        <p:nvSpPr>
          <p:cNvPr id="55" name="Shape 55"/>
          <p:cNvSpPr/>
          <p:nvPr/>
        </p:nvSpPr>
        <p:spPr>
          <a:xfrm>
            <a:off x="41754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5720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14</a:t>
            </a:r>
          </a:p>
        </p:txBody>
      </p:sp>
      <p:sp>
        <p:nvSpPr>
          <p:cNvPr id="6" name="Shape 56"/>
          <p:cNvSpPr/>
          <p:nvPr/>
        </p:nvSpPr>
        <p:spPr>
          <a:xfrm>
            <a:off x="49686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54"/>
          <p:cNvSpPr/>
          <p:nvPr/>
        </p:nvSpPr>
        <p:spPr>
          <a:xfrm>
            <a:off x="18381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29" name="Shape 55"/>
          <p:cNvSpPr/>
          <p:nvPr/>
        </p:nvSpPr>
        <p:spPr>
          <a:xfrm>
            <a:off x="22347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30" name="Shape 56"/>
          <p:cNvSpPr/>
          <p:nvPr/>
        </p:nvSpPr>
        <p:spPr>
          <a:xfrm>
            <a:off x="26313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56"/>
          <p:cNvSpPr/>
          <p:nvPr/>
        </p:nvSpPr>
        <p:spPr>
          <a:xfrm>
            <a:off x="30279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54"/>
          <p:cNvSpPr/>
          <p:nvPr/>
        </p:nvSpPr>
        <p:spPr>
          <a:xfrm>
            <a:off x="56990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33" name="Shape 55"/>
          <p:cNvSpPr/>
          <p:nvPr/>
        </p:nvSpPr>
        <p:spPr>
          <a:xfrm>
            <a:off x="60956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sp>
        <p:nvSpPr>
          <p:cNvPr id="34" name="Shape 56"/>
          <p:cNvSpPr/>
          <p:nvPr/>
        </p:nvSpPr>
        <p:spPr>
          <a:xfrm>
            <a:off x="64922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6"/>
          <p:cNvSpPr/>
          <p:nvPr/>
        </p:nvSpPr>
        <p:spPr>
          <a:xfrm>
            <a:off x="68888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54"/>
          <p:cNvSpPr/>
          <p:nvPr/>
        </p:nvSpPr>
        <p:spPr>
          <a:xfrm>
            <a:off x="100981" y="24831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</a:t>
            </a:r>
          </a:p>
        </p:txBody>
      </p:sp>
      <p:sp>
        <p:nvSpPr>
          <p:cNvPr id="37" name="Shape 55"/>
          <p:cNvSpPr/>
          <p:nvPr/>
        </p:nvSpPr>
        <p:spPr>
          <a:xfrm>
            <a:off x="497581" y="24831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38" name="Shape 56"/>
          <p:cNvSpPr/>
          <p:nvPr/>
        </p:nvSpPr>
        <p:spPr>
          <a:xfrm>
            <a:off x="894181" y="24831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56"/>
          <p:cNvSpPr/>
          <p:nvPr/>
        </p:nvSpPr>
        <p:spPr>
          <a:xfrm>
            <a:off x="1290781" y="2483195"/>
            <a:ext cx="170819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54"/>
          <p:cNvSpPr/>
          <p:nvPr/>
        </p:nvSpPr>
        <p:spPr>
          <a:xfrm>
            <a:off x="1616256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41" name="Shape 55"/>
          <p:cNvSpPr/>
          <p:nvPr/>
        </p:nvSpPr>
        <p:spPr>
          <a:xfrm>
            <a:off x="2012856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42" name="Shape 56"/>
          <p:cNvSpPr/>
          <p:nvPr/>
        </p:nvSpPr>
        <p:spPr>
          <a:xfrm>
            <a:off x="2409456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</a:t>
            </a: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2806056" y="2480094"/>
            <a:ext cx="219041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318725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13</a:t>
            </a:r>
          </a:p>
        </p:txBody>
      </p:sp>
      <p:sp>
        <p:nvSpPr>
          <p:cNvPr id="45" name="Shape 55"/>
          <p:cNvSpPr/>
          <p:nvPr/>
        </p:nvSpPr>
        <p:spPr>
          <a:xfrm>
            <a:off x="358385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15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398045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6"/>
          <p:cNvSpPr/>
          <p:nvPr/>
        </p:nvSpPr>
        <p:spPr>
          <a:xfrm>
            <a:off x="4377057" y="2480094"/>
            <a:ext cx="218141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54"/>
          <p:cNvSpPr/>
          <p:nvPr/>
        </p:nvSpPr>
        <p:spPr>
          <a:xfrm>
            <a:off x="4770300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18</a:t>
            </a:r>
          </a:p>
        </p:txBody>
      </p:sp>
      <p:sp>
        <p:nvSpPr>
          <p:cNvPr id="49" name="Shape 55"/>
          <p:cNvSpPr/>
          <p:nvPr/>
        </p:nvSpPr>
        <p:spPr>
          <a:xfrm>
            <a:off x="5166900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50" name="Shape 56"/>
          <p:cNvSpPr/>
          <p:nvPr/>
        </p:nvSpPr>
        <p:spPr>
          <a:xfrm>
            <a:off x="5563500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" name="Shape 56"/>
          <p:cNvSpPr/>
          <p:nvPr/>
        </p:nvSpPr>
        <p:spPr>
          <a:xfrm>
            <a:off x="5960100" y="2480094"/>
            <a:ext cx="1983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4"/>
          <p:cNvSpPr/>
          <p:nvPr/>
        </p:nvSpPr>
        <p:spPr>
          <a:xfrm>
            <a:off x="6293979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23</a:t>
            </a:r>
          </a:p>
        </p:txBody>
      </p:sp>
      <p:sp>
        <p:nvSpPr>
          <p:cNvPr id="53" name="Shape 55"/>
          <p:cNvSpPr/>
          <p:nvPr/>
        </p:nvSpPr>
        <p:spPr>
          <a:xfrm>
            <a:off x="6690579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24</a:t>
            </a:r>
            <a:endParaRPr dirty="0"/>
          </a:p>
        </p:txBody>
      </p:sp>
      <p:sp>
        <p:nvSpPr>
          <p:cNvPr id="57" name="Shape 56"/>
          <p:cNvSpPr/>
          <p:nvPr/>
        </p:nvSpPr>
        <p:spPr>
          <a:xfrm>
            <a:off x="7087179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6"/>
          <p:cNvSpPr/>
          <p:nvPr/>
        </p:nvSpPr>
        <p:spPr>
          <a:xfrm>
            <a:off x="7483779" y="2480094"/>
            <a:ext cx="170819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4"/>
          <p:cNvSpPr/>
          <p:nvPr/>
        </p:nvSpPr>
        <p:spPr>
          <a:xfrm>
            <a:off x="774616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60" name="Shape 55"/>
          <p:cNvSpPr/>
          <p:nvPr/>
        </p:nvSpPr>
        <p:spPr>
          <a:xfrm>
            <a:off x="814276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37</a:t>
            </a:r>
            <a:endParaRPr dirty="0"/>
          </a:p>
        </p:txBody>
      </p:sp>
      <p:sp>
        <p:nvSpPr>
          <p:cNvPr id="61" name="Shape 56"/>
          <p:cNvSpPr/>
          <p:nvPr/>
        </p:nvSpPr>
        <p:spPr>
          <a:xfrm>
            <a:off x="853936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56"/>
          <p:cNvSpPr/>
          <p:nvPr/>
        </p:nvSpPr>
        <p:spPr>
          <a:xfrm>
            <a:off x="8935967" y="2480094"/>
            <a:ext cx="170819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38129" y="1304005"/>
            <a:ext cx="1940671" cy="34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75400" y="1304005"/>
            <a:ext cx="1523679" cy="34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981" y="1960388"/>
            <a:ext cx="1737148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616256" y="1960388"/>
            <a:ext cx="618473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31329" y="1960388"/>
            <a:ext cx="555928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0300" y="1960388"/>
            <a:ext cx="928779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95679" y="1960388"/>
            <a:ext cx="198300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92279" y="1960388"/>
            <a:ext cx="1253888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7788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16</a:t>
            </a:r>
          </a:p>
        </p:txBody>
      </p:sp>
      <p:sp>
        <p:nvSpPr>
          <p:cNvPr id="55" name="Shape 55"/>
          <p:cNvSpPr/>
          <p:nvPr/>
        </p:nvSpPr>
        <p:spPr>
          <a:xfrm>
            <a:off x="41754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5720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15</a:t>
            </a:r>
          </a:p>
        </p:txBody>
      </p:sp>
      <p:sp>
        <p:nvSpPr>
          <p:cNvPr id="6" name="Shape 56"/>
          <p:cNvSpPr/>
          <p:nvPr/>
        </p:nvSpPr>
        <p:spPr>
          <a:xfrm>
            <a:off x="49686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54"/>
          <p:cNvSpPr/>
          <p:nvPr/>
        </p:nvSpPr>
        <p:spPr>
          <a:xfrm>
            <a:off x="18381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29" name="Shape 55"/>
          <p:cNvSpPr/>
          <p:nvPr/>
        </p:nvSpPr>
        <p:spPr>
          <a:xfrm>
            <a:off x="22347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</a:t>
            </a:r>
            <a:endParaRPr dirty="0"/>
          </a:p>
        </p:txBody>
      </p:sp>
      <p:sp>
        <p:nvSpPr>
          <p:cNvPr id="30" name="Shape 56"/>
          <p:cNvSpPr/>
          <p:nvPr/>
        </p:nvSpPr>
        <p:spPr>
          <a:xfrm>
            <a:off x="26313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" name="Shape 56"/>
          <p:cNvSpPr/>
          <p:nvPr/>
        </p:nvSpPr>
        <p:spPr>
          <a:xfrm>
            <a:off x="302792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54"/>
          <p:cNvSpPr/>
          <p:nvPr/>
        </p:nvSpPr>
        <p:spPr>
          <a:xfrm>
            <a:off x="56990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22</a:t>
            </a:r>
          </a:p>
        </p:txBody>
      </p:sp>
      <p:sp>
        <p:nvSpPr>
          <p:cNvPr id="33" name="Shape 55"/>
          <p:cNvSpPr/>
          <p:nvPr/>
        </p:nvSpPr>
        <p:spPr>
          <a:xfrm>
            <a:off x="60956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sp>
        <p:nvSpPr>
          <p:cNvPr id="34" name="Shape 56"/>
          <p:cNvSpPr/>
          <p:nvPr/>
        </p:nvSpPr>
        <p:spPr>
          <a:xfrm>
            <a:off x="64922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5" name="Shape 56"/>
          <p:cNvSpPr/>
          <p:nvPr/>
        </p:nvSpPr>
        <p:spPr>
          <a:xfrm>
            <a:off x="6888879" y="1645388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54"/>
          <p:cNvSpPr/>
          <p:nvPr/>
        </p:nvSpPr>
        <p:spPr>
          <a:xfrm>
            <a:off x="100981" y="24831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</a:t>
            </a:r>
          </a:p>
        </p:txBody>
      </p:sp>
      <p:sp>
        <p:nvSpPr>
          <p:cNvPr id="37" name="Shape 55"/>
          <p:cNvSpPr/>
          <p:nvPr/>
        </p:nvSpPr>
        <p:spPr>
          <a:xfrm>
            <a:off x="497581" y="24831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38" name="Shape 56"/>
          <p:cNvSpPr/>
          <p:nvPr/>
        </p:nvSpPr>
        <p:spPr>
          <a:xfrm>
            <a:off x="894181" y="24831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56"/>
          <p:cNvSpPr/>
          <p:nvPr/>
        </p:nvSpPr>
        <p:spPr>
          <a:xfrm>
            <a:off x="1290781" y="2483195"/>
            <a:ext cx="170819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54"/>
          <p:cNvSpPr/>
          <p:nvPr/>
        </p:nvSpPr>
        <p:spPr>
          <a:xfrm>
            <a:off x="1616256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41" name="Shape 55"/>
          <p:cNvSpPr/>
          <p:nvPr/>
        </p:nvSpPr>
        <p:spPr>
          <a:xfrm>
            <a:off x="2012856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42" name="Shape 56"/>
          <p:cNvSpPr/>
          <p:nvPr/>
        </p:nvSpPr>
        <p:spPr>
          <a:xfrm>
            <a:off x="2409456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2806056" y="2480094"/>
            <a:ext cx="219041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318725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45" name="Shape 55"/>
          <p:cNvSpPr/>
          <p:nvPr/>
        </p:nvSpPr>
        <p:spPr>
          <a:xfrm>
            <a:off x="358385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13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398045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6"/>
          <p:cNvSpPr/>
          <p:nvPr/>
        </p:nvSpPr>
        <p:spPr>
          <a:xfrm>
            <a:off x="4377057" y="2480094"/>
            <a:ext cx="218141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54"/>
          <p:cNvSpPr/>
          <p:nvPr/>
        </p:nvSpPr>
        <p:spPr>
          <a:xfrm>
            <a:off x="4770300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18</a:t>
            </a:r>
          </a:p>
        </p:txBody>
      </p:sp>
      <p:sp>
        <p:nvSpPr>
          <p:cNvPr id="49" name="Shape 55"/>
          <p:cNvSpPr/>
          <p:nvPr/>
        </p:nvSpPr>
        <p:spPr>
          <a:xfrm>
            <a:off x="5166900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50" name="Shape 56"/>
          <p:cNvSpPr/>
          <p:nvPr/>
        </p:nvSpPr>
        <p:spPr>
          <a:xfrm>
            <a:off x="5563500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" name="Shape 56"/>
          <p:cNvSpPr/>
          <p:nvPr/>
        </p:nvSpPr>
        <p:spPr>
          <a:xfrm>
            <a:off x="5960100" y="2480094"/>
            <a:ext cx="1983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4"/>
          <p:cNvSpPr/>
          <p:nvPr/>
        </p:nvSpPr>
        <p:spPr>
          <a:xfrm>
            <a:off x="6293979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23</a:t>
            </a:r>
          </a:p>
        </p:txBody>
      </p:sp>
      <p:sp>
        <p:nvSpPr>
          <p:cNvPr id="53" name="Shape 55"/>
          <p:cNvSpPr/>
          <p:nvPr/>
        </p:nvSpPr>
        <p:spPr>
          <a:xfrm>
            <a:off x="6690579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24</a:t>
            </a:r>
            <a:endParaRPr dirty="0"/>
          </a:p>
        </p:txBody>
      </p:sp>
      <p:sp>
        <p:nvSpPr>
          <p:cNvPr id="57" name="Shape 56"/>
          <p:cNvSpPr/>
          <p:nvPr/>
        </p:nvSpPr>
        <p:spPr>
          <a:xfrm>
            <a:off x="7087179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" name="Shape 56"/>
          <p:cNvSpPr/>
          <p:nvPr/>
        </p:nvSpPr>
        <p:spPr>
          <a:xfrm>
            <a:off x="7483779" y="2480094"/>
            <a:ext cx="170819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4"/>
          <p:cNvSpPr/>
          <p:nvPr/>
        </p:nvSpPr>
        <p:spPr>
          <a:xfrm>
            <a:off x="774616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60" name="Shape 55"/>
          <p:cNvSpPr/>
          <p:nvPr/>
        </p:nvSpPr>
        <p:spPr>
          <a:xfrm>
            <a:off x="814276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37</a:t>
            </a:r>
            <a:endParaRPr dirty="0"/>
          </a:p>
        </p:txBody>
      </p:sp>
      <p:sp>
        <p:nvSpPr>
          <p:cNvPr id="61" name="Shape 56"/>
          <p:cNvSpPr/>
          <p:nvPr/>
        </p:nvSpPr>
        <p:spPr>
          <a:xfrm>
            <a:off x="8539367" y="248009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56"/>
          <p:cNvSpPr/>
          <p:nvPr/>
        </p:nvSpPr>
        <p:spPr>
          <a:xfrm>
            <a:off x="8935967" y="2480094"/>
            <a:ext cx="170819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38129" y="1304005"/>
            <a:ext cx="1940671" cy="34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75400" y="1304005"/>
            <a:ext cx="1523679" cy="34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981" y="1960388"/>
            <a:ext cx="1737148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616256" y="1960388"/>
            <a:ext cx="618473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31329" y="1960388"/>
            <a:ext cx="555928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4770300" y="1960388"/>
            <a:ext cx="928779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095679" y="1960388"/>
            <a:ext cx="198300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92279" y="1960388"/>
            <a:ext cx="1253888" cy="5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5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7788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55" name="Shape 55"/>
          <p:cNvSpPr/>
          <p:nvPr/>
        </p:nvSpPr>
        <p:spPr>
          <a:xfrm>
            <a:off x="41754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5720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16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25</a:t>
            </a:r>
          </a:p>
        </p:txBody>
      </p:sp>
      <p:sp>
        <p:nvSpPr>
          <p:cNvPr id="6" name="Shape 56"/>
          <p:cNvSpPr/>
          <p:nvPr/>
        </p:nvSpPr>
        <p:spPr>
          <a:xfrm>
            <a:off x="4968600" y="98900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36" name="Shape 54"/>
          <p:cNvSpPr/>
          <p:nvPr/>
        </p:nvSpPr>
        <p:spPr>
          <a:xfrm>
            <a:off x="678925" y="2117651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</a:t>
            </a:r>
          </a:p>
        </p:txBody>
      </p:sp>
      <p:sp>
        <p:nvSpPr>
          <p:cNvPr id="37" name="Shape 55"/>
          <p:cNvSpPr/>
          <p:nvPr/>
        </p:nvSpPr>
        <p:spPr>
          <a:xfrm>
            <a:off x="1075525" y="2117651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</a:t>
            </a:r>
            <a:endParaRPr dirty="0"/>
          </a:p>
        </p:txBody>
      </p:sp>
      <p:sp>
        <p:nvSpPr>
          <p:cNvPr id="38" name="Shape 56"/>
          <p:cNvSpPr/>
          <p:nvPr/>
        </p:nvSpPr>
        <p:spPr>
          <a:xfrm>
            <a:off x="1472125" y="2117651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56"/>
          <p:cNvSpPr/>
          <p:nvPr/>
        </p:nvSpPr>
        <p:spPr>
          <a:xfrm>
            <a:off x="1868725" y="2117651"/>
            <a:ext cx="170819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54"/>
          <p:cNvSpPr/>
          <p:nvPr/>
        </p:nvSpPr>
        <p:spPr>
          <a:xfrm>
            <a:off x="2194200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</a:t>
            </a:r>
          </a:p>
        </p:txBody>
      </p:sp>
      <p:sp>
        <p:nvSpPr>
          <p:cNvPr id="41" name="Shape 55"/>
          <p:cNvSpPr/>
          <p:nvPr/>
        </p:nvSpPr>
        <p:spPr>
          <a:xfrm>
            <a:off x="2590800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42" name="Shape 56"/>
          <p:cNvSpPr/>
          <p:nvPr/>
        </p:nvSpPr>
        <p:spPr>
          <a:xfrm>
            <a:off x="2987400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3384000" y="2114550"/>
            <a:ext cx="219041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3765201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45" name="Shape 55"/>
          <p:cNvSpPr/>
          <p:nvPr/>
        </p:nvSpPr>
        <p:spPr>
          <a:xfrm>
            <a:off x="4161801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13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4558401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6"/>
          <p:cNvSpPr/>
          <p:nvPr/>
        </p:nvSpPr>
        <p:spPr>
          <a:xfrm>
            <a:off x="4955001" y="2114550"/>
            <a:ext cx="218141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54"/>
          <p:cNvSpPr/>
          <p:nvPr/>
        </p:nvSpPr>
        <p:spPr>
          <a:xfrm>
            <a:off x="5348244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18</a:t>
            </a:r>
          </a:p>
        </p:txBody>
      </p:sp>
      <p:sp>
        <p:nvSpPr>
          <p:cNvPr id="49" name="Shape 55"/>
          <p:cNvSpPr/>
          <p:nvPr/>
        </p:nvSpPr>
        <p:spPr>
          <a:xfrm>
            <a:off x="5744844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50" name="Shape 56"/>
          <p:cNvSpPr/>
          <p:nvPr/>
        </p:nvSpPr>
        <p:spPr>
          <a:xfrm>
            <a:off x="6141444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" name="Shape 56"/>
          <p:cNvSpPr/>
          <p:nvPr/>
        </p:nvSpPr>
        <p:spPr>
          <a:xfrm>
            <a:off x="6538044" y="2114550"/>
            <a:ext cx="1983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4"/>
          <p:cNvSpPr/>
          <p:nvPr/>
        </p:nvSpPr>
        <p:spPr>
          <a:xfrm>
            <a:off x="6871923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23</a:t>
            </a:r>
          </a:p>
        </p:txBody>
      </p:sp>
      <p:sp>
        <p:nvSpPr>
          <p:cNvPr id="53" name="Shape 55"/>
          <p:cNvSpPr/>
          <p:nvPr/>
        </p:nvSpPr>
        <p:spPr>
          <a:xfrm>
            <a:off x="7268523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24</a:t>
            </a:r>
            <a:endParaRPr dirty="0"/>
          </a:p>
        </p:txBody>
      </p:sp>
      <p:sp>
        <p:nvSpPr>
          <p:cNvPr id="57" name="Shape 56"/>
          <p:cNvSpPr/>
          <p:nvPr/>
        </p:nvSpPr>
        <p:spPr>
          <a:xfrm>
            <a:off x="7665123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27</a:t>
            </a:r>
            <a:endParaRPr dirty="0"/>
          </a:p>
        </p:txBody>
      </p:sp>
      <p:sp>
        <p:nvSpPr>
          <p:cNvPr id="58" name="Shape 56"/>
          <p:cNvSpPr/>
          <p:nvPr/>
        </p:nvSpPr>
        <p:spPr>
          <a:xfrm>
            <a:off x="8061723" y="21145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37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78925" y="1304005"/>
            <a:ext cx="3099875" cy="8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194200" y="1304005"/>
            <a:ext cx="1967601" cy="8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78800" y="1304005"/>
            <a:ext cx="793200" cy="8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68600" y="1304005"/>
            <a:ext cx="396600" cy="8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48244" y="1304005"/>
            <a:ext cx="1523679" cy="8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914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57</Words>
  <Application>Microsoft Office PowerPoint</Application>
  <PresentationFormat>On-screen Show (16:9)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17</cp:revision>
  <dcterms:modified xsi:type="dcterms:W3CDTF">2017-05-09T16:10:07Z</dcterms:modified>
</cp:coreProperties>
</file>