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6" r:id="rId4"/>
  </p:sldMasterIdLst>
  <p:notesMasterIdLst>
    <p:notesMasterId r:id="rId19"/>
  </p:notesMasterIdLst>
  <p:sldIdLst>
    <p:sldId id="256" r:id="rId5"/>
    <p:sldId id="257" r:id="rId6"/>
    <p:sldId id="280" r:id="rId7"/>
    <p:sldId id="258" r:id="rId8"/>
    <p:sldId id="290" r:id="rId9"/>
    <p:sldId id="292" r:id="rId10"/>
    <p:sldId id="291" r:id="rId11"/>
    <p:sldId id="293" r:id="rId12"/>
    <p:sldId id="294" r:id="rId13"/>
    <p:sldId id="295" r:id="rId14"/>
    <p:sldId id="296" r:id="rId15"/>
    <p:sldId id="297" r:id="rId16"/>
    <p:sldId id="288" r:id="rId17"/>
    <p:sldId id="271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922E851-A614-CEC8-E9FA-E528A77452A1}" name="jiyoseop" initials="ji" userId="S::gowldytjq98@hanyang.ac.kr::03d12c49-c5b9-4cd1-a1a9-3cd533f93bb1" providerId="AD"/>
  <p188:author id="{221E09B8-7C09-1108-5988-DDADC6148F91}" name="장희령" initials="장" userId="장희령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AF13B0-18FA-40C6-9548-58DC53D0F876}" v="2702" dt="2022-06-09T09:28:18.674"/>
    <p1510:client id="{A8E5A560-D67F-4213-8515-B59901CEF3DF}" v="51" dt="2022-06-09T04:52:13.727"/>
    <p1510:client id="{AA8C9F63-1B9F-44EE-B158-7B643C146F14}" v="61" dt="2022-06-09T02:39:17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건우" userId="S::glen0504@hanyang.ac.kr::c2c634ca-e217-469f-9fdd-f556a8d6547e" providerId="AD" clId="Web-{C53A42CF-D9B6-4447-8555-A41D2B884621}"/>
    <pc:docChg chg="addSld delSld modSld">
      <pc:chgData name="김건우" userId="S::glen0504@hanyang.ac.kr::c2c634ca-e217-469f-9fdd-f556a8d6547e" providerId="AD" clId="Web-{C53A42CF-D9B6-4447-8555-A41D2B884621}" dt="2022-05-29T09:26:14.106" v="625" actId="1076"/>
      <pc:docMkLst>
        <pc:docMk/>
      </pc:docMkLst>
      <pc:sldChg chg="addSp modSp addAnim delAnim modAnim">
        <pc:chgData name="김건우" userId="S::glen0504@hanyang.ac.kr::c2c634ca-e217-469f-9fdd-f556a8d6547e" providerId="AD" clId="Web-{C53A42CF-D9B6-4447-8555-A41D2B884621}" dt="2022-05-29T09:13:16.680" v="256" actId="20577"/>
        <pc:sldMkLst>
          <pc:docMk/>
          <pc:sldMk cId="0" sldId="260"/>
        </pc:sldMkLst>
        <pc:spChg chg="add mod">
          <ac:chgData name="김건우" userId="S::glen0504@hanyang.ac.kr::c2c634ca-e217-469f-9fdd-f556a8d6547e" providerId="AD" clId="Web-{C53A42CF-D9B6-4447-8555-A41D2B884621}" dt="2022-05-29T09:13:16.680" v="256" actId="20577"/>
          <ac:spMkLst>
            <pc:docMk/>
            <pc:sldMk cId="0" sldId="260"/>
            <ac:spMk id="2" creationId="{5B1E0558-1264-2AA8-609C-5A1203026EA3}"/>
          </ac:spMkLst>
        </pc:spChg>
        <pc:picChg chg="mod">
          <ac:chgData name="김건우" userId="S::glen0504@hanyang.ac.kr::c2c634ca-e217-469f-9fdd-f556a8d6547e" providerId="AD" clId="Web-{C53A42CF-D9B6-4447-8555-A41D2B884621}" dt="2022-05-29T09:10:38.207" v="28" actId="1076"/>
          <ac:picMkLst>
            <pc:docMk/>
            <pc:sldMk cId="0" sldId="260"/>
            <ac:picMk id="7" creationId="{0DC6A262-F560-FC45-DE4A-024DF47DA30B}"/>
          </ac:picMkLst>
        </pc:picChg>
        <pc:picChg chg="mod">
          <ac:chgData name="김건우" userId="S::glen0504@hanyang.ac.kr::c2c634ca-e217-469f-9fdd-f556a8d6547e" providerId="AD" clId="Web-{C53A42CF-D9B6-4447-8555-A41D2B884621}" dt="2022-05-29T09:10:41.692" v="29" actId="1076"/>
          <ac:picMkLst>
            <pc:docMk/>
            <pc:sldMk cId="0" sldId="260"/>
            <ac:picMk id="8" creationId="{163960B4-CDD4-EE97-AA69-0DA74981D1D7}"/>
          </ac:picMkLst>
        </pc:picChg>
        <pc:picChg chg="mod">
          <ac:chgData name="김건우" userId="S::glen0504@hanyang.ac.kr::c2c634ca-e217-469f-9fdd-f556a8d6547e" providerId="AD" clId="Web-{C53A42CF-D9B6-4447-8555-A41D2B884621}" dt="2022-05-29T09:09:48.175" v="13" actId="1076"/>
          <ac:picMkLst>
            <pc:docMk/>
            <pc:sldMk cId="0" sldId="260"/>
            <ac:picMk id="12" creationId="{A5420952-ACCB-31D9-164D-B06F03667107}"/>
          </ac:picMkLst>
        </pc:picChg>
        <pc:picChg chg="mod">
          <ac:chgData name="김건우" userId="S::glen0504@hanyang.ac.kr::c2c634ca-e217-469f-9fdd-f556a8d6547e" providerId="AD" clId="Web-{C53A42CF-D9B6-4447-8555-A41D2B884621}" dt="2022-05-29T09:11:49.850" v="54" actId="1076"/>
          <ac:picMkLst>
            <pc:docMk/>
            <pc:sldMk cId="0" sldId="260"/>
            <ac:picMk id="13" creationId="{5ECBC47F-CFEC-A32A-9279-EEAC7E146E13}"/>
          </ac:picMkLst>
        </pc:picChg>
      </pc:sldChg>
      <pc:sldChg chg="del">
        <pc:chgData name="김건우" userId="S::glen0504@hanyang.ac.kr::c2c634ca-e217-469f-9fdd-f556a8d6547e" providerId="AD" clId="Web-{C53A42CF-D9B6-4447-8555-A41D2B884621}" dt="2022-05-29T09:17:39.686" v="304"/>
        <pc:sldMkLst>
          <pc:docMk/>
          <pc:sldMk cId="0" sldId="261"/>
        </pc:sldMkLst>
      </pc:sldChg>
      <pc:sldChg chg="addSp delSp modSp addAnim modAnim">
        <pc:chgData name="김건우" userId="S::glen0504@hanyang.ac.kr::c2c634ca-e217-469f-9fdd-f556a8d6547e" providerId="AD" clId="Web-{C53A42CF-D9B6-4447-8555-A41D2B884621}" dt="2022-05-29T09:23:47.024" v="550" actId="14100"/>
        <pc:sldMkLst>
          <pc:docMk/>
          <pc:sldMk cId="1224303141" sldId="272"/>
        </pc:sldMkLst>
        <pc:spChg chg="mod">
          <ac:chgData name="김건우" userId="S::glen0504@hanyang.ac.kr::c2c634ca-e217-469f-9fdd-f556a8d6547e" providerId="AD" clId="Web-{C53A42CF-D9B6-4447-8555-A41D2B884621}" dt="2022-05-29T09:16:08.309" v="264" actId="1076"/>
          <ac:spMkLst>
            <pc:docMk/>
            <pc:sldMk cId="1224303141" sldId="272"/>
            <ac:spMk id="218" creationId="{00000000-0000-0000-0000-000000000000}"/>
          </ac:spMkLst>
        </pc:spChg>
        <pc:spChg chg="mod">
          <ac:chgData name="김건우" userId="S::glen0504@hanyang.ac.kr::c2c634ca-e217-469f-9fdd-f556a8d6547e" providerId="AD" clId="Web-{C53A42CF-D9B6-4447-8555-A41D2B884621}" dt="2022-05-29T09:16:08.309" v="265" actId="1076"/>
          <ac:spMkLst>
            <pc:docMk/>
            <pc:sldMk cId="1224303141" sldId="272"/>
            <ac:spMk id="219" creationId="{00000000-0000-0000-0000-000000000000}"/>
          </ac:spMkLst>
        </pc:spChg>
        <pc:picChg chg="add mod">
          <ac:chgData name="김건우" userId="S::glen0504@hanyang.ac.kr::c2c634ca-e217-469f-9fdd-f556a8d6547e" providerId="AD" clId="Web-{C53A42CF-D9B6-4447-8555-A41D2B884621}" dt="2022-05-29T09:22:24.928" v="411" actId="14100"/>
          <ac:picMkLst>
            <pc:docMk/>
            <pc:sldMk cId="1224303141" sldId="272"/>
            <ac:picMk id="3" creationId="{6D1DC799-5074-453C-1D09-D59439953B64}"/>
          </ac:picMkLst>
        </pc:picChg>
        <pc:picChg chg="add mod">
          <ac:chgData name="김건우" userId="S::glen0504@hanyang.ac.kr::c2c634ca-e217-469f-9fdd-f556a8d6547e" providerId="AD" clId="Web-{C53A42CF-D9B6-4447-8555-A41D2B884621}" dt="2022-05-29T09:23:47.024" v="550" actId="14100"/>
          <ac:picMkLst>
            <pc:docMk/>
            <pc:sldMk cId="1224303141" sldId="272"/>
            <ac:picMk id="4" creationId="{5D9E73F6-E971-E0DD-F51F-E8C960C01CB0}"/>
          </ac:picMkLst>
        </pc:picChg>
        <pc:picChg chg="add del mod">
          <ac:chgData name="김건우" userId="S::glen0504@hanyang.ac.kr::c2c634ca-e217-469f-9fdd-f556a8d6547e" providerId="AD" clId="Web-{C53A42CF-D9B6-4447-8555-A41D2B884621}" dt="2022-05-29T09:17:49.499" v="312"/>
          <ac:picMkLst>
            <pc:docMk/>
            <pc:sldMk cId="1224303141" sldId="272"/>
            <ac:picMk id="5" creationId="{E3892C9F-DA13-454D-D286-36D4F9491390}"/>
          </ac:picMkLst>
        </pc:picChg>
        <pc:picChg chg="add mod">
          <ac:chgData name="김건우" userId="S::glen0504@hanyang.ac.kr::c2c634ca-e217-469f-9fdd-f556a8d6547e" providerId="AD" clId="Web-{C53A42CF-D9B6-4447-8555-A41D2B884621}" dt="2022-05-29T09:22:30.444" v="412" actId="1076"/>
          <ac:picMkLst>
            <pc:docMk/>
            <pc:sldMk cId="1224303141" sldId="272"/>
            <ac:picMk id="7" creationId="{B467D29B-2CC3-BC83-C8C4-412A309A8909}"/>
          </ac:picMkLst>
        </pc:picChg>
        <pc:picChg chg="add mod">
          <ac:chgData name="김건우" userId="S::glen0504@hanyang.ac.kr::c2c634ca-e217-469f-9fdd-f556a8d6547e" providerId="AD" clId="Web-{C53A42CF-D9B6-4447-8555-A41D2B884621}" dt="2022-05-29T09:22:32.194" v="413" actId="1076"/>
          <ac:picMkLst>
            <pc:docMk/>
            <pc:sldMk cId="1224303141" sldId="272"/>
            <ac:picMk id="9" creationId="{AD779AE7-F9C8-8B8B-55D6-7C758435EF44}"/>
          </ac:picMkLst>
        </pc:picChg>
      </pc:sldChg>
      <pc:sldChg chg="addSp delSp modSp add replId addAnim delAnim modAnim">
        <pc:chgData name="김건우" userId="S::glen0504@hanyang.ac.kr::c2c634ca-e217-469f-9fdd-f556a8d6547e" providerId="AD" clId="Web-{C53A42CF-D9B6-4447-8555-A41D2B884621}" dt="2022-05-29T09:24:13.056" v="599" actId="20577"/>
        <pc:sldMkLst>
          <pc:docMk/>
          <pc:sldMk cId="2234196777" sldId="276"/>
        </pc:sldMkLst>
        <pc:spChg chg="add mod">
          <ac:chgData name="김건우" userId="S::glen0504@hanyang.ac.kr::c2c634ca-e217-469f-9fdd-f556a8d6547e" providerId="AD" clId="Web-{C53A42CF-D9B6-4447-8555-A41D2B884621}" dt="2022-05-29T09:24:13.056" v="599" actId="20577"/>
          <ac:spMkLst>
            <pc:docMk/>
            <pc:sldMk cId="2234196777" sldId="276"/>
            <ac:spMk id="12" creationId="{2693B687-0BDC-FFC4-83CC-FE60D8EFF39B}"/>
          </ac:spMkLst>
        </pc:spChg>
        <pc:picChg chg="del">
          <ac:chgData name="김건우" userId="S::glen0504@hanyang.ac.kr::c2c634ca-e217-469f-9fdd-f556a8d6547e" providerId="AD" clId="Web-{C53A42CF-D9B6-4447-8555-A41D2B884621}" dt="2022-05-29T09:17:42.202" v="305"/>
          <ac:picMkLst>
            <pc:docMk/>
            <pc:sldMk cId="2234196777" sldId="276"/>
            <ac:picMk id="3" creationId="{6D1DC799-5074-453C-1D09-D59439953B64}"/>
          </ac:picMkLst>
        </pc:picChg>
        <pc:picChg chg="del">
          <ac:chgData name="김건우" userId="S::glen0504@hanyang.ac.kr::c2c634ca-e217-469f-9fdd-f556a8d6547e" providerId="AD" clId="Web-{C53A42CF-D9B6-4447-8555-A41D2B884621}" dt="2022-05-29T09:17:43.218" v="307"/>
          <ac:picMkLst>
            <pc:docMk/>
            <pc:sldMk cId="2234196777" sldId="276"/>
            <ac:picMk id="4" creationId="{5D9E73F6-E971-E0DD-F51F-E8C960C01CB0}"/>
          </ac:picMkLst>
        </pc:picChg>
        <pc:picChg chg="del">
          <ac:chgData name="김건우" userId="S::glen0504@hanyang.ac.kr::c2c634ca-e217-469f-9fdd-f556a8d6547e" providerId="AD" clId="Web-{C53A42CF-D9B6-4447-8555-A41D2B884621}" dt="2022-05-29T09:17:42.733" v="306"/>
          <ac:picMkLst>
            <pc:docMk/>
            <pc:sldMk cId="2234196777" sldId="276"/>
            <ac:picMk id="5" creationId="{E3892C9F-DA13-454D-D286-36D4F9491390}"/>
          </ac:picMkLst>
        </pc:picChg>
        <pc:picChg chg="add del mod">
          <ac:chgData name="김건우" userId="S::glen0504@hanyang.ac.kr::c2c634ca-e217-469f-9fdd-f556a8d6547e" providerId="AD" clId="Web-{C53A42CF-D9B6-4447-8555-A41D2B884621}" dt="2022-05-29T09:20:33.503" v="348"/>
          <ac:picMkLst>
            <pc:docMk/>
            <pc:sldMk cId="2234196777" sldId="276"/>
            <ac:picMk id="6" creationId="{A5B9F3A5-079F-7013-F901-4B8C93917B50}"/>
          </ac:picMkLst>
        </pc:picChg>
        <pc:picChg chg="add del mod">
          <ac:chgData name="김건우" userId="S::glen0504@hanyang.ac.kr::c2c634ca-e217-469f-9fdd-f556a8d6547e" providerId="AD" clId="Web-{C53A42CF-D9B6-4447-8555-A41D2B884621}" dt="2022-05-29T09:20:49.691" v="358"/>
          <ac:picMkLst>
            <pc:docMk/>
            <pc:sldMk cId="2234196777" sldId="276"/>
            <ac:picMk id="7" creationId="{EED00C83-C26B-082C-2E30-6177B4FE36F5}"/>
          </ac:picMkLst>
        </pc:picChg>
        <pc:picChg chg="add mod">
          <ac:chgData name="김건우" userId="S::glen0504@hanyang.ac.kr::c2c634ca-e217-469f-9fdd-f556a8d6547e" providerId="AD" clId="Web-{C53A42CF-D9B6-4447-8555-A41D2B884621}" dt="2022-05-29T09:20:54.238" v="361" actId="1076"/>
          <ac:picMkLst>
            <pc:docMk/>
            <pc:sldMk cId="2234196777" sldId="276"/>
            <ac:picMk id="8" creationId="{F7C0D4AD-FE7B-962C-955A-221CAC891FA3}"/>
          </ac:picMkLst>
        </pc:picChg>
        <pc:picChg chg="add mod">
          <ac:chgData name="김건우" userId="S::glen0504@hanyang.ac.kr::c2c634ca-e217-469f-9fdd-f556a8d6547e" providerId="AD" clId="Web-{C53A42CF-D9B6-4447-8555-A41D2B884621}" dt="2022-05-29T09:21:03.223" v="366" actId="1076"/>
          <ac:picMkLst>
            <pc:docMk/>
            <pc:sldMk cId="2234196777" sldId="276"/>
            <ac:picMk id="9" creationId="{C4C805A5-2CD1-C03F-167B-C745587AB036}"/>
          </ac:picMkLst>
        </pc:picChg>
        <pc:picChg chg="add mod">
          <ac:chgData name="김건우" userId="S::glen0504@hanyang.ac.kr::c2c634ca-e217-469f-9fdd-f556a8d6547e" providerId="AD" clId="Web-{C53A42CF-D9B6-4447-8555-A41D2B884621}" dt="2022-05-29T09:21:28.161" v="370" actId="1076"/>
          <ac:picMkLst>
            <pc:docMk/>
            <pc:sldMk cId="2234196777" sldId="276"/>
            <ac:picMk id="10" creationId="{1472D230-1CF5-74AB-6180-F8FEE4612D7D}"/>
          </ac:picMkLst>
        </pc:picChg>
        <pc:picChg chg="add mod">
          <ac:chgData name="김건우" userId="S::glen0504@hanyang.ac.kr::c2c634ca-e217-469f-9fdd-f556a8d6547e" providerId="AD" clId="Web-{C53A42CF-D9B6-4447-8555-A41D2B884621}" dt="2022-05-29T09:21:42.818" v="374" actId="1076"/>
          <ac:picMkLst>
            <pc:docMk/>
            <pc:sldMk cId="2234196777" sldId="276"/>
            <ac:picMk id="11" creationId="{BF6AE9B4-4F2D-F356-A1F4-4F2FC106690D}"/>
          </ac:picMkLst>
        </pc:picChg>
      </pc:sldChg>
      <pc:sldChg chg="addSp delSp modSp add replId">
        <pc:chgData name="김건우" userId="S::glen0504@hanyang.ac.kr::c2c634ca-e217-469f-9fdd-f556a8d6547e" providerId="AD" clId="Web-{C53A42CF-D9B6-4447-8555-A41D2B884621}" dt="2022-05-29T09:26:14.106" v="625" actId="1076"/>
        <pc:sldMkLst>
          <pc:docMk/>
          <pc:sldMk cId="1095181952" sldId="277"/>
        </pc:sldMkLst>
        <pc:spChg chg="add mod">
          <ac:chgData name="김건우" userId="S::glen0504@hanyang.ac.kr::c2c634ca-e217-469f-9fdd-f556a8d6547e" providerId="AD" clId="Web-{C53A42CF-D9B6-4447-8555-A41D2B884621}" dt="2022-05-29T09:26:14.090" v="624" actId="1076"/>
          <ac:spMkLst>
            <pc:docMk/>
            <pc:sldMk cId="1095181952" sldId="277"/>
            <ac:spMk id="2" creationId="{4929A26B-B1C8-9638-9D4F-4E4F3D1FDB61}"/>
          </ac:spMkLst>
        </pc:spChg>
        <pc:spChg chg="add mod">
          <ac:chgData name="김건우" userId="S::glen0504@hanyang.ac.kr::c2c634ca-e217-469f-9fdd-f556a8d6547e" providerId="AD" clId="Web-{C53A42CF-D9B6-4447-8555-A41D2B884621}" dt="2022-05-29T09:26:14.106" v="625" actId="1076"/>
          <ac:spMkLst>
            <pc:docMk/>
            <pc:sldMk cId="1095181952" sldId="277"/>
            <ac:spMk id="6" creationId="{55977A06-6353-1488-5A14-F73A4518B363}"/>
          </ac:spMkLst>
        </pc:spChg>
        <pc:spChg chg="mod">
          <ac:chgData name="김건우" userId="S::glen0504@hanyang.ac.kr::c2c634ca-e217-469f-9fdd-f556a8d6547e" providerId="AD" clId="Web-{C53A42CF-D9B6-4447-8555-A41D2B884621}" dt="2022-05-29T09:24:40.291" v="617" actId="20577"/>
          <ac:spMkLst>
            <pc:docMk/>
            <pc:sldMk cId="1095181952" sldId="277"/>
            <ac:spMk id="215" creationId="{00000000-0000-0000-0000-000000000000}"/>
          </ac:spMkLst>
        </pc:spChg>
        <pc:spChg chg="mod">
          <ac:chgData name="김건우" userId="S::glen0504@hanyang.ac.kr::c2c634ca-e217-469f-9fdd-f556a8d6547e" providerId="AD" clId="Web-{C53A42CF-D9B6-4447-8555-A41D2B884621}" dt="2022-05-29T09:26:03.355" v="620" actId="1076"/>
          <ac:spMkLst>
            <pc:docMk/>
            <pc:sldMk cId="1095181952" sldId="277"/>
            <ac:spMk id="218" creationId="{00000000-0000-0000-0000-000000000000}"/>
          </ac:spMkLst>
        </pc:spChg>
        <pc:spChg chg="mod">
          <ac:chgData name="김건우" userId="S::glen0504@hanyang.ac.kr::c2c634ca-e217-469f-9fdd-f556a8d6547e" providerId="AD" clId="Web-{C53A42CF-D9B6-4447-8555-A41D2B884621}" dt="2022-05-29T09:26:03.355" v="621" actId="1076"/>
          <ac:spMkLst>
            <pc:docMk/>
            <pc:sldMk cId="1095181952" sldId="277"/>
            <ac:spMk id="219" creationId="{00000000-0000-0000-0000-000000000000}"/>
          </ac:spMkLst>
        </pc:spChg>
        <pc:picChg chg="del">
          <ac:chgData name="김건우" userId="S::glen0504@hanyang.ac.kr::c2c634ca-e217-469f-9fdd-f556a8d6547e" providerId="AD" clId="Web-{C53A42CF-D9B6-4447-8555-A41D2B884621}" dt="2022-05-29T09:17:44.374" v="308"/>
          <ac:picMkLst>
            <pc:docMk/>
            <pc:sldMk cId="1095181952" sldId="277"/>
            <ac:picMk id="3" creationId="{6D1DC799-5074-453C-1D09-D59439953B64}"/>
          </ac:picMkLst>
        </pc:picChg>
        <pc:picChg chg="del">
          <ac:chgData name="김건우" userId="S::glen0504@hanyang.ac.kr::c2c634ca-e217-469f-9fdd-f556a8d6547e" providerId="AD" clId="Web-{C53A42CF-D9B6-4447-8555-A41D2B884621}" dt="2022-05-29T09:17:45.296" v="310"/>
          <ac:picMkLst>
            <pc:docMk/>
            <pc:sldMk cId="1095181952" sldId="277"/>
            <ac:picMk id="4" creationId="{5D9E73F6-E971-E0DD-F51F-E8C960C01CB0}"/>
          </ac:picMkLst>
        </pc:picChg>
        <pc:picChg chg="del">
          <ac:chgData name="김건우" userId="S::glen0504@hanyang.ac.kr::c2c634ca-e217-469f-9fdd-f556a8d6547e" providerId="AD" clId="Web-{C53A42CF-D9B6-4447-8555-A41D2B884621}" dt="2022-05-29T09:17:44.905" v="309"/>
          <ac:picMkLst>
            <pc:docMk/>
            <pc:sldMk cId="1095181952" sldId="277"/>
            <ac:picMk id="5" creationId="{E3892C9F-DA13-454D-D286-36D4F9491390}"/>
          </ac:picMkLst>
        </pc:picChg>
      </pc:sldChg>
    </pc:docChg>
  </pc:docChgLst>
  <pc:docChgLst>
    <pc:chgData name="김건우" userId="S::glen0504@hanyang.ac.kr::c2c634ca-e217-469f-9fdd-f556a8d6547e" providerId="AD" clId="Web-{C1FA760A-C3D7-40EB-8243-EFD49CFF3CE5}"/>
    <pc:docChg chg="modSld">
      <pc:chgData name="김건우" userId="S::glen0504@hanyang.ac.kr::c2c634ca-e217-469f-9fdd-f556a8d6547e" providerId="AD" clId="Web-{C1FA760A-C3D7-40EB-8243-EFD49CFF3CE5}" dt="2022-05-28T11:43:22.646" v="21" actId="14100"/>
      <pc:docMkLst>
        <pc:docMk/>
      </pc:docMkLst>
      <pc:sldChg chg="addSp modSp">
        <pc:chgData name="김건우" userId="S::glen0504@hanyang.ac.kr::c2c634ca-e217-469f-9fdd-f556a8d6547e" providerId="AD" clId="Web-{C1FA760A-C3D7-40EB-8243-EFD49CFF3CE5}" dt="2022-05-28T11:43:22.646" v="21" actId="14100"/>
        <pc:sldMkLst>
          <pc:docMk/>
          <pc:sldMk cId="0" sldId="260"/>
        </pc:sldMkLst>
        <pc:spChg chg="mod">
          <ac:chgData name="김건우" userId="S::glen0504@hanyang.ac.kr::c2c634ca-e217-469f-9fdd-f556a8d6547e" providerId="AD" clId="Web-{C1FA760A-C3D7-40EB-8243-EFD49CFF3CE5}" dt="2022-05-28T11:42:41.363" v="6" actId="20577"/>
          <ac:spMkLst>
            <pc:docMk/>
            <pc:sldMk cId="0" sldId="260"/>
            <ac:spMk id="215" creationId="{00000000-0000-0000-0000-000000000000}"/>
          </ac:spMkLst>
        </pc:spChg>
        <pc:picChg chg="add mod">
          <ac:chgData name="김건우" userId="S::glen0504@hanyang.ac.kr::c2c634ca-e217-469f-9fdd-f556a8d6547e" providerId="AD" clId="Web-{C1FA760A-C3D7-40EB-8243-EFD49CFF3CE5}" dt="2022-05-28T11:43:10.661" v="16" actId="1076"/>
          <ac:picMkLst>
            <pc:docMk/>
            <pc:sldMk cId="0" sldId="260"/>
            <ac:picMk id="2" creationId="{F18EB4A4-6D6D-A62E-9498-483870D00EB8}"/>
          </ac:picMkLst>
        </pc:picChg>
        <pc:picChg chg="add mod">
          <ac:chgData name="김건우" userId="S::glen0504@hanyang.ac.kr::c2c634ca-e217-469f-9fdd-f556a8d6547e" providerId="AD" clId="Web-{C1FA760A-C3D7-40EB-8243-EFD49CFF3CE5}" dt="2022-05-28T11:43:14.146" v="18" actId="1076"/>
          <ac:picMkLst>
            <pc:docMk/>
            <pc:sldMk cId="0" sldId="260"/>
            <ac:picMk id="3" creationId="{D9C7C93B-B97C-D8D1-DB0F-7B5D613B5AB7}"/>
          </ac:picMkLst>
        </pc:picChg>
        <pc:picChg chg="add mod">
          <ac:chgData name="김건우" userId="S::glen0504@hanyang.ac.kr::c2c634ca-e217-469f-9fdd-f556a8d6547e" providerId="AD" clId="Web-{C1FA760A-C3D7-40EB-8243-EFD49CFF3CE5}" dt="2022-05-28T11:43:22.646" v="21" actId="14100"/>
          <ac:picMkLst>
            <pc:docMk/>
            <pc:sldMk cId="0" sldId="260"/>
            <ac:picMk id="4" creationId="{542D5663-53ED-7DA8-3B54-937D81A44C75}"/>
          </ac:picMkLst>
        </pc:picChg>
      </pc:sldChg>
    </pc:docChg>
  </pc:docChgLst>
  <pc:docChgLst>
    <pc:chgData name="jiyoseop" userId="S::gowldytjq98@hanyang.ac.kr::03d12c49-c5b9-4cd1-a1a9-3cd533f93bb1" providerId="AD" clId="Web-{15B31FDE-417A-45BD-BF43-3B52013594AF}"/>
    <pc:docChg chg="mod addSld delSld modSld sldOrd">
      <pc:chgData name="jiyoseop" userId="S::gowldytjq98@hanyang.ac.kr::03d12c49-c5b9-4cd1-a1a9-3cd533f93bb1" providerId="AD" clId="Web-{15B31FDE-417A-45BD-BF43-3B52013594AF}" dt="2022-05-29T17:46:47.963" v="1351" actId="20577"/>
      <pc:docMkLst>
        <pc:docMk/>
      </pc:docMkLst>
      <pc:sldChg chg="modSp">
        <pc:chgData name="jiyoseop" userId="S::gowldytjq98@hanyang.ac.kr::03d12c49-c5b9-4cd1-a1a9-3cd533f93bb1" providerId="AD" clId="Web-{15B31FDE-417A-45BD-BF43-3B52013594AF}" dt="2022-05-29T16:51:58.202" v="1028" actId="20577"/>
        <pc:sldMkLst>
          <pc:docMk/>
          <pc:sldMk cId="0" sldId="256"/>
        </pc:sldMkLst>
        <pc:spChg chg="mod">
          <ac:chgData name="jiyoseop" userId="S::gowldytjq98@hanyang.ac.kr::03d12c49-c5b9-4cd1-a1a9-3cd533f93bb1" providerId="AD" clId="Web-{15B31FDE-417A-45BD-BF43-3B52013594AF}" dt="2022-05-29T16:51:58.202" v="1028" actId="20577"/>
          <ac:spMkLst>
            <pc:docMk/>
            <pc:sldMk cId="0" sldId="256"/>
            <ac:spMk id="164" creationId="{00000000-0000-0000-0000-000000000000}"/>
          </ac:spMkLst>
        </pc:spChg>
      </pc:sldChg>
      <pc:sldChg chg="modSp modCm">
        <pc:chgData name="jiyoseop" userId="S::gowldytjq98@hanyang.ac.kr::03d12c49-c5b9-4cd1-a1a9-3cd533f93bb1" providerId="AD" clId="Web-{15B31FDE-417A-45BD-BF43-3B52013594AF}" dt="2022-05-29T17:00:10.574" v="1046" actId="20577"/>
        <pc:sldMkLst>
          <pc:docMk/>
          <pc:sldMk cId="0" sldId="257"/>
        </pc:sldMkLst>
        <pc:spChg chg="mod">
          <ac:chgData name="jiyoseop" userId="S::gowldytjq98@hanyang.ac.kr::03d12c49-c5b9-4cd1-a1a9-3cd533f93bb1" providerId="AD" clId="Web-{15B31FDE-417A-45BD-BF43-3B52013594AF}" dt="2022-05-29T17:00:10.574" v="1046" actId="20577"/>
          <ac:spMkLst>
            <pc:docMk/>
            <pc:sldMk cId="0" sldId="257"/>
            <ac:spMk id="173" creationId="{00000000-0000-0000-0000-000000000000}"/>
          </ac:spMkLst>
        </pc:spChg>
      </pc:sldChg>
      <pc:sldChg chg="addSp delSp modSp">
        <pc:chgData name="jiyoseop" userId="S::gowldytjq98@hanyang.ac.kr::03d12c49-c5b9-4cd1-a1a9-3cd533f93bb1" providerId="AD" clId="Web-{15B31FDE-417A-45BD-BF43-3B52013594AF}" dt="2022-05-29T14:27:54.795" v="417" actId="1076"/>
        <pc:sldMkLst>
          <pc:docMk/>
          <pc:sldMk cId="0" sldId="258"/>
        </pc:sldMkLst>
        <pc:spChg chg="add mod">
          <ac:chgData name="jiyoseop" userId="S::gowldytjq98@hanyang.ac.kr::03d12c49-c5b9-4cd1-a1a9-3cd533f93bb1" providerId="AD" clId="Web-{15B31FDE-417A-45BD-BF43-3B52013594AF}" dt="2022-05-29T14:27:53.686" v="416" actId="20577"/>
          <ac:spMkLst>
            <pc:docMk/>
            <pc:sldMk cId="0" sldId="258"/>
            <ac:spMk id="5" creationId="{21176722-721B-8CDE-809B-C93D5D980790}"/>
          </ac:spMkLst>
        </pc:spChg>
        <pc:spChg chg="mod">
          <ac:chgData name="jiyoseop" userId="S::gowldytjq98@hanyang.ac.kr::03d12c49-c5b9-4cd1-a1a9-3cd533f93bb1" providerId="AD" clId="Web-{15B31FDE-417A-45BD-BF43-3B52013594AF}" dt="2022-05-29T14:27:54.795" v="417" actId="1076"/>
          <ac:spMkLst>
            <pc:docMk/>
            <pc:sldMk cId="0" sldId="258"/>
            <ac:spMk id="188" creationId="{00000000-0000-0000-0000-000000000000}"/>
          </ac:spMkLst>
        </pc:spChg>
        <pc:spChg chg="del mod">
          <ac:chgData name="jiyoseop" userId="S::gowldytjq98@hanyang.ac.kr::03d12c49-c5b9-4cd1-a1a9-3cd533f93bb1" providerId="AD" clId="Web-{15B31FDE-417A-45BD-BF43-3B52013594AF}" dt="2022-05-29T14:23:01.773" v="391"/>
          <ac:spMkLst>
            <pc:docMk/>
            <pc:sldMk cId="0" sldId="258"/>
            <ac:spMk id="192" creationId="{00000000-0000-0000-0000-000000000000}"/>
          </ac:spMkLst>
        </pc:spChg>
      </pc:sldChg>
      <pc:sldChg chg="addSp delSp modSp delAnim">
        <pc:chgData name="jiyoseop" userId="S::gowldytjq98@hanyang.ac.kr::03d12c49-c5b9-4cd1-a1a9-3cd533f93bb1" providerId="AD" clId="Web-{15B31FDE-417A-45BD-BF43-3B52013594AF}" dt="2022-05-29T14:59:16.105" v="588"/>
        <pc:sldMkLst>
          <pc:docMk/>
          <pc:sldMk cId="0" sldId="260"/>
        </pc:sldMkLst>
        <pc:spChg chg="add del mod">
          <ac:chgData name="jiyoseop" userId="S::gowldytjq98@hanyang.ac.kr::03d12c49-c5b9-4cd1-a1a9-3cd533f93bb1" providerId="AD" clId="Web-{15B31FDE-417A-45BD-BF43-3B52013594AF}" dt="2022-05-29T14:28:25.311" v="435"/>
          <ac:spMkLst>
            <pc:docMk/>
            <pc:sldMk cId="0" sldId="260"/>
            <ac:spMk id="3" creationId="{FB055BDC-6EA2-7932-EE52-577D7ED2BA96}"/>
          </ac:spMkLst>
        </pc:spChg>
        <pc:spChg chg="add mod">
          <ac:chgData name="jiyoseop" userId="S::gowldytjq98@hanyang.ac.kr::03d12c49-c5b9-4cd1-a1a9-3cd533f93bb1" providerId="AD" clId="Web-{15B31FDE-417A-45BD-BF43-3B52013594AF}" dt="2022-05-29T14:28:32.843" v="438" actId="1076"/>
          <ac:spMkLst>
            <pc:docMk/>
            <pc:sldMk cId="0" sldId="260"/>
            <ac:spMk id="5" creationId="{ADD72290-BEB0-3519-7B12-2237641DB43A}"/>
          </ac:spMkLst>
        </pc:spChg>
        <pc:spChg chg="add del mod">
          <ac:chgData name="jiyoseop" userId="S::gowldytjq98@hanyang.ac.kr::03d12c49-c5b9-4cd1-a1a9-3cd533f93bb1" providerId="AD" clId="Web-{15B31FDE-417A-45BD-BF43-3B52013594AF}" dt="2022-05-29T14:28:30.780" v="437"/>
          <ac:spMkLst>
            <pc:docMk/>
            <pc:sldMk cId="0" sldId="260"/>
            <ac:spMk id="7" creationId="{9F379057-E6D7-7279-2F49-16AD18CBA177}"/>
          </ac:spMkLst>
        </pc:spChg>
        <pc:spChg chg="del">
          <ac:chgData name="jiyoseop" userId="S::gowldytjq98@hanyang.ac.kr::03d12c49-c5b9-4cd1-a1a9-3cd533f93bb1" providerId="AD" clId="Web-{15B31FDE-417A-45BD-BF43-3B52013594AF}" dt="2022-05-29T14:28:07.795" v="418"/>
          <ac:spMkLst>
            <pc:docMk/>
            <pc:sldMk cId="0" sldId="260"/>
            <ac:spMk id="216" creationId="{00000000-0000-0000-0000-000000000000}"/>
          </ac:spMkLst>
        </pc:spChg>
      </pc:sldChg>
      <pc:sldChg chg="addSp delSp modSp del">
        <pc:chgData name="jiyoseop" userId="S::gowldytjq98@hanyang.ac.kr::03d12c49-c5b9-4cd1-a1a9-3cd533f93bb1" providerId="AD" clId="Web-{15B31FDE-417A-45BD-BF43-3B52013594AF}" dt="2022-05-29T16:00:04.518" v="754"/>
        <pc:sldMkLst>
          <pc:docMk/>
          <pc:sldMk cId="0" sldId="262"/>
        </pc:sldMkLst>
        <pc:spChg chg="add del mod">
          <ac:chgData name="jiyoseop" userId="S::gowldytjq98@hanyang.ac.kr::03d12c49-c5b9-4cd1-a1a9-3cd533f93bb1" providerId="AD" clId="Web-{15B31FDE-417A-45BD-BF43-3B52013594AF}" dt="2022-05-29T14:30:45.518" v="475"/>
          <ac:spMkLst>
            <pc:docMk/>
            <pc:sldMk cId="0" sldId="262"/>
            <ac:spMk id="4" creationId="{6A09A9B5-3CA6-4DD7-DECC-41DFCC7E1EA9}"/>
          </ac:spMkLst>
        </pc:spChg>
        <pc:spChg chg="add mod">
          <ac:chgData name="jiyoseop" userId="S::gowldytjq98@hanyang.ac.kr::03d12c49-c5b9-4cd1-a1a9-3cd533f93bb1" providerId="AD" clId="Web-{15B31FDE-417A-45BD-BF43-3B52013594AF}" dt="2022-05-29T14:30:47.939" v="476" actId="1076"/>
          <ac:spMkLst>
            <pc:docMk/>
            <pc:sldMk cId="0" sldId="262"/>
            <ac:spMk id="6" creationId="{31895828-CE1C-5DD6-B632-F3D046F9B107}"/>
          </ac:spMkLst>
        </pc:spChg>
        <pc:spChg chg="del">
          <ac:chgData name="jiyoseop" userId="S::gowldytjq98@hanyang.ac.kr::03d12c49-c5b9-4cd1-a1a9-3cd533f93bb1" providerId="AD" clId="Web-{15B31FDE-417A-45BD-BF43-3B52013594AF}" dt="2022-05-29T14:30:40.924" v="473"/>
          <ac:spMkLst>
            <pc:docMk/>
            <pc:sldMk cId="0" sldId="262"/>
            <ac:spMk id="234" creationId="{00000000-0000-0000-0000-000000000000}"/>
          </ac:spMkLst>
        </pc:spChg>
      </pc:sldChg>
      <pc:sldChg chg="addSp delSp modSp del delAnim">
        <pc:chgData name="jiyoseop" userId="S::gowldytjq98@hanyang.ac.kr::03d12c49-c5b9-4cd1-a1a9-3cd533f93bb1" providerId="AD" clId="Web-{15B31FDE-417A-45BD-BF43-3B52013594AF}" dt="2022-05-29T15:58:22.343" v="746"/>
        <pc:sldMkLst>
          <pc:docMk/>
          <pc:sldMk cId="0" sldId="263"/>
        </pc:sldMkLst>
        <pc:spChg chg="add del mod">
          <ac:chgData name="jiyoseop" userId="S::gowldytjq98@hanyang.ac.kr::03d12c49-c5b9-4cd1-a1a9-3cd533f93bb1" providerId="AD" clId="Web-{15B31FDE-417A-45BD-BF43-3B52013594AF}" dt="2022-05-29T14:30:31.220" v="470"/>
          <ac:spMkLst>
            <pc:docMk/>
            <pc:sldMk cId="0" sldId="263"/>
            <ac:spMk id="3" creationId="{953F2B89-ADB3-C50E-8E90-064341ECA72C}"/>
          </ac:spMkLst>
        </pc:spChg>
        <pc:spChg chg="add mod">
          <ac:chgData name="jiyoseop" userId="S::gowldytjq98@hanyang.ac.kr::03d12c49-c5b9-4cd1-a1a9-3cd533f93bb1" providerId="AD" clId="Web-{15B31FDE-417A-45BD-BF43-3B52013594AF}" dt="2022-05-29T14:30:35.564" v="472" actId="1076"/>
          <ac:spMkLst>
            <pc:docMk/>
            <pc:sldMk cId="0" sldId="263"/>
            <ac:spMk id="6" creationId="{3166CF80-CC8E-9A58-D01C-6394BEEAF444}"/>
          </ac:spMkLst>
        </pc:spChg>
        <pc:spChg chg="del">
          <ac:chgData name="jiyoseop" userId="S::gowldytjq98@hanyang.ac.kr::03d12c49-c5b9-4cd1-a1a9-3cd533f93bb1" providerId="AD" clId="Web-{15B31FDE-417A-45BD-BF43-3B52013594AF}" dt="2022-05-29T14:30:29.502" v="469"/>
          <ac:spMkLst>
            <pc:docMk/>
            <pc:sldMk cId="0" sldId="263"/>
            <ac:spMk id="243" creationId="{00000000-0000-0000-0000-000000000000}"/>
          </ac:spMkLst>
        </pc:spChg>
        <pc:picChg chg="del">
          <ac:chgData name="jiyoseop" userId="S::gowldytjq98@hanyang.ac.kr::03d12c49-c5b9-4cd1-a1a9-3cd533f93bb1" providerId="AD" clId="Web-{15B31FDE-417A-45BD-BF43-3B52013594AF}" dt="2022-05-29T15:58:17.187" v="744"/>
          <ac:picMkLst>
            <pc:docMk/>
            <pc:sldMk cId="0" sldId="263"/>
            <ac:picMk id="4" creationId="{D285552A-F314-CE1D-E0BA-AAD6DB1CE2D6}"/>
          </ac:picMkLst>
        </pc:picChg>
        <pc:picChg chg="del">
          <ac:chgData name="jiyoseop" userId="S::gowldytjq98@hanyang.ac.kr::03d12c49-c5b9-4cd1-a1a9-3cd533f93bb1" providerId="AD" clId="Web-{15B31FDE-417A-45BD-BF43-3B52013594AF}" dt="2022-05-29T15:58:16.593" v="743"/>
          <ac:picMkLst>
            <pc:docMk/>
            <pc:sldMk cId="0" sldId="263"/>
            <ac:picMk id="8" creationId="{1EAD804D-5C60-187E-FA8F-FFCB2C29A751}"/>
          </ac:picMkLst>
        </pc:picChg>
      </pc:sldChg>
      <pc:sldChg chg="addSp delSp modSp ord">
        <pc:chgData name="jiyoseop" userId="S::gowldytjq98@hanyang.ac.kr::03d12c49-c5b9-4cd1-a1a9-3cd533f93bb1" providerId="AD" clId="Web-{15B31FDE-417A-45BD-BF43-3B52013594AF}" dt="2022-05-29T15:02:43.313" v="599"/>
        <pc:sldMkLst>
          <pc:docMk/>
          <pc:sldMk cId="0" sldId="264"/>
        </pc:sldMkLst>
        <pc:spChg chg="add mod">
          <ac:chgData name="jiyoseop" userId="S::gowldytjq98@hanyang.ac.kr::03d12c49-c5b9-4cd1-a1a9-3cd533f93bb1" providerId="AD" clId="Web-{15B31FDE-417A-45BD-BF43-3B52013594AF}" dt="2022-05-29T10:29:20.240" v="10" actId="20577"/>
          <ac:spMkLst>
            <pc:docMk/>
            <pc:sldMk cId="0" sldId="264"/>
            <ac:spMk id="2" creationId="{71070CC0-52FE-E966-81C4-7D0C94B658A9}"/>
          </ac:spMkLst>
        </pc:spChg>
        <pc:spChg chg="add del mod">
          <ac:chgData name="jiyoseop" userId="S::gowldytjq98@hanyang.ac.kr::03d12c49-c5b9-4cd1-a1a9-3cd533f93bb1" providerId="AD" clId="Web-{15B31FDE-417A-45BD-BF43-3B52013594AF}" dt="2022-05-29T14:30:54.518" v="478"/>
          <ac:spMkLst>
            <pc:docMk/>
            <pc:sldMk cId="0" sldId="264"/>
            <ac:spMk id="3" creationId="{C0E4D94C-9922-DD3F-3F33-43967DDC789F}"/>
          </ac:spMkLst>
        </pc:spChg>
        <pc:spChg chg="add mod">
          <ac:chgData name="jiyoseop" userId="S::gowldytjq98@hanyang.ac.kr::03d12c49-c5b9-4cd1-a1a9-3cd533f93bb1" providerId="AD" clId="Web-{15B31FDE-417A-45BD-BF43-3B52013594AF}" dt="2022-05-29T14:30:59.049" v="480" actId="1076"/>
          <ac:spMkLst>
            <pc:docMk/>
            <pc:sldMk cId="0" sldId="264"/>
            <ac:spMk id="6" creationId="{3775B869-C73D-5B8D-A9C2-3C74540D21F1}"/>
          </ac:spMkLst>
        </pc:spChg>
        <pc:spChg chg="mod">
          <ac:chgData name="jiyoseop" userId="S::gowldytjq98@hanyang.ac.kr::03d12c49-c5b9-4cd1-a1a9-3cd533f93bb1" providerId="AD" clId="Web-{15B31FDE-417A-45BD-BF43-3B52013594AF}" dt="2022-05-29T15:01:52.593" v="596" actId="20577"/>
          <ac:spMkLst>
            <pc:docMk/>
            <pc:sldMk cId="0" sldId="264"/>
            <ac:spMk id="251" creationId="{00000000-0000-0000-0000-000000000000}"/>
          </ac:spMkLst>
        </pc:spChg>
        <pc:spChg chg="del">
          <ac:chgData name="jiyoseop" userId="S::gowldytjq98@hanyang.ac.kr::03d12c49-c5b9-4cd1-a1a9-3cd533f93bb1" providerId="AD" clId="Web-{15B31FDE-417A-45BD-BF43-3B52013594AF}" dt="2022-05-29T14:30:52.549" v="477"/>
          <ac:spMkLst>
            <pc:docMk/>
            <pc:sldMk cId="0" sldId="264"/>
            <ac:spMk id="253" creationId="{00000000-0000-0000-0000-000000000000}"/>
          </ac:spMkLst>
        </pc:spChg>
        <pc:picChg chg="mod">
          <ac:chgData name="jiyoseop" userId="S::gowldytjq98@hanyang.ac.kr::03d12c49-c5b9-4cd1-a1a9-3cd533f93bb1" providerId="AD" clId="Web-{15B31FDE-417A-45BD-BF43-3B52013594AF}" dt="2022-05-29T15:02:27.688" v="597" actId="1076"/>
          <ac:picMkLst>
            <pc:docMk/>
            <pc:sldMk cId="0" sldId="264"/>
            <ac:picMk id="4" creationId="{46A75BE3-A5ED-586E-4008-632E8BA0AB01}"/>
          </ac:picMkLst>
        </pc:picChg>
      </pc:sldChg>
      <pc:sldChg chg="addSp delSp modSp ord delAnim">
        <pc:chgData name="jiyoseop" userId="S::gowldytjq98@hanyang.ac.kr::03d12c49-c5b9-4cd1-a1a9-3cd533f93bb1" providerId="AD" clId="Web-{15B31FDE-417A-45BD-BF43-3B52013594AF}" dt="2022-05-29T15:06:25.100" v="649" actId="1076"/>
        <pc:sldMkLst>
          <pc:docMk/>
          <pc:sldMk cId="0" sldId="265"/>
        </pc:sldMkLst>
        <pc:spChg chg="add del mod">
          <ac:chgData name="jiyoseop" userId="S::gowldytjq98@hanyang.ac.kr::03d12c49-c5b9-4cd1-a1a9-3cd533f93bb1" providerId="AD" clId="Web-{15B31FDE-417A-45BD-BF43-3B52013594AF}" dt="2022-05-29T14:31:04.393" v="482"/>
          <ac:spMkLst>
            <pc:docMk/>
            <pc:sldMk cId="0" sldId="265"/>
            <ac:spMk id="4" creationId="{58ED75BE-B05E-9BCE-75E4-C0CE343E2A48}"/>
          </ac:spMkLst>
        </pc:spChg>
        <pc:spChg chg="add mod">
          <ac:chgData name="jiyoseop" userId="S::gowldytjq98@hanyang.ac.kr::03d12c49-c5b9-4cd1-a1a9-3cd533f93bb1" providerId="AD" clId="Web-{15B31FDE-417A-45BD-BF43-3B52013594AF}" dt="2022-05-29T14:31:08.221" v="484" actId="1076"/>
          <ac:spMkLst>
            <pc:docMk/>
            <pc:sldMk cId="0" sldId="265"/>
            <ac:spMk id="8" creationId="{94E356DE-23DB-90ED-9AD3-DF9AF721C4DF}"/>
          </ac:spMkLst>
        </pc:spChg>
        <pc:spChg chg="del">
          <ac:chgData name="jiyoseop" userId="S::gowldytjq98@hanyang.ac.kr::03d12c49-c5b9-4cd1-a1a9-3cd533f93bb1" providerId="AD" clId="Web-{15B31FDE-417A-45BD-BF43-3B52013594AF}" dt="2022-05-29T14:31:02.534" v="481"/>
          <ac:spMkLst>
            <pc:docMk/>
            <pc:sldMk cId="0" sldId="265"/>
            <ac:spMk id="261" creationId="{00000000-0000-0000-0000-000000000000}"/>
          </ac:spMkLst>
        </pc:spChg>
        <pc:spChg chg="mod">
          <ac:chgData name="jiyoseop" userId="S::gowldytjq98@hanyang.ac.kr::03d12c49-c5b9-4cd1-a1a9-3cd533f93bb1" providerId="AD" clId="Web-{15B31FDE-417A-45BD-BF43-3B52013594AF}" dt="2022-05-29T15:04:08.925" v="615" actId="20577"/>
          <ac:spMkLst>
            <pc:docMk/>
            <pc:sldMk cId="0" sldId="265"/>
            <ac:spMk id="263" creationId="{00000000-0000-0000-0000-000000000000}"/>
          </ac:spMkLst>
        </pc:spChg>
        <pc:spChg chg="mod">
          <ac:chgData name="jiyoseop" userId="S::gowldytjq98@hanyang.ac.kr::03d12c49-c5b9-4cd1-a1a9-3cd533f93bb1" providerId="AD" clId="Web-{15B31FDE-417A-45BD-BF43-3B52013594AF}" dt="2022-05-29T15:03:59.299" v="607" actId="1076"/>
          <ac:spMkLst>
            <pc:docMk/>
            <pc:sldMk cId="0" sldId="265"/>
            <ac:spMk id="264" creationId="{00000000-0000-0000-0000-000000000000}"/>
          </ac:spMkLst>
        </pc:spChg>
        <pc:picChg chg="del">
          <ac:chgData name="jiyoseop" userId="S::gowldytjq98@hanyang.ac.kr::03d12c49-c5b9-4cd1-a1a9-3cd533f93bb1" providerId="AD" clId="Web-{15B31FDE-417A-45BD-BF43-3B52013594AF}" dt="2022-05-29T15:04:48.050" v="620"/>
          <ac:picMkLst>
            <pc:docMk/>
            <pc:sldMk cId="0" sldId="265"/>
            <ac:picMk id="3" creationId="{2AE6D3CC-8AEF-3A6D-16F2-7BCA6D7F89AE}"/>
          </ac:picMkLst>
        </pc:picChg>
        <pc:picChg chg="del mod">
          <ac:chgData name="jiyoseop" userId="S::gowldytjq98@hanyang.ac.kr::03d12c49-c5b9-4cd1-a1a9-3cd533f93bb1" providerId="AD" clId="Web-{15B31FDE-417A-45BD-BF43-3B52013594AF}" dt="2022-05-29T15:04:13.190" v="617"/>
          <ac:picMkLst>
            <pc:docMk/>
            <pc:sldMk cId="0" sldId="265"/>
            <ac:picMk id="5" creationId="{634F70E6-9DE8-1E15-D1E3-32D3E31B919F}"/>
          </ac:picMkLst>
        </pc:picChg>
        <pc:picChg chg="del">
          <ac:chgData name="jiyoseop" userId="S::gowldytjq98@hanyang.ac.kr::03d12c49-c5b9-4cd1-a1a9-3cd533f93bb1" providerId="AD" clId="Web-{15B31FDE-417A-45BD-BF43-3B52013594AF}" dt="2022-05-29T15:04:49.754" v="621"/>
          <ac:picMkLst>
            <pc:docMk/>
            <pc:sldMk cId="0" sldId="265"/>
            <ac:picMk id="7" creationId="{6FC42920-39D4-7F7E-5AA1-EA7246CFD164}"/>
          </ac:picMkLst>
        </pc:picChg>
        <pc:picChg chg="add mod">
          <ac:chgData name="jiyoseop" userId="S::gowldytjq98@hanyang.ac.kr::03d12c49-c5b9-4cd1-a1a9-3cd533f93bb1" providerId="AD" clId="Web-{15B31FDE-417A-45BD-BF43-3B52013594AF}" dt="2022-05-29T15:06:25.100" v="649" actId="1076"/>
          <ac:picMkLst>
            <pc:docMk/>
            <pc:sldMk cId="0" sldId="265"/>
            <ac:picMk id="9" creationId="{27CE7C8F-2131-008F-2B45-73EF0346AF8E}"/>
          </ac:picMkLst>
        </pc:picChg>
        <pc:picChg chg="add mod">
          <ac:chgData name="jiyoseop" userId="S::gowldytjq98@hanyang.ac.kr::03d12c49-c5b9-4cd1-a1a9-3cd533f93bb1" providerId="AD" clId="Web-{15B31FDE-417A-45BD-BF43-3B52013594AF}" dt="2022-05-29T15:06:22.928" v="648" actId="1076"/>
          <ac:picMkLst>
            <pc:docMk/>
            <pc:sldMk cId="0" sldId="265"/>
            <ac:picMk id="10" creationId="{4A8FD7EC-12A3-2D7A-D318-666B1D566D81}"/>
          </ac:picMkLst>
        </pc:picChg>
        <pc:picChg chg="add mod">
          <ac:chgData name="jiyoseop" userId="S::gowldytjq98@hanyang.ac.kr::03d12c49-c5b9-4cd1-a1a9-3cd533f93bb1" providerId="AD" clId="Web-{15B31FDE-417A-45BD-BF43-3B52013594AF}" dt="2022-05-29T15:06:16.990" v="646" actId="1076"/>
          <ac:picMkLst>
            <pc:docMk/>
            <pc:sldMk cId="0" sldId="265"/>
            <ac:picMk id="11" creationId="{A562DA20-E444-F722-EEE8-5B34A9F65538}"/>
          </ac:picMkLst>
        </pc:picChg>
      </pc:sldChg>
      <pc:sldChg chg="addSp delSp modSp del">
        <pc:chgData name="jiyoseop" userId="S::gowldytjq98@hanyang.ac.kr::03d12c49-c5b9-4cd1-a1a9-3cd533f93bb1" providerId="AD" clId="Web-{15B31FDE-417A-45BD-BF43-3B52013594AF}" dt="2022-05-29T16:00:06.846" v="755"/>
        <pc:sldMkLst>
          <pc:docMk/>
          <pc:sldMk cId="0" sldId="266"/>
        </pc:sldMkLst>
        <pc:spChg chg="del">
          <ac:chgData name="jiyoseop" userId="S::gowldytjq98@hanyang.ac.kr::03d12c49-c5b9-4cd1-a1a9-3cd533f93bb1" providerId="AD" clId="Web-{15B31FDE-417A-45BD-BF43-3B52013594AF}" dt="2022-05-29T15:06:44.053" v="650"/>
          <ac:spMkLst>
            <pc:docMk/>
            <pc:sldMk cId="0" sldId="266"/>
            <ac:spMk id="2" creationId="{2920ABDC-71B6-55BE-A6A2-C627F5279091}"/>
          </ac:spMkLst>
        </pc:spChg>
        <pc:spChg chg="add del mod">
          <ac:chgData name="jiyoseop" userId="S::gowldytjq98@hanyang.ac.kr::03d12c49-c5b9-4cd1-a1a9-3cd533f93bb1" providerId="AD" clId="Web-{15B31FDE-417A-45BD-BF43-3B52013594AF}" dt="2022-05-29T14:31:19.503" v="488"/>
          <ac:spMkLst>
            <pc:docMk/>
            <pc:sldMk cId="0" sldId="266"/>
            <ac:spMk id="6" creationId="{4012A219-670E-52A1-309A-8638FAD0B7CF}"/>
          </ac:spMkLst>
        </pc:spChg>
        <pc:spChg chg="add mod">
          <ac:chgData name="jiyoseop" userId="S::gowldytjq98@hanyang.ac.kr::03d12c49-c5b9-4cd1-a1a9-3cd533f93bb1" providerId="AD" clId="Web-{15B31FDE-417A-45BD-BF43-3B52013594AF}" dt="2022-05-29T14:31:25.206" v="490" actId="1076"/>
          <ac:spMkLst>
            <pc:docMk/>
            <pc:sldMk cId="0" sldId="266"/>
            <ac:spMk id="10" creationId="{31BC623D-1601-EA51-D35C-3E9571BCC539}"/>
          </ac:spMkLst>
        </pc:spChg>
        <pc:spChg chg="del mod">
          <ac:chgData name="jiyoseop" userId="S::gowldytjq98@hanyang.ac.kr::03d12c49-c5b9-4cd1-a1a9-3cd533f93bb1" providerId="AD" clId="Web-{15B31FDE-417A-45BD-BF43-3B52013594AF}" dt="2022-05-29T14:31:17.128" v="487"/>
          <ac:spMkLst>
            <pc:docMk/>
            <pc:sldMk cId="0" sldId="266"/>
            <ac:spMk id="270" creationId="{00000000-0000-0000-0000-000000000000}"/>
          </ac:spMkLst>
        </pc:spChg>
      </pc:sldChg>
      <pc:sldChg chg="addSp delSp modSp">
        <pc:chgData name="jiyoseop" userId="S::gowldytjq98@hanyang.ac.kr::03d12c49-c5b9-4cd1-a1a9-3cd533f93bb1" providerId="AD" clId="Web-{15B31FDE-417A-45BD-BF43-3B52013594AF}" dt="2022-05-29T16:10:36.972" v="798" actId="1076"/>
        <pc:sldMkLst>
          <pc:docMk/>
          <pc:sldMk cId="0" sldId="267"/>
        </pc:sldMkLst>
        <pc:spChg chg="mod">
          <ac:chgData name="jiyoseop" userId="S::gowldytjq98@hanyang.ac.kr::03d12c49-c5b9-4cd1-a1a9-3cd533f93bb1" providerId="AD" clId="Web-{15B31FDE-417A-45BD-BF43-3B52013594AF}" dt="2022-05-29T13:31:40.322" v="199" actId="20577"/>
          <ac:spMkLst>
            <pc:docMk/>
            <pc:sldMk cId="0" sldId="267"/>
            <ac:spMk id="3" creationId="{20EEE6AE-EEBF-3E15-9231-432E916F5D0A}"/>
          </ac:spMkLst>
        </pc:spChg>
        <pc:spChg chg="add del mod">
          <ac:chgData name="jiyoseop" userId="S::gowldytjq98@hanyang.ac.kr::03d12c49-c5b9-4cd1-a1a9-3cd533f93bb1" providerId="AD" clId="Web-{15B31FDE-417A-45BD-BF43-3B52013594AF}" dt="2022-05-29T14:36:23.400" v="492"/>
          <ac:spMkLst>
            <pc:docMk/>
            <pc:sldMk cId="0" sldId="267"/>
            <ac:spMk id="4" creationId="{B5326F8B-B592-577A-6495-8D088E7D6BDE}"/>
          </ac:spMkLst>
        </pc:spChg>
        <pc:spChg chg="add">
          <ac:chgData name="jiyoseop" userId="S::gowldytjq98@hanyang.ac.kr::03d12c49-c5b9-4cd1-a1a9-3cd533f93bb1" providerId="AD" clId="Web-{15B31FDE-417A-45BD-BF43-3B52013594AF}" dt="2022-05-29T14:36:24.541" v="493"/>
          <ac:spMkLst>
            <pc:docMk/>
            <pc:sldMk cId="0" sldId="267"/>
            <ac:spMk id="9" creationId="{B9F06A69-FCB2-3B48-C075-47D385CD66AE}"/>
          </ac:spMkLst>
        </pc:spChg>
        <pc:spChg chg="del">
          <ac:chgData name="jiyoseop" userId="S::gowldytjq98@hanyang.ac.kr::03d12c49-c5b9-4cd1-a1a9-3cd533f93bb1" providerId="AD" clId="Web-{15B31FDE-417A-45BD-BF43-3B52013594AF}" dt="2022-05-29T14:36:21.885" v="491"/>
          <ac:spMkLst>
            <pc:docMk/>
            <pc:sldMk cId="0" sldId="267"/>
            <ac:spMk id="279" creationId="{00000000-0000-0000-0000-000000000000}"/>
          </ac:spMkLst>
        </pc:spChg>
        <pc:picChg chg="add mod">
          <ac:chgData name="jiyoseop" userId="S::gowldytjq98@hanyang.ac.kr::03d12c49-c5b9-4cd1-a1a9-3cd533f93bb1" providerId="AD" clId="Web-{15B31FDE-417A-45BD-BF43-3B52013594AF}" dt="2022-05-29T16:10:36.972" v="798" actId="1076"/>
          <ac:picMkLst>
            <pc:docMk/>
            <pc:sldMk cId="0" sldId="267"/>
            <ac:picMk id="2" creationId="{53833361-727F-825B-28A3-8A63630D4587}"/>
          </ac:picMkLst>
        </pc:picChg>
        <pc:picChg chg="add mod">
          <ac:chgData name="jiyoseop" userId="S::gowldytjq98@hanyang.ac.kr::03d12c49-c5b9-4cd1-a1a9-3cd533f93bb1" providerId="AD" clId="Web-{15B31FDE-417A-45BD-BF43-3B52013594AF}" dt="2022-05-29T16:10:33.097" v="797" actId="1076"/>
          <ac:picMkLst>
            <pc:docMk/>
            <pc:sldMk cId="0" sldId="267"/>
            <ac:picMk id="4" creationId="{847EA2BE-17C2-BDF9-3E3C-3A351537F538}"/>
          </ac:picMkLst>
        </pc:picChg>
        <pc:picChg chg="del">
          <ac:chgData name="jiyoseop" userId="S::gowldytjq98@hanyang.ac.kr::03d12c49-c5b9-4cd1-a1a9-3cd533f93bb1" providerId="AD" clId="Web-{15B31FDE-417A-45BD-BF43-3B52013594AF}" dt="2022-05-29T16:08:43.906" v="759"/>
          <ac:picMkLst>
            <pc:docMk/>
            <pc:sldMk cId="0" sldId="267"/>
            <ac:picMk id="5" creationId="{95E3A224-D803-EACC-C893-FEEE79FB35E7}"/>
          </ac:picMkLst>
        </pc:picChg>
        <pc:picChg chg="add mod">
          <ac:chgData name="jiyoseop" userId="S::gowldytjq98@hanyang.ac.kr::03d12c49-c5b9-4cd1-a1a9-3cd533f93bb1" providerId="AD" clId="Web-{15B31FDE-417A-45BD-BF43-3B52013594AF}" dt="2022-05-29T16:10:28.987" v="796" actId="1076"/>
          <ac:picMkLst>
            <pc:docMk/>
            <pc:sldMk cId="0" sldId="267"/>
            <ac:picMk id="6" creationId="{FD2FCF8C-273B-450A-5238-66A37C8DAF65}"/>
          </ac:picMkLst>
        </pc:picChg>
      </pc:sldChg>
      <pc:sldChg chg="addSp delSp modSp del">
        <pc:chgData name="jiyoseop" userId="S::gowldytjq98@hanyang.ac.kr::03d12c49-c5b9-4cd1-a1a9-3cd533f93bb1" providerId="AD" clId="Web-{15B31FDE-417A-45BD-BF43-3B52013594AF}" dt="2022-05-29T14:56:56.975" v="581"/>
        <pc:sldMkLst>
          <pc:docMk/>
          <pc:sldMk cId="1224303141" sldId="272"/>
        </pc:sldMkLst>
        <pc:spChg chg="add del mod">
          <ac:chgData name="jiyoseop" userId="S::gowldytjq98@hanyang.ac.kr::03d12c49-c5b9-4cd1-a1a9-3cd533f93bb1" providerId="AD" clId="Web-{15B31FDE-417A-45BD-BF43-3B52013594AF}" dt="2022-05-29T14:29:59.673" v="458"/>
          <ac:spMkLst>
            <pc:docMk/>
            <pc:sldMk cId="1224303141" sldId="272"/>
            <ac:spMk id="5" creationId="{4A8F03F5-1DCD-A61F-5BA0-BBAB9A440CAF}"/>
          </ac:spMkLst>
        </pc:spChg>
        <pc:spChg chg="add mod">
          <ac:chgData name="jiyoseop" userId="S::gowldytjq98@hanyang.ac.kr::03d12c49-c5b9-4cd1-a1a9-3cd533f93bb1" providerId="AD" clId="Web-{15B31FDE-417A-45BD-BF43-3B52013594AF}" dt="2022-05-29T14:30:02.954" v="459" actId="1076"/>
          <ac:spMkLst>
            <pc:docMk/>
            <pc:sldMk cId="1224303141" sldId="272"/>
            <ac:spMk id="8" creationId="{5F259163-D406-5F17-983E-D6CB3F50FE09}"/>
          </ac:spMkLst>
        </pc:spChg>
        <pc:spChg chg="del mod">
          <ac:chgData name="jiyoseop" userId="S::gowldytjq98@hanyang.ac.kr::03d12c49-c5b9-4cd1-a1a9-3cd533f93bb1" providerId="AD" clId="Web-{15B31FDE-417A-45BD-BF43-3B52013594AF}" dt="2022-05-29T14:29:56.876" v="456"/>
          <ac:spMkLst>
            <pc:docMk/>
            <pc:sldMk cId="1224303141" sldId="272"/>
            <ac:spMk id="216" creationId="{00000000-0000-0000-0000-000000000000}"/>
          </ac:spMkLst>
        </pc:spChg>
        <pc:picChg chg="mod">
          <ac:chgData name="jiyoseop" userId="S::gowldytjq98@hanyang.ac.kr::03d12c49-c5b9-4cd1-a1a9-3cd533f93bb1" providerId="AD" clId="Web-{15B31FDE-417A-45BD-BF43-3B52013594AF}" dt="2022-05-29T14:48:27.573" v="535" actId="1076"/>
          <ac:picMkLst>
            <pc:docMk/>
            <pc:sldMk cId="1224303141" sldId="272"/>
            <ac:picMk id="4" creationId="{5D9E73F6-E971-E0DD-F51F-E8C960C01CB0}"/>
          </ac:picMkLst>
        </pc:picChg>
        <pc:picChg chg="mod">
          <ac:chgData name="jiyoseop" userId="S::gowldytjq98@hanyang.ac.kr::03d12c49-c5b9-4cd1-a1a9-3cd533f93bb1" providerId="AD" clId="Web-{15B31FDE-417A-45BD-BF43-3B52013594AF}" dt="2022-05-29T14:56:50.178" v="580" actId="1076"/>
          <ac:picMkLst>
            <pc:docMk/>
            <pc:sldMk cId="1224303141" sldId="272"/>
            <ac:picMk id="7" creationId="{B467D29B-2CC3-BC83-C8C4-412A309A8909}"/>
          </ac:picMkLst>
        </pc:picChg>
      </pc:sldChg>
      <pc:sldChg chg="addSp delSp modSp del delAnim">
        <pc:chgData name="jiyoseop" userId="S::gowldytjq98@hanyang.ac.kr::03d12c49-c5b9-4cd1-a1a9-3cd533f93bb1" providerId="AD" clId="Web-{15B31FDE-417A-45BD-BF43-3B52013594AF}" dt="2022-05-29T14:58:47.573" v="585"/>
        <pc:sldMkLst>
          <pc:docMk/>
          <pc:sldMk cId="2469103333" sldId="273"/>
        </pc:sldMkLst>
        <pc:spChg chg="add mod">
          <ac:chgData name="jiyoseop" userId="S::gowldytjq98@hanyang.ac.kr::03d12c49-c5b9-4cd1-a1a9-3cd533f93bb1" providerId="AD" clId="Web-{15B31FDE-417A-45BD-BF43-3B52013594AF}" dt="2022-05-29T14:28:38.202" v="439"/>
          <ac:spMkLst>
            <pc:docMk/>
            <pc:sldMk cId="2469103333" sldId="273"/>
            <ac:spMk id="3" creationId="{88CDE38C-C0AD-2A64-A2FF-9FBE32662C09}"/>
          </ac:spMkLst>
        </pc:spChg>
        <pc:spChg chg="add mod">
          <ac:chgData name="jiyoseop" userId="S::gowldytjq98@hanyang.ac.kr::03d12c49-c5b9-4cd1-a1a9-3cd533f93bb1" providerId="AD" clId="Web-{15B31FDE-417A-45BD-BF43-3B52013594AF}" dt="2022-05-29T14:28:47.093" v="443" actId="1076"/>
          <ac:spMkLst>
            <pc:docMk/>
            <pc:sldMk cId="2469103333" sldId="273"/>
            <ac:spMk id="5" creationId="{B58D48F1-5EED-BBC8-8BAF-1DCAD016EDA4}"/>
          </ac:spMkLst>
        </pc:spChg>
        <pc:spChg chg="mod">
          <ac:chgData name="jiyoseop" userId="S::gowldytjq98@hanyang.ac.kr::03d12c49-c5b9-4cd1-a1a9-3cd533f93bb1" providerId="AD" clId="Web-{15B31FDE-417A-45BD-BF43-3B52013594AF}" dt="2022-05-29T14:38:24.122" v="507" actId="20577"/>
          <ac:spMkLst>
            <pc:docMk/>
            <pc:sldMk cId="2469103333" sldId="273"/>
            <ac:spMk id="224" creationId="{00000000-0000-0000-0000-000000000000}"/>
          </ac:spMkLst>
        </pc:spChg>
        <pc:spChg chg="del">
          <ac:chgData name="jiyoseop" userId="S::gowldytjq98@hanyang.ac.kr::03d12c49-c5b9-4cd1-a1a9-3cd533f93bb1" providerId="AD" clId="Web-{15B31FDE-417A-45BD-BF43-3B52013594AF}" dt="2022-05-29T14:28:38.202" v="439"/>
          <ac:spMkLst>
            <pc:docMk/>
            <pc:sldMk cId="2469103333" sldId="273"/>
            <ac:spMk id="225" creationId="{00000000-0000-0000-0000-000000000000}"/>
          </ac:spMkLst>
        </pc:spChg>
        <pc:picChg chg="del mod">
          <ac:chgData name="jiyoseop" userId="S::gowldytjq98@hanyang.ac.kr::03d12c49-c5b9-4cd1-a1a9-3cd533f93bb1" providerId="AD" clId="Web-{15B31FDE-417A-45BD-BF43-3B52013594AF}" dt="2022-05-29T14:58:03.697" v="584"/>
          <ac:picMkLst>
            <pc:docMk/>
            <pc:sldMk cId="2469103333" sldId="273"/>
            <ac:picMk id="10" creationId="{FACEB593-8D8B-40F2-4A63-B9D48A9AFD95}"/>
          </ac:picMkLst>
        </pc:picChg>
      </pc:sldChg>
      <pc:sldChg chg="addSp delSp modSp delAnim">
        <pc:chgData name="jiyoseop" userId="S::gowldytjq98@hanyang.ac.kr::03d12c49-c5b9-4cd1-a1a9-3cd533f93bb1" providerId="AD" clId="Web-{15B31FDE-417A-45BD-BF43-3B52013594AF}" dt="2022-05-29T14:59:22.934" v="590" actId="1076"/>
        <pc:sldMkLst>
          <pc:docMk/>
          <pc:sldMk cId="1216442741" sldId="275"/>
        </pc:sldMkLst>
        <pc:spChg chg="add del mod">
          <ac:chgData name="jiyoseop" userId="S::gowldytjq98@hanyang.ac.kr::03d12c49-c5b9-4cd1-a1a9-3cd533f93bb1" providerId="AD" clId="Web-{15B31FDE-417A-45BD-BF43-3B52013594AF}" dt="2022-05-29T14:29:34.641" v="448"/>
          <ac:spMkLst>
            <pc:docMk/>
            <pc:sldMk cId="1216442741" sldId="275"/>
            <ac:spMk id="5" creationId="{CD2CE452-555E-06BB-5505-F17A8B427A46}"/>
          </ac:spMkLst>
        </pc:spChg>
        <pc:spChg chg="add mod">
          <ac:chgData name="jiyoseop" userId="S::gowldytjq98@hanyang.ac.kr::03d12c49-c5b9-4cd1-a1a9-3cd533f93bb1" providerId="AD" clId="Web-{15B31FDE-417A-45BD-BF43-3B52013594AF}" dt="2022-05-29T14:29:38.344" v="449" actId="1076"/>
          <ac:spMkLst>
            <pc:docMk/>
            <pc:sldMk cId="1216442741" sldId="275"/>
            <ac:spMk id="7" creationId="{7176AB0B-9817-4E05-FDC6-FB06631E1F5F}"/>
          </ac:spMkLst>
        </pc:spChg>
        <pc:spChg chg="add del">
          <ac:chgData name="jiyoseop" userId="S::gowldytjq98@hanyang.ac.kr::03d12c49-c5b9-4cd1-a1a9-3cd533f93bb1" providerId="AD" clId="Web-{15B31FDE-417A-45BD-BF43-3B52013594AF}" dt="2022-05-29T14:29:40.329" v="450"/>
          <ac:spMkLst>
            <pc:docMk/>
            <pc:sldMk cId="1216442741" sldId="275"/>
            <ac:spMk id="11" creationId="{3C954B68-2C65-3A52-0E01-8EB893713B0C}"/>
          </ac:spMkLst>
        </pc:spChg>
        <pc:spChg chg="mod">
          <ac:chgData name="jiyoseop" userId="S::gowldytjq98@hanyang.ac.kr::03d12c49-c5b9-4cd1-a1a9-3cd533f93bb1" providerId="AD" clId="Web-{15B31FDE-417A-45BD-BF43-3B52013594AF}" dt="2022-05-29T14:38:28.106" v="508" actId="20577"/>
          <ac:spMkLst>
            <pc:docMk/>
            <pc:sldMk cId="1216442741" sldId="275"/>
            <ac:spMk id="224" creationId="{00000000-0000-0000-0000-000000000000}"/>
          </ac:spMkLst>
        </pc:spChg>
        <pc:spChg chg="del">
          <ac:chgData name="jiyoseop" userId="S::gowldytjq98@hanyang.ac.kr::03d12c49-c5b9-4cd1-a1a9-3cd533f93bb1" providerId="AD" clId="Web-{15B31FDE-417A-45BD-BF43-3B52013594AF}" dt="2022-05-29T14:29:26.860" v="444"/>
          <ac:spMkLst>
            <pc:docMk/>
            <pc:sldMk cId="1216442741" sldId="275"/>
            <ac:spMk id="225" creationId="{00000000-0000-0000-0000-000000000000}"/>
          </ac:spMkLst>
        </pc:spChg>
        <pc:picChg chg="del">
          <ac:chgData name="jiyoseop" userId="S::gowldytjq98@hanyang.ac.kr::03d12c49-c5b9-4cd1-a1a9-3cd533f93bb1" providerId="AD" clId="Web-{15B31FDE-417A-45BD-BF43-3B52013594AF}" dt="2022-05-29T14:58:50.355" v="586"/>
          <ac:picMkLst>
            <pc:docMk/>
            <pc:sldMk cId="1216442741" sldId="275"/>
            <ac:picMk id="3" creationId="{64FDA429-F2DC-6A9D-94CF-AE878A9F86FB}"/>
          </ac:picMkLst>
        </pc:picChg>
        <pc:picChg chg="mod">
          <ac:chgData name="jiyoseop" userId="S::gowldytjq98@hanyang.ac.kr::03d12c49-c5b9-4cd1-a1a9-3cd533f93bb1" providerId="AD" clId="Web-{15B31FDE-417A-45BD-BF43-3B52013594AF}" dt="2022-05-29T14:59:22.934" v="590" actId="1076"/>
          <ac:picMkLst>
            <pc:docMk/>
            <pc:sldMk cId="1216442741" sldId="275"/>
            <ac:picMk id="4" creationId="{D18773FC-D29F-BA34-9676-B4A5DD126AF7}"/>
          </ac:picMkLst>
        </pc:picChg>
      </pc:sldChg>
      <pc:sldChg chg="addSp delSp modSp del">
        <pc:chgData name="jiyoseop" userId="S::gowldytjq98@hanyang.ac.kr::03d12c49-c5b9-4cd1-a1a9-3cd533f93bb1" providerId="AD" clId="Web-{15B31FDE-417A-45BD-BF43-3B52013594AF}" dt="2022-05-29T14:56:58.241" v="582"/>
        <pc:sldMkLst>
          <pc:docMk/>
          <pc:sldMk cId="2234196777" sldId="276"/>
        </pc:sldMkLst>
        <pc:spChg chg="mod">
          <ac:chgData name="jiyoseop" userId="S::gowldytjq98@hanyang.ac.kr::03d12c49-c5b9-4cd1-a1a9-3cd533f93bb1" providerId="AD" clId="Web-{15B31FDE-417A-45BD-BF43-3B52013594AF}" dt="2022-05-29T13:26:22.470" v="189" actId="20577"/>
          <ac:spMkLst>
            <pc:docMk/>
            <pc:sldMk cId="2234196777" sldId="276"/>
            <ac:spMk id="2" creationId="{B4C4BE90-BF44-3388-BC0D-EDA04BB4DCB3}"/>
          </ac:spMkLst>
        </pc:spChg>
        <pc:spChg chg="add del mod">
          <ac:chgData name="jiyoseop" userId="S::gowldytjq98@hanyang.ac.kr::03d12c49-c5b9-4cd1-a1a9-3cd533f93bb1" providerId="AD" clId="Web-{15B31FDE-417A-45BD-BF43-3B52013594AF}" dt="2022-05-29T14:30:08.735" v="461"/>
          <ac:spMkLst>
            <pc:docMk/>
            <pc:sldMk cId="2234196777" sldId="276"/>
            <ac:spMk id="3" creationId="{AAD91248-A0EE-60E4-0A58-3E3A373F1634}"/>
          </ac:spMkLst>
        </pc:spChg>
        <pc:spChg chg="add mod">
          <ac:chgData name="jiyoseop" userId="S::gowldytjq98@hanyang.ac.kr::03d12c49-c5b9-4cd1-a1a9-3cd533f93bb1" providerId="AD" clId="Web-{15B31FDE-417A-45BD-BF43-3B52013594AF}" dt="2022-05-29T14:30:15.923" v="463" actId="1076"/>
          <ac:spMkLst>
            <pc:docMk/>
            <pc:sldMk cId="2234196777" sldId="276"/>
            <ac:spMk id="5" creationId="{D2BA5B76-4A82-BBD5-78C8-3C099C6FCC68}"/>
          </ac:spMkLst>
        </pc:spChg>
        <pc:spChg chg="mod">
          <ac:chgData name="jiyoseop" userId="S::gowldytjq98@hanyang.ac.kr::03d12c49-c5b9-4cd1-a1a9-3cd533f93bb1" providerId="AD" clId="Web-{15B31FDE-417A-45BD-BF43-3B52013594AF}" dt="2022-05-29T13:24:47.906" v="82" actId="20577"/>
          <ac:spMkLst>
            <pc:docMk/>
            <pc:sldMk cId="2234196777" sldId="276"/>
            <ac:spMk id="12" creationId="{2693B687-0BDC-FFC4-83CC-FE60D8EFF39B}"/>
          </ac:spMkLst>
        </pc:spChg>
        <pc:spChg chg="del">
          <ac:chgData name="jiyoseop" userId="S::gowldytjq98@hanyang.ac.kr::03d12c49-c5b9-4cd1-a1a9-3cd533f93bb1" providerId="AD" clId="Web-{15B31FDE-417A-45BD-BF43-3B52013594AF}" dt="2022-05-29T14:30:07.235" v="460"/>
          <ac:spMkLst>
            <pc:docMk/>
            <pc:sldMk cId="2234196777" sldId="276"/>
            <ac:spMk id="216" creationId="{00000000-0000-0000-0000-000000000000}"/>
          </ac:spMkLst>
        </pc:spChg>
      </pc:sldChg>
      <pc:sldChg chg="addSp delSp modSp delAnim modAnim">
        <pc:chgData name="jiyoseop" userId="S::gowldytjq98@hanyang.ac.kr::03d12c49-c5b9-4cd1-a1a9-3cd533f93bb1" providerId="AD" clId="Web-{15B31FDE-417A-45BD-BF43-3B52013594AF}" dt="2022-05-29T15:02:55.938" v="602"/>
        <pc:sldMkLst>
          <pc:docMk/>
          <pc:sldMk cId="1095181952" sldId="277"/>
        </pc:sldMkLst>
        <pc:spChg chg="add del mod">
          <ac:chgData name="jiyoseop" userId="S::gowldytjq98@hanyang.ac.kr::03d12c49-c5b9-4cd1-a1a9-3cd533f93bb1" providerId="AD" clId="Web-{15B31FDE-417A-45BD-BF43-3B52013594AF}" dt="2022-05-29T14:29:47.501" v="452"/>
          <ac:spMkLst>
            <pc:docMk/>
            <pc:sldMk cId="1095181952" sldId="277"/>
            <ac:spMk id="3" creationId="{2BF84326-FF7F-73EF-C627-1141CF5396E6}"/>
          </ac:spMkLst>
        </pc:spChg>
        <pc:spChg chg="add mod">
          <ac:chgData name="jiyoseop" userId="S::gowldytjq98@hanyang.ac.kr::03d12c49-c5b9-4cd1-a1a9-3cd533f93bb1" providerId="AD" clId="Web-{15B31FDE-417A-45BD-BF43-3B52013594AF}" dt="2022-05-29T14:29:52.516" v="454" actId="1076"/>
          <ac:spMkLst>
            <pc:docMk/>
            <pc:sldMk cId="1095181952" sldId="277"/>
            <ac:spMk id="5" creationId="{E473417F-67D2-EEA8-4EC6-71DBE1754E05}"/>
          </ac:spMkLst>
        </pc:spChg>
        <pc:spChg chg="del">
          <ac:chgData name="jiyoseop" userId="S::gowldytjq98@hanyang.ac.kr::03d12c49-c5b9-4cd1-a1a9-3cd533f93bb1" providerId="AD" clId="Web-{15B31FDE-417A-45BD-BF43-3B52013594AF}" dt="2022-05-29T14:45:34.678" v="523"/>
          <ac:spMkLst>
            <pc:docMk/>
            <pc:sldMk cId="1095181952" sldId="277"/>
            <ac:spMk id="6" creationId="{55977A06-6353-1488-5A14-F73A4518B363}"/>
          </ac:spMkLst>
        </pc:spChg>
        <pc:spChg chg="mod">
          <ac:chgData name="jiyoseop" userId="S::gowldytjq98@hanyang.ac.kr::03d12c49-c5b9-4cd1-a1a9-3cd533f93bb1" providerId="AD" clId="Web-{15B31FDE-417A-45BD-BF43-3B52013594AF}" dt="2022-05-29T14:45:32.350" v="522" actId="20577"/>
          <ac:spMkLst>
            <pc:docMk/>
            <pc:sldMk cId="1095181952" sldId="277"/>
            <ac:spMk id="9" creationId="{0F0A8BC8-8766-228F-6287-962FE701E81C}"/>
          </ac:spMkLst>
        </pc:spChg>
        <pc:spChg chg="mod">
          <ac:chgData name="jiyoseop" userId="S::gowldytjq98@hanyang.ac.kr::03d12c49-c5b9-4cd1-a1a9-3cd533f93bb1" providerId="AD" clId="Web-{15B31FDE-417A-45BD-BF43-3B52013594AF}" dt="2022-05-29T15:02:40.297" v="598" actId="20577"/>
          <ac:spMkLst>
            <pc:docMk/>
            <pc:sldMk cId="1095181952" sldId="277"/>
            <ac:spMk id="215" creationId="{00000000-0000-0000-0000-000000000000}"/>
          </ac:spMkLst>
        </pc:spChg>
        <pc:spChg chg="del">
          <ac:chgData name="jiyoseop" userId="S::gowldytjq98@hanyang.ac.kr::03d12c49-c5b9-4cd1-a1a9-3cd533f93bb1" providerId="AD" clId="Web-{15B31FDE-417A-45BD-BF43-3B52013594AF}" dt="2022-05-29T14:29:45.172" v="451"/>
          <ac:spMkLst>
            <pc:docMk/>
            <pc:sldMk cId="1095181952" sldId="277"/>
            <ac:spMk id="216" creationId="{00000000-0000-0000-0000-000000000000}"/>
          </ac:spMkLst>
        </pc:spChg>
        <pc:spChg chg="mod">
          <ac:chgData name="jiyoseop" userId="S::gowldytjq98@hanyang.ac.kr::03d12c49-c5b9-4cd1-a1a9-3cd533f93bb1" providerId="AD" clId="Web-{15B31FDE-417A-45BD-BF43-3B52013594AF}" dt="2022-05-29T14:45:38.225" v="524" actId="1076"/>
          <ac:spMkLst>
            <pc:docMk/>
            <pc:sldMk cId="1095181952" sldId="277"/>
            <ac:spMk id="218" creationId="{00000000-0000-0000-0000-000000000000}"/>
          </ac:spMkLst>
        </pc:spChg>
        <pc:spChg chg="mod">
          <ac:chgData name="jiyoseop" userId="S::gowldytjq98@hanyang.ac.kr::03d12c49-c5b9-4cd1-a1a9-3cd533f93bb1" providerId="AD" clId="Web-{15B31FDE-417A-45BD-BF43-3B52013594AF}" dt="2022-05-29T14:45:41.772" v="525" actId="1076"/>
          <ac:spMkLst>
            <pc:docMk/>
            <pc:sldMk cId="1095181952" sldId="277"/>
            <ac:spMk id="219" creationId="{00000000-0000-0000-0000-000000000000}"/>
          </ac:spMkLst>
        </pc:spChg>
        <pc:picChg chg="del">
          <ac:chgData name="jiyoseop" userId="S::gowldytjq98@hanyang.ac.kr::03d12c49-c5b9-4cd1-a1a9-3cd533f93bb1" providerId="AD" clId="Web-{15B31FDE-417A-45BD-BF43-3B52013594AF}" dt="2022-05-29T14:46:12.648" v="527"/>
          <ac:picMkLst>
            <pc:docMk/>
            <pc:sldMk cId="1095181952" sldId="277"/>
            <ac:picMk id="7" creationId="{3AF24C33-9C44-008E-F01B-D419AE9B10C3}"/>
          </ac:picMkLst>
        </pc:picChg>
        <pc:picChg chg="add del mod">
          <ac:chgData name="jiyoseop" userId="S::gowldytjq98@hanyang.ac.kr::03d12c49-c5b9-4cd1-a1a9-3cd533f93bb1" providerId="AD" clId="Web-{15B31FDE-417A-45BD-BF43-3B52013594AF}" dt="2022-05-29T14:48:14.416" v="530"/>
          <ac:picMkLst>
            <pc:docMk/>
            <pc:sldMk cId="1095181952" sldId="277"/>
            <ac:picMk id="8" creationId="{E6F62BAA-C44C-EDB5-16AF-12649248E724}"/>
          </ac:picMkLst>
        </pc:picChg>
        <pc:picChg chg="add mod">
          <ac:chgData name="jiyoseop" userId="S::gowldytjq98@hanyang.ac.kr::03d12c49-c5b9-4cd1-a1a9-3cd533f93bb1" providerId="AD" clId="Web-{15B31FDE-417A-45BD-BF43-3B52013594AF}" dt="2022-05-29T14:55:01.957" v="554" actId="1076"/>
          <ac:picMkLst>
            <pc:docMk/>
            <pc:sldMk cId="1095181952" sldId="277"/>
            <ac:picMk id="10" creationId="{ECCBBAE9-DD71-5FB8-2034-CB4985D4B8E0}"/>
          </ac:picMkLst>
        </pc:picChg>
        <pc:picChg chg="del">
          <ac:chgData name="jiyoseop" userId="S::gowldytjq98@hanyang.ac.kr::03d12c49-c5b9-4cd1-a1a9-3cd533f93bb1" providerId="AD" clId="Web-{15B31FDE-417A-45BD-BF43-3B52013594AF}" dt="2022-05-29T14:46:10.273" v="526"/>
          <ac:picMkLst>
            <pc:docMk/>
            <pc:sldMk cId="1095181952" sldId="277"/>
            <ac:picMk id="11" creationId="{59FCF45A-E5FE-66E9-DB4A-2CEBC1B0DBD1}"/>
          </ac:picMkLst>
        </pc:picChg>
        <pc:picChg chg="add mod">
          <ac:chgData name="jiyoseop" userId="S::gowldytjq98@hanyang.ac.kr::03d12c49-c5b9-4cd1-a1a9-3cd533f93bb1" providerId="AD" clId="Web-{15B31FDE-417A-45BD-BF43-3B52013594AF}" dt="2022-05-29T14:55:54.005" v="572" actId="1076"/>
          <ac:picMkLst>
            <pc:docMk/>
            <pc:sldMk cId="1095181952" sldId="277"/>
            <ac:picMk id="12" creationId="{A5DE0F99-B7C8-A816-7D43-373C88321780}"/>
          </ac:picMkLst>
        </pc:picChg>
        <pc:picChg chg="add mod">
          <ac:chgData name="jiyoseop" userId="S::gowldytjq98@hanyang.ac.kr::03d12c49-c5b9-4cd1-a1a9-3cd533f93bb1" providerId="AD" clId="Web-{15B31FDE-417A-45BD-BF43-3B52013594AF}" dt="2022-05-29T14:55:59.740" v="575" actId="1076"/>
          <ac:picMkLst>
            <pc:docMk/>
            <pc:sldMk cId="1095181952" sldId="277"/>
            <ac:picMk id="13" creationId="{55DFE2DE-D103-CF6D-39A5-9D8A689BEBF4}"/>
          </ac:picMkLst>
        </pc:picChg>
        <pc:picChg chg="add mod">
          <ac:chgData name="jiyoseop" userId="S::gowldytjq98@hanyang.ac.kr::03d12c49-c5b9-4cd1-a1a9-3cd533f93bb1" providerId="AD" clId="Web-{15B31FDE-417A-45BD-BF43-3B52013594AF}" dt="2022-05-29T14:56:10.802" v="579" actId="1076"/>
          <ac:picMkLst>
            <pc:docMk/>
            <pc:sldMk cId="1095181952" sldId="277"/>
            <ac:picMk id="14" creationId="{06D6668C-F102-2748-C889-FDDD4968E04F}"/>
          </ac:picMkLst>
        </pc:picChg>
      </pc:sldChg>
      <pc:sldChg chg="addSp delSp modSp del">
        <pc:chgData name="jiyoseop" userId="S::gowldytjq98@hanyang.ac.kr::03d12c49-c5b9-4cd1-a1a9-3cd533f93bb1" providerId="AD" clId="Web-{15B31FDE-417A-45BD-BF43-3B52013594AF}" dt="2022-05-29T15:57:50.811" v="742"/>
        <pc:sldMkLst>
          <pc:docMk/>
          <pc:sldMk cId="3222858864" sldId="278"/>
        </pc:sldMkLst>
        <pc:spChg chg="add del mod">
          <ac:chgData name="jiyoseop" userId="S::gowldytjq98@hanyang.ac.kr::03d12c49-c5b9-4cd1-a1a9-3cd533f93bb1" providerId="AD" clId="Web-{15B31FDE-417A-45BD-BF43-3B52013594AF}" dt="2022-05-29T14:30:23.126" v="467"/>
          <ac:spMkLst>
            <pc:docMk/>
            <pc:sldMk cId="3222858864" sldId="278"/>
            <ac:spMk id="4" creationId="{30DC17EB-2BAB-BD9E-4783-7476F237FF3A}"/>
          </ac:spMkLst>
        </pc:spChg>
        <pc:spChg chg="add mod">
          <ac:chgData name="jiyoseop" userId="S::gowldytjq98@hanyang.ac.kr::03d12c49-c5b9-4cd1-a1a9-3cd533f93bb1" providerId="AD" clId="Web-{15B31FDE-417A-45BD-BF43-3B52013594AF}" dt="2022-05-29T14:30:26.095" v="468" actId="1076"/>
          <ac:spMkLst>
            <pc:docMk/>
            <pc:sldMk cId="3222858864" sldId="278"/>
            <ac:spMk id="8" creationId="{254BA563-95F1-634E-87AB-09DEED1788F1}"/>
          </ac:spMkLst>
        </pc:spChg>
        <pc:spChg chg="del mod">
          <ac:chgData name="jiyoseop" userId="S::gowldytjq98@hanyang.ac.kr::03d12c49-c5b9-4cd1-a1a9-3cd533f93bb1" providerId="AD" clId="Web-{15B31FDE-417A-45BD-BF43-3B52013594AF}" dt="2022-05-29T14:30:20.829" v="465"/>
          <ac:spMkLst>
            <pc:docMk/>
            <pc:sldMk cId="3222858864" sldId="278"/>
            <ac:spMk id="13" creationId="{C49F4A04-5D03-74FF-4A8B-9AC48B3C83E5}"/>
          </ac:spMkLst>
        </pc:spChg>
      </pc:sldChg>
      <pc:sldChg chg="addSp delSp modSp del addCm">
        <pc:chgData name="jiyoseop" userId="S::gowldytjq98@hanyang.ac.kr::03d12c49-c5b9-4cd1-a1a9-3cd533f93bb1" providerId="AD" clId="Web-{15B31FDE-417A-45BD-BF43-3B52013594AF}" dt="2022-05-29T16:10:38.456" v="799"/>
        <pc:sldMkLst>
          <pc:docMk/>
          <pc:sldMk cId="4263328945" sldId="279"/>
        </pc:sldMkLst>
        <pc:spChg chg="add del mod">
          <ac:chgData name="jiyoseop" userId="S::gowldytjq98@hanyang.ac.kr::03d12c49-c5b9-4cd1-a1a9-3cd533f93bb1" providerId="AD" clId="Web-{15B31FDE-417A-45BD-BF43-3B52013594AF}" dt="2022-05-29T14:36:33.463" v="495"/>
          <ac:spMkLst>
            <pc:docMk/>
            <pc:sldMk cId="4263328945" sldId="279"/>
            <ac:spMk id="6" creationId="{39CF85F7-3993-6625-42CF-86EA6752B265}"/>
          </ac:spMkLst>
        </pc:spChg>
        <pc:spChg chg="add">
          <ac:chgData name="jiyoseop" userId="S::gowldytjq98@hanyang.ac.kr::03d12c49-c5b9-4cd1-a1a9-3cd533f93bb1" providerId="AD" clId="Web-{15B31FDE-417A-45BD-BF43-3B52013594AF}" dt="2022-05-29T14:36:35.619" v="496"/>
          <ac:spMkLst>
            <pc:docMk/>
            <pc:sldMk cId="4263328945" sldId="279"/>
            <ac:spMk id="10" creationId="{C37DB3C7-931F-1238-0B2F-C7202201A7DE}"/>
          </ac:spMkLst>
        </pc:spChg>
        <pc:spChg chg="del">
          <ac:chgData name="jiyoseop" userId="S::gowldytjq98@hanyang.ac.kr::03d12c49-c5b9-4cd1-a1a9-3cd533f93bb1" providerId="AD" clId="Web-{15B31FDE-417A-45BD-BF43-3B52013594AF}" dt="2022-05-29T14:36:31.182" v="494"/>
          <ac:spMkLst>
            <pc:docMk/>
            <pc:sldMk cId="4263328945" sldId="279"/>
            <ac:spMk id="279" creationId="{00000000-0000-0000-0000-000000000000}"/>
          </ac:spMkLst>
        </pc:spChg>
        <pc:picChg chg="add del mod">
          <ac:chgData name="jiyoseop" userId="S::gowldytjq98@hanyang.ac.kr::03d12c49-c5b9-4cd1-a1a9-3cd533f93bb1" providerId="AD" clId="Web-{15B31FDE-417A-45BD-BF43-3B52013594AF}" dt="2022-05-29T16:09:18.829" v="770"/>
          <ac:picMkLst>
            <pc:docMk/>
            <pc:sldMk cId="4263328945" sldId="279"/>
            <ac:picMk id="2" creationId="{62471D2C-8A9A-1948-3E58-95D08D51177B}"/>
          </ac:picMkLst>
        </pc:picChg>
        <pc:picChg chg="add mod">
          <ac:chgData name="jiyoseop" userId="S::gowldytjq98@hanyang.ac.kr::03d12c49-c5b9-4cd1-a1a9-3cd533f93bb1" providerId="AD" clId="Web-{15B31FDE-417A-45BD-BF43-3B52013594AF}" dt="2022-05-29T16:09:47.533" v="783" actId="1076"/>
          <ac:picMkLst>
            <pc:docMk/>
            <pc:sldMk cId="4263328945" sldId="279"/>
            <ac:picMk id="3" creationId="{771E3A45-B235-C3A1-EA2E-0D779FA2AFE8}"/>
          </ac:picMkLst>
        </pc:picChg>
        <pc:picChg chg="del">
          <ac:chgData name="jiyoseop" userId="S::gowldytjq98@hanyang.ac.kr::03d12c49-c5b9-4cd1-a1a9-3cd533f93bb1" providerId="AD" clId="Web-{15B31FDE-417A-45BD-BF43-3B52013594AF}" dt="2022-05-29T16:08:58.188" v="765"/>
          <ac:picMkLst>
            <pc:docMk/>
            <pc:sldMk cId="4263328945" sldId="279"/>
            <ac:picMk id="12" creationId="{66982678-4E35-1261-A23E-06D06FE001FE}"/>
          </ac:picMkLst>
        </pc:picChg>
      </pc:sldChg>
      <pc:sldChg chg="modSp add ord">
        <pc:chgData name="jiyoseop" userId="S::gowldytjq98@hanyang.ac.kr::03d12c49-c5b9-4cd1-a1a9-3cd533f93bb1" providerId="AD" clId="Web-{15B31FDE-417A-45BD-BF43-3B52013594AF}" dt="2022-05-29T14:21:58.912" v="354" actId="20577"/>
        <pc:sldMkLst>
          <pc:docMk/>
          <pc:sldMk cId="1138922934" sldId="280"/>
        </pc:sldMkLst>
        <pc:spChg chg="mod">
          <ac:chgData name="jiyoseop" userId="S::gowldytjq98@hanyang.ac.kr::03d12c49-c5b9-4cd1-a1a9-3cd533f93bb1" providerId="AD" clId="Web-{15B31FDE-417A-45BD-BF43-3B52013594AF}" dt="2022-05-29T14:21:58.912" v="354" actId="20577"/>
          <ac:spMkLst>
            <pc:docMk/>
            <pc:sldMk cId="1138922934" sldId="280"/>
            <ac:spMk id="9" creationId="{04EE3209-13CA-4213-A5E0-E2ABAE9F7FC2}"/>
          </ac:spMkLst>
        </pc:spChg>
      </pc:sldChg>
      <pc:sldChg chg="addSp delSp modSp add ord replId">
        <pc:chgData name="jiyoseop" userId="S::gowldytjq98@hanyang.ac.kr::03d12c49-c5b9-4cd1-a1a9-3cd533f93bb1" providerId="AD" clId="Web-{15B31FDE-417A-45BD-BF43-3B52013594AF}" dt="2022-05-29T15:49:06.250" v="704" actId="1076"/>
        <pc:sldMkLst>
          <pc:docMk/>
          <pc:sldMk cId="420255976" sldId="281"/>
        </pc:sldMkLst>
        <pc:spChg chg="mod">
          <ac:chgData name="jiyoseop" userId="S::gowldytjq98@hanyang.ac.kr::03d12c49-c5b9-4cd1-a1a9-3cd533f93bb1" providerId="AD" clId="Web-{15B31FDE-417A-45BD-BF43-3B52013594AF}" dt="2022-05-29T15:26:32.665" v="660" actId="20577"/>
          <ac:spMkLst>
            <pc:docMk/>
            <pc:sldMk cId="420255976" sldId="281"/>
            <ac:spMk id="3" creationId="{61AE3D80-408A-9647-52D8-3411352E09C0}"/>
          </ac:spMkLst>
        </pc:spChg>
        <pc:picChg chg="add del mod">
          <ac:chgData name="jiyoseop" userId="S::gowldytjq98@hanyang.ac.kr::03d12c49-c5b9-4cd1-a1a9-3cd533f93bb1" providerId="AD" clId="Web-{15B31FDE-417A-45BD-BF43-3B52013594AF}" dt="2022-05-29T15:48:48.406" v="701"/>
          <ac:picMkLst>
            <pc:docMk/>
            <pc:sldMk cId="420255976" sldId="281"/>
            <ac:picMk id="2" creationId="{A3ED32E4-B9BE-4D3A-F11C-ADE71B01EB36}"/>
          </ac:picMkLst>
        </pc:picChg>
        <pc:picChg chg="add mod">
          <ac:chgData name="jiyoseop" userId="S::gowldytjq98@hanyang.ac.kr::03d12c49-c5b9-4cd1-a1a9-3cd533f93bb1" providerId="AD" clId="Web-{15B31FDE-417A-45BD-BF43-3B52013594AF}" dt="2022-05-29T15:49:06.250" v="704" actId="1076"/>
          <ac:picMkLst>
            <pc:docMk/>
            <pc:sldMk cId="420255976" sldId="281"/>
            <ac:picMk id="4" creationId="{14BFB065-460F-D853-E9C6-60049DF17B3D}"/>
          </ac:picMkLst>
        </pc:picChg>
        <pc:picChg chg="del">
          <ac:chgData name="jiyoseop" userId="S::gowldytjq98@hanyang.ac.kr::03d12c49-c5b9-4cd1-a1a9-3cd533f93bb1" providerId="AD" clId="Web-{15B31FDE-417A-45BD-BF43-3B52013594AF}" dt="2022-05-29T15:48:32.187" v="696"/>
          <ac:picMkLst>
            <pc:docMk/>
            <pc:sldMk cId="420255976" sldId="281"/>
            <ac:picMk id="5" creationId="{7B668721-8C9F-65EF-7BCF-1A76FF048053}"/>
          </ac:picMkLst>
        </pc:picChg>
      </pc:sldChg>
      <pc:sldChg chg="addSp modSp">
        <pc:chgData name="jiyoseop" userId="S::gowldytjq98@hanyang.ac.kr::03d12c49-c5b9-4cd1-a1a9-3cd533f93bb1" providerId="AD" clId="Web-{15B31FDE-417A-45BD-BF43-3B52013594AF}" dt="2022-05-29T13:35:55.969" v="252" actId="20577"/>
        <pc:sldMkLst>
          <pc:docMk/>
          <pc:sldMk cId="3270311808" sldId="281"/>
        </pc:sldMkLst>
        <pc:spChg chg="mod">
          <ac:chgData name="jiyoseop" userId="S::gowldytjq98@hanyang.ac.kr::03d12c49-c5b9-4cd1-a1a9-3cd533f93bb1" providerId="AD" clId="Web-{15B31FDE-417A-45BD-BF43-3B52013594AF}" dt="2022-05-29T13:35:55.969" v="252" actId="20577"/>
          <ac:spMkLst>
            <pc:docMk/>
            <pc:sldMk cId="3270311808" sldId="281"/>
            <ac:spMk id="2" creationId="{DDA15607-AF65-891B-0277-C77A7D3B28AE}"/>
          </ac:spMkLst>
        </pc:spChg>
        <pc:picChg chg="add mod">
          <ac:chgData name="jiyoseop" userId="S::gowldytjq98@hanyang.ac.kr::03d12c49-c5b9-4cd1-a1a9-3cd533f93bb1" providerId="AD" clId="Web-{15B31FDE-417A-45BD-BF43-3B52013594AF}" dt="2022-05-29T13:35:33.984" v="208"/>
          <ac:picMkLst>
            <pc:docMk/>
            <pc:sldMk cId="3270311808" sldId="281"/>
            <ac:picMk id="4" creationId="{24B3D6CE-9CDE-1D95-4F12-331B307EF982}"/>
          </ac:picMkLst>
        </pc:picChg>
      </pc:sldChg>
      <pc:sldChg chg="addSp delSp modSp add ord addCm modCm">
        <pc:chgData name="jiyoseop" userId="S::gowldytjq98@hanyang.ac.kr::03d12c49-c5b9-4cd1-a1a9-3cd533f93bb1" providerId="AD" clId="Web-{15B31FDE-417A-45BD-BF43-3B52013594AF}" dt="2022-05-29T16:40:39.840" v="923" actId="1076"/>
        <pc:sldMkLst>
          <pc:docMk/>
          <pc:sldMk cId="506615997" sldId="282"/>
        </pc:sldMkLst>
        <pc:spChg chg="add del mod">
          <ac:chgData name="jiyoseop" userId="S::gowldytjq98@hanyang.ac.kr::03d12c49-c5b9-4cd1-a1a9-3cd533f93bb1" providerId="AD" clId="Web-{15B31FDE-417A-45BD-BF43-3B52013594AF}" dt="2022-05-29T16:40:39.747" v="915" actId="1076"/>
          <ac:spMkLst>
            <pc:docMk/>
            <pc:sldMk cId="506615997" sldId="282"/>
            <ac:spMk id="16" creationId="{71AF4C04-B369-B626-EE6D-93C014E5839A}"/>
          </ac:spMkLst>
        </pc:spChg>
        <pc:spChg chg="mod">
          <ac:chgData name="jiyoseop" userId="S::gowldytjq98@hanyang.ac.kr::03d12c49-c5b9-4cd1-a1a9-3cd533f93bb1" providerId="AD" clId="Web-{15B31FDE-417A-45BD-BF43-3B52013594AF}" dt="2022-05-29T16:40:39.778" v="917" actId="1076"/>
          <ac:spMkLst>
            <pc:docMk/>
            <pc:sldMk cId="506615997" sldId="282"/>
            <ac:spMk id="19" creationId="{4DA2E1C9-6B7F-49FB-2177-9906808A8733}"/>
          </ac:spMkLst>
        </pc:spChg>
        <pc:spChg chg="mod">
          <ac:chgData name="jiyoseop" userId="S::gowldytjq98@hanyang.ac.kr::03d12c49-c5b9-4cd1-a1a9-3cd533f93bb1" providerId="AD" clId="Web-{15B31FDE-417A-45BD-BF43-3B52013594AF}" dt="2022-05-29T16:40:39.794" v="919" actId="1076"/>
          <ac:spMkLst>
            <pc:docMk/>
            <pc:sldMk cId="506615997" sldId="282"/>
            <ac:spMk id="22" creationId="{C98A14C6-C7F0-8A65-EB1B-7084D12B44C8}"/>
          </ac:spMkLst>
        </pc:spChg>
        <pc:spChg chg="mod">
          <ac:chgData name="jiyoseop" userId="S::gowldytjq98@hanyang.ac.kr::03d12c49-c5b9-4cd1-a1a9-3cd533f93bb1" providerId="AD" clId="Web-{15B31FDE-417A-45BD-BF43-3B52013594AF}" dt="2022-05-29T16:40:39.809" v="921" actId="1076"/>
          <ac:spMkLst>
            <pc:docMk/>
            <pc:sldMk cId="506615997" sldId="282"/>
            <ac:spMk id="25" creationId="{3C0F9D1C-86D1-8773-AEEC-24CED0B42441}"/>
          </ac:spMkLst>
        </pc:spChg>
        <pc:spChg chg="mod">
          <ac:chgData name="jiyoseop" userId="S::gowldytjq98@hanyang.ac.kr::03d12c49-c5b9-4cd1-a1a9-3cd533f93bb1" providerId="AD" clId="Web-{15B31FDE-417A-45BD-BF43-3B52013594AF}" dt="2022-05-29T16:40:39.840" v="923" actId="1076"/>
          <ac:spMkLst>
            <pc:docMk/>
            <pc:sldMk cId="506615997" sldId="282"/>
            <ac:spMk id="28" creationId="{CE42C937-6B16-0161-D732-0B8FF6437A63}"/>
          </ac:spMkLst>
        </pc:spChg>
        <pc:picChg chg="add del mod">
          <ac:chgData name="jiyoseop" userId="S::gowldytjq98@hanyang.ac.kr::03d12c49-c5b9-4cd1-a1a9-3cd533f93bb1" providerId="AD" clId="Web-{15B31FDE-417A-45BD-BF43-3B52013594AF}" dt="2022-05-29T15:47:24.232" v="688"/>
          <ac:picMkLst>
            <pc:docMk/>
            <pc:sldMk cId="506615997" sldId="282"/>
            <ac:picMk id="2" creationId="{BD116C5E-071E-4674-334F-5FA92F857D2D}"/>
          </ac:picMkLst>
        </pc:picChg>
        <pc:picChg chg="add del mod">
          <ac:chgData name="jiyoseop" userId="S::gowldytjq98@hanyang.ac.kr::03d12c49-c5b9-4cd1-a1a9-3cd533f93bb1" providerId="AD" clId="Web-{15B31FDE-417A-45BD-BF43-3B52013594AF}" dt="2022-05-29T15:47:14.732" v="683"/>
          <ac:picMkLst>
            <pc:docMk/>
            <pc:sldMk cId="506615997" sldId="282"/>
            <ac:picMk id="4" creationId="{A3D4E661-E0DE-6E68-4CB0-668B6A30E662}"/>
          </ac:picMkLst>
        </pc:picChg>
        <pc:picChg chg="mod">
          <ac:chgData name="jiyoseop" userId="S::gowldytjq98@hanyang.ac.kr::03d12c49-c5b9-4cd1-a1a9-3cd533f93bb1" providerId="AD" clId="Web-{15B31FDE-417A-45BD-BF43-3B52013594AF}" dt="2022-05-29T16:40:39.700" v="912" actId="1076"/>
          <ac:picMkLst>
            <pc:docMk/>
            <pc:sldMk cId="506615997" sldId="282"/>
            <ac:picMk id="9" creationId="{34D3392C-A23A-66D7-2F30-0A3C1CD1028C}"/>
          </ac:picMkLst>
        </pc:picChg>
        <pc:picChg chg="mod">
          <ac:chgData name="jiyoseop" userId="S::gowldytjq98@hanyang.ac.kr::03d12c49-c5b9-4cd1-a1a9-3cd533f93bb1" providerId="AD" clId="Web-{15B31FDE-417A-45BD-BF43-3B52013594AF}" dt="2022-05-29T16:40:39.715" v="913" actId="1076"/>
          <ac:picMkLst>
            <pc:docMk/>
            <pc:sldMk cId="506615997" sldId="282"/>
            <ac:picMk id="12" creationId="{E819FDEA-FAA5-8053-182C-906AA2A0F39C}"/>
          </ac:picMkLst>
        </pc:picChg>
        <pc:picChg chg="mod">
          <ac:chgData name="jiyoseop" userId="S::gowldytjq98@hanyang.ac.kr::03d12c49-c5b9-4cd1-a1a9-3cd533f93bb1" providerId="AD" clId="Web-{15B31FDE-417A-45BD-BF43-3B52013594AF}" dt="2022-05-29T16:40:39.731" v="914" actId="1076"/>
          <ac:picMkLst>
            <pc:docMk/>
            <pc:sldMk cId="506615997" sldId="282"/>
            <ac:picMk id="14" creationId="{5F059AFA-781B-622B-A877-B56D4E01278D}"/>
          </ac:picMkLst>
        </pc:picChg>
        <pc:picChg chg="mod">
          <ac:chgData name="jiyoseop" userId="S::gowldytjq98@hanyang.ac.kr::03d12c49-c5b9-4cd1-a1a9-3cd533f93bb1" providerId="AD" clId="Web-{15B31FDE-417A-45BD-BF43-3B52013594AF}" dt="2022-05-29T16:40:39.762" v="916" actId="1076"/>
          <ac:picMkLst>
            <pc:docMk/>
            <pc:sldMk cId="506615997" sldId="282"/>
            <ac:picMk id="17" creationId="{D1B34A4B-B2AD-D4BB-98F4-152D700ED17A}"/>
          </ac:picMkLst>
        </pc:picChg>
        <pc:picChg chg="mod">
          <ac:chgData name="jiyoseop" userId="S::gowldytjq98@hanyang.ac.kr::03d12c49-c5b9-4cd1-a1a9-3cd533f93bb1" providerId="AD" clId="Web-{15B31FDE-417A-45BD-BF43-3B52013594AF}" dt="2022-05-29T16:40:39.778" v="918" actId="1076"/>
          <ac:picMkLst>
            <pc:docMk/>
            <pc:sldMk cId="506615997" sldId="282"/>
            <ac:picMk id="20" creationId="{28F7C97B-A649-C5E4-35BD-3CA158DAE8B1}"/>
          </ac:picMkLst>
        </pc:picChg>
        <pc:picChg chg="mod">
          <ac:chgData name="jiyoseop" userId="S::gowldytjq98@hanyang.ac.kr::03d12c49-c5b9-4cd1-a1a9-3cd533f93bb1" providerId="AD" clId="Web-{15B31FDE-417A-45BD-BF43-3B52013594AF}" dt="2022-05-29T16:40:39.809" v="920" actId="1076"/>
          <ac:picMkLst>
            <pc:docMk/>
            <pc:sldMk cId="506615997" sldId="282"/>
            <ac:picMk id="23" creationId="{63C3CBFE-5770-FED5-C11E-1B44D85A322F}"/>
          </ac:picMkLst>
        </pc:picChg>
        <pc:picChg chg="mod">
          <ac:chgData name="jiyoseop" userId="S::gowldytjq98@hanyang.ac.kr::03d12c49-c5b9-4cd1-a1a9-3cd533f93bb1" providerId="AD" clId="Web-{15B31FDE-417A-45BD-BF43-3B52013594AF}" dt="2022-05-29T16:40:39.825" v="922" actId="1076"/>
          <ac:picMkLst>
            <pc:docMk/>
            <pc:sldMk cId="506615997" sldId="282"/>
            <ac:picMk id="26" creationId="{99F78214-CB29-9182-A72B-22B51E2F5862}"/>
          </ac:picMkLst>
        </pc:picChg>
      </pc:sldChg>
      <pc:sldChg chg="addSp delSp modSp add replId">
        <pc:chgData name="jiyoseop" userId="S::gowldytjq98@hanyang.ac.kr::03d12c49-c5b9-4cd1-a1a9-3cd533f93bb1" providerId="AD" clId="Web-{15B31FDE-417A-45BD-BF43-3B52013594AF}" dt="2022-05-29T15:57:36.811" v="741" actId="1076"/>
        <pc:sldMkLst>
          <pc:docMk/>
          <pc:sldMk cId="2068629168" sldId="283"/>
        </pc:sldMkLst>
        <pc:spChg chg="mod">
          <ac:chgData name="jiyoseop" userId="S::gowldytjq98@hanyang.ac.kr::03d12c49-c5b9-4cd1-a1a9-3cd533f93bb1" providerId="AD" clId="Web-{15B31FDE-417A-45BD-BF43-3B52013594AF}" dt="2022-05-29T15:52:34.928" v="723" actId="20577"/>
          <ac:spMkLst>
            <pc:docMk/>
            <pc:sldMk cId="2068629168" sldId="283"/>
            <ac:spMk id="3" creationId="{61AE3D80-408A-9647-52D8-3411352E09C0}"/>
          </ac:spMkLst>
        </pc:spChg>
        <pc:picChg chg="add mod">
          <ac:chgData name="jiyoseop" userId="S::gowldytjq98@hanyang.ac.kr::03d12c49-c5b9-4cd1-a1a9-3cd533f93bb1" providerId="AD" clId="Web-{15B31FDE-417A-45BD-BF43-3B52013594AF}" dt="2022-05-29T15:53:41.164" v="733" actId="1076"/>
          <ac:picMkLst>
            <pc:docMk/>
            <pc:sldMk cId="2068629168" sldId="283"/>
            <ac:picMk id="2" creationId="{6498F434-79AC-889D-4FE1-EF6A40CFDE7E}"/>
          </ac:picMkLst>
        </pc:picChg>
        <pc:picChg chg="del">
          <ac:chgData name="jiyoseop" userId="S::gowldytjq98@hanyang.ac.kr::03d12c49-c5b9-4cd1-a1a9-3cd533f93bb1" providerId="AD" clId="Web-{15B31FDE-417A-45BD-BF43-3B52013594AF}" dt="2022-05-29T15:52:37.740" v="724"/>
          <ac:picMkLst>
            <pc:docMk/>
            <pc:sldMk cId="2068629168" sldId="283"/>
            <ac:picMk id="4" creationId="{14BFB065-460F-D853-E9C6-60049DF17B3D}"/>
          </ac:picMkLst>
        </pc:picChg>
        <pc:picChg chg="add mod">
          <ac:chgData name="jiyoseop" userId="S::gowldytjq98@hanyang.ac.kr::03d12c49-c5b9-4cd1-a1a9-3cd533f93bb1" providerId="AD" clId="Web-{15B31FDE-417A-45BD-BF43-3B52013594AF}" dt="2022-05-29T15:57:36.811" v="741" actId="1076"/>
          <ac:picMkLst>
            <pc:docMk/>
            <pc:sldMk cId="2068629168" sldId="283"/>
            <ac:picMk id="5" creationId="{FFAEB3C1-E5F6-4369-8AA6-57495D660712}"/>
          </ac:picMkLst>
        </pc:picChg>
        <pc:picChg chg="add mod">
          <ac:chgData name="jiyoseop" userId="S::gowldytjq98@hanyang.ac.kr::03d12c49-c5b9-4cd1-a1a9-3cd533f93bb1" providerId="AD" clId="Web-{15B31FDE-417A-45BD-BF43-3B52013594AF}" dt="2022-05-29T15:57:33.436" v="739" actId="1076"/>
          <ac:picMkLst>
            <pc:docMk/>
            <pc:sldMk cId="2068629168" sldId="283"/>
            <ac:picMk id="6" creationId="{A5A42FC6-8187-7D35-5451-5BA8E1B5DE44}"/>
          </ac:picMkLst>
        </pc:picChg>
      </pc:sldChg>
      <pc:sldChg chg="addSp delSp modSp add replId">
        <pc:chgData name="jiyoseop" userId="S::gowldytjq98@hanyang.ac.kr::03d12c49-c5b9-4cd1-a1a9-3cd533f93bb1" providerId="AD" clId="Web-{15B31FDE-417A-45BD-BF43-3B52013594AF}" dt="2022-05-29T15:58:44.484" v="753" actId="1076"/>
        <pc:sldMkLst>
          <pc:docMk/>
          <pc:sldMk cId="1301187355" sldId="284"/>
        </pc:sldMkLst>
        <pc:picChg chg="del">
          <ac:chgData name="jiyoseop" userId="S::gowldytjq98@hanyang.ac.kr::03d12c49-c5b9-4cd1-a1a9-3cd533f93bb1" providerId="AD" clId="Web-{15B31FDE-417A-45BD-BF43-3B52013594AF}" dt="2022-05-29T15:58:24.171" v="747"/>
          <ac:picMkLst>
            <pc:docMk/>
            <pc:sldMk cId="1301187355" sldId="284"/>
            <ac:picMk id="2" creationId="{6498F434-79AC-889D-4FE1-EF6A40CFDE7E}"/>
          </ac:picMkLst>
        </pc:picChg>
        <pc:picChg chg="add mod">
          <ac:chgData name="jiyoseop" userId="S::gowldytjq98@hanyang.ac.kr::03d12c49-c5b9-4cd1-a1a9-3cd533f93bb1" providerId="AD" clId="Web-{15B31FDE-417A-45BD-BF43-3B52013594AF}" dt="2022-05-29T15:58:44.484" v="753" actId="1076"/>
          <ac:picMkLst>
            <pc:docMk/>
            <pc:sldMk cId="1301187355" sldId="284"/>
            <ac:picMk id="4" creationId="{A980CD7F-FFA8-4F88-7036-2D7E679EB2B5}"/>
          </ac:picMkLst>
        </pc:picChg>
        <pc:picChg chg="del">
          <ac:chgData name="jiyoseop" userId="S::gowldytjq98@hanyang.ac.kr::03d12c49-c5b9-4cd1-a1a9-3cd533f93bb1" providerId="AD" clId="Web-{15B31FDE-417A-45BD-BF43-3B52013594AF}" dt="2022-05-29T15:58:24.593" v="748"/>
          <ac:picMkLst>
            <pc:docMk/>
            <pc:sldMk cId="1301187355" sldId="284"/>
            <ac:picMk id="5" creationId="{FFAEB3C1-E5F6-4369-8AA6-57495D660712}"/>
          </ac:picMkLst>
        </pc:picChg>
        <pc:picChg chg="del">
          <ac:chgData name="jiyoseop" userId="S::gowldytjq98@hanyang.ac.kr::03d12c49-c5b9-4cd1-a1a9-3cd533f93bb1" providerId="AD" clId="Web-{15B31FDE-417A-45BD-BF43-3B52013594AF}" dt="2022-05-29T15:58:25.015" v="749"/>
          <ac:picMkLst>
            <pc:docMk/>
            <pc:sldMk cId="1301187355" sldId="284"/>
            <ac:picMk id="6" creationId="{A5A42FC6-8187-7D35-5451-5BA8E1B5DE44}"/>
          </ac:picMkLst>
        </pc:picChg>
      </pc:sldChg>
      <pc:sldChg chg="addSp delSp modSp add del replId">
        <pc:chgData name="jiyoseop" userId="S::gowldytjq98@hanyang.ac.kr::03d12c49-c5b9-4cd1-a1a9-3cd533f93bb1" providerId="AD" clId="Web-{15B31FDE-417A-45BD-BF43-3B52013594AF}" dt="2022-05-29T17:40:04.124" v="1339"/>
        <pc:sldMkLst>
          <pc:docMk/>
          <pc:sldMk cId="2686639269" sldId="285"/>
        </pc:sldMkLst>
        <pc:spChg chg="mod">
          <ac:chgData name="jiyoseop" userId="S::gowldytjq98@hanyang.ac.kr::03d12c49-c5b9-4cd1-a1a9-3cd533f93bb1" providerId="AD" clId="Web-{15B31FDE-417A-45BD-BF43-3B52013594AF}" dt="2022-05-29T16:21:03.841" v="809" actId="20577"/>
          <ac:spMkLst>
            <pc:docMk/>
            <pc:sldMk cId="2686639269" sldId="285"/>
            <ac:spMk id="3" creationId="{20EEE6AE-EEBF-3E15-9231-432E916F5D0A}"/>
          </ac:spMkLst>
        </pc:spChg>
        <pc:spChg chg="add del mod">
          <ac:chgData name="jiyoseop" userId="S::gowldytjq98@hanyang.ac.kr::03d12c49-c5b9-4cd1-a1a9-3cd533f93bb1" providerId="AD" clId="Web-{15B31FDE-417A-45BD-BF43-3B52013594AF}" dt="2022-05-29T16:23:03.282" v="826"/>
          <ac:spMkLst>
            <pc:docMk/>
            <pc:sldMk cId="2686639269" sldId="285"/>
            <ac:spMk id="7" creationId="{51CD3FCF-A653-1AFC-FC95-4481FE44E4EA}"/>
          </ac:spMkLst>
        </pc:spChg>
        <pc:spChg chg="del">
          <ac:chgData name="jiyoseop" userId="S::gowldytjq98@hanyang.ac.kr::03d12c49-c5b9-4cd1-a1a9-3cd533f93bb1" providerId="AD" clId="Web-{15B31FDE-417A-45BD-BF43-3B52013594AF}" dt="2022-05-29T16:21:13.076" v="814"/>
          <ac:spMkLst>
            <pc:docMk/>
            <pc:sldMk cId="2686639269" sldId="285"/>
            <ac:spMk id="14" creationId="{F06B8876-837B-D970-5372-773C3BD6A5F7}"/>
          </ac:spMkLst>
        </pc:spChg>
        <pc:spChg chg="del">
          <ac:chgData name="jiyoseop" userId="S::gowldytjq98@hanyang.ac.kr::03d12c49-c5b9-4cd1-a1a9-3cd533f93bb1" providerId="AD" clId="Web-{15B31FDE-417A-45BD-BF43-3B52013594AF}" dt="2022-05-29T16:21:14.294" v="815"/>
          <ac:spMkLst>
            <pc:docMk/>
            <pc:sldMk cId="2686639269" sldId="285"/>
            <ac:spMk id="15" creationId="{9DD62EDB-0E2E-5405-9586-0830FD2A914C}"/>
          </ac:spMkLst>
        </pc:spChg>
        <pc:spChg chg="mod">
          <ac:chgData name="jiyoseop" userId="S::gowldytjq98@hanyang.ac.kr::03d12c49-c5b9-4cd1-a1a9-3cd533f93bb1" providerId="AD" clId="Web-{15B31FDE-417A-45BD-BF43-3B52013594AF}" dt="2022-05-29T16:49:07.119" v="1020" actId="20577"/>
          <ac:spMkLst>
            <pc:docMk/>
            <pc:sldMk cId="2686639269" sldId="285"/>
            <ac:spMk id="16" creationId="{52F63ED3-C3C9-26EF-6012-C8E96DE14F38}"/>
          </ac:spMkLst>
        </pc:spChg>
        <pc:spChg chg="add del mod">
          <ac:chgData name="jiyoseop" userId="S::gowldytjq98@hanyang.ac.kr::03d12c49-c5b9-4cd1-a1a9-3cd533f93bb1" providerId="AD" clId="Web-{15B31FDE-417A-45BD-BF43-3B52013594AF}" dt="2022-05-29T16:44:30.800" v="926"/>
          <ac:spMkLst>
            <pc:docMk/>
            <pc:sldMk cId="2686639269" sldId="285"/>
            <ac:spMk id="17" creationId="{BFAF6330-3260-90B9-6387-1745652791BC}"/>
          </ac:spMkLst>
        </pc:spChg>
        <pc:spChg chg="add mod">
          <ac:chgData name="jiyoseop" userId="S::gowldytjq98@hanyang.ac.kr::03d12c49-c5b9-4cd1-a1a9-3cd533f93bb1" providerId="AD" clId="Web-{15B31FDE-417A-45BD-BF43-3B52013594AF}" dt="2022-05-29T16:48:55.869" v="1015" actId="20577"/>
          <ac:spMkLst>
            <pc:docMk/>
            <pc:sldMk cId="2686639269" sldId="285"/>
            <ac:spMk id="20" creationId="{7FBFC6EE-63C3-13F7-D9D6-F7F928A1794A}"/>
          </ac:spMkLst>
        </pc:spChg>
        <pc:spChg chg="add mod">
          <ac:chgData name="jiyoseop" userId="S::gowldytjq98@hanyang.ac.kr::03d12c49-c5b9-4cd1-a1a9-3cd533f93bb1" providerId="AD" clId="Web-{15B31FDE-417A-45BD-BF43-3B52013594AF}" dt="2022-05-29T16:48:17.243" v="1002" actId="1076"/>
          <ac:spMkLst>
            <pc:docMk/>
            <pc:sldMk cId="2686639269" sldId="285"/>
            <ac:spMk id="22" creationId="{491FF613-A302-6A12-D896-6479EB3E0222}"/>
          </ac:spMkLst>
        </pc:spChg>
        <pc:picChg chg="del">
          <ac:chgData name="jiyoseop" userId="S::gowldytjq98@hanyang.ac.kr::03d12c49-c5b9-4cd1-a1a9-3cd533f93bb1" providerId="AD" clId="Web-{15B31FDE-417A-45BD-BF43-3B52013594AF}" dt="2022-05-29T16:21:06.169" v="810"/>
          <ac:picMkLst>
            <pc:docMk/>
            <pc:sldMk cId="2686639269" sldId="285"/>
            <ac:picMk id="2" creationId="{53833361-727F-825B-28A3-8A63630D4587}"/>
          </ac:picMkLst>
        </pc:picChg>
        <pc:picChg chg="del">
          <ac:chgData name="jiyoseop" userId="S::gowldytjq98@hanyang.ac.kr::03d12c49-c5b9-4cd1-a1a9-3cd533f93bb1" providerId="AD" clId="Web-{15B31FDE-417A-45BD-BF43-3B52013594AF}" dt="2022-05-29T16:21:08.013" v="811"/>
          <ac:picMkLst>
            <pc:docMk/>
            <pc:sldMk cId="2686639269" sldId="285"/>
            <ac:picMk id="4" creationId="{847EA2BE-17C2-BDF9-3E3C-3A351537F538}"/>
          </ac:picMkLst>
        </pc:picChg>
        <pc:picChg chg="add del mod">
          <ac:chgData name="jiyoseop" userId="S::gowldytjq98@hanyang.ac.kr::03d12c49-c5b9-4cd1-a1a9-3cd533f93bb1" providerId="AD" clId="Web-{15B31FDE-417A-45BD-BF43-3B52013594AF}" dt="2022-05-29T16:22:20.296" v="819"/>
          <ac:picMkLst>
            <pc:docMk/>
            <pc:sldMk cId="2686639269" sldId="285"/>
            <ac:picMk id="5" creationId="{3E567B3D-ED6E-4610-474C-5A8D70421480}"/>
          </ac:picMkLst>
        </pc:picChg>
        <pc:picChg chg="del mod">
          <ac:chgData name="jiyoseop" userId="S::gowldytjq98@hanyang.ac.kr::03d12c49-c5b9-4cd1-a1a9-3cd533f93bb1" providerId="AD" clId="Web-{15B31FDE-417A-45BD-BF43-3B52013594AF}" dt="2022-05-29T16:21:10.216" v="813"/>
          <ac:picMkLst>
            <pc:docMk/>
            <pc:sldMk cId="2686639269" sldId="285"/>
            <ac:picMk id="6" creationId="{FD2FCF8C-273B-450A-5238-66A37C8DAF65}"/>
          </ac:picMkLst>
        </pc:picChg>
        <pc:picChg chg="add del mod">
          <ac:chgData name="jiyoseop" userId="S::gowldytjq98@hanyang.ac.kr::03d12c49-c5b9-4cd1-a1a9-3cd533f93bb1" providerId="AD" clId="Web-{15B31FDE-417A-45BD-BF43-3B52013594AF}" dt="2022-05-29T16:23:11.251" v="829"/>
          <ac:picMkLst>
            <pc:docMk/>
            <pc:sldMk cId="2686639269" sldId="285"/>
            <ac:picMk id="8" creationId="{87CE880F-33E4-919D-926E-765E1EA58E21}"/>
          </ac:picMkLst>
        </pc:picChg>
        <pc:picChg chg="add mod modCrop">
          <ac:chgData name="jiyoseop" userId="S::gowldytjq98@hanyang.ac.kr::03d12c49-c5b9-4cd1-a1a9-3cd533f93bb1" providerId="AD" clId="Web-{15B31FDE-417A-45BD-BF43-3B52013594AF}" dt="2022-05-29T16:48:01.477" v="998"/>
          <ac:picMkLst>
            <pc:docMk/>
            <pc:sldMk cId="2686639269" sldId="285"/>
            <ac:picMk id="10" creationId="{490B2CE7-0A84-4A45-E2CF-C29FD999ED9D}"/>
          </ac:picMkLst>
        </pc:picChg>
        <pc:picChg chg="add del mod">
          <ac:chgData name="jiyoseop" userId="S::gowldytjq98@hanyang.ac.kr::03d12c49-c5b9-4cd1-a1a9-3cd533f93bb1" providerId="AD" clId="Web-{15B31FDE-417A-45BD-BF43-3B52013594AF}" dt="2022-05-29T16:44:30.815" v="928"/>
          <ac:picMkLst>
            <pc:docMk/>
            <pc:sldMk cId="2686639269" sldId="285"/>
            <ac:picMk id="11" creationId="{8E1832BA-D77C-2EDC-537A-6AACBF34C962}"/>
          </ac:picMkLst>
        </pc:picChg>
        <pc:picChg chg="add del mod">
          <ac:chgData name="jiyoseop" userId="S::gowldytjq98@hanyang.ac.kr::03d12c49-c5b9-4cd1-a1a9-3cd533f93bb1" providerId="AD" clId="Web-{15B31FDE-417A-45BD-BF43-3B52013594AF}" dt="2022-05-29T16:35:32.176" v="857"/>
          <ac:picMkLst>
            <pc:docMk/>
            <pc:sldMk cId="2686639269" sldId="285"/>
            <ac:picMk id="12" creationId="{509E9B67-6062-4A72-FC48-1443808E1B97}"/>
          </ac:picMkLst>
        </pc:picChg>
        <pc:picChg chg="add del mod">
          <ac:chgData name="jiyoseop" userId="S::gowldytjq98@hanyang.ac.kr::03d12c49-c5b9-4cd1-a1a9-3cd533f93bb1" providerId="AD" clId="Web-{15B31FDE-417A-45BD-BF43-3B52013594AF}" dt="2022-05-29T16:44:30.815" v="927"/>
          <ac:picMkLst>
            <pc:docMk/>
            <pc:sldMk cId="2686639269" sldId="285"/>
            <ac:picMk id="13" creationId="{FE8F3335-F1F8-5F17-9CCA-7144CE6613B6}"/>
          </ac:picMkLst>
        </pc:picChg>
        <pc:picChg chg="add del mod">
          <ac:chgData name="jiyoseop" userId="S::gowldytjq98@hanyang.ac.kr::03d12c49-c5b9-4cd1-a1a9-3cd533f93bb1" providerId="AD" clId="Web-{15B31FDE-417A-45BD-BF43-3B52013594AF}" dt="2022-05-29T16:44:31.409" v="929"/>
          <ac:picMkLst>
            <pc:docMk/>
            <pc:sldMk cId="2686639269" sldId="285"/>
            <ac:picMk id="18" creationId="{9C00FD4B-EEB2-3ADD-1FDF-3F712E165712}"/>
          </ac:picMkLst>
        </pc:picChg>
      </pc:sldChg>
      <pc:sldChg chg="addSp delSp modSp add del replId">
        <pc:chgData name="jiyoseop" userId="S::gowldytjq98@hanyang.ac.kr::03d12c49-c5b9-4cd1-a1a9-3cd533f93bb1" providerId="AD" clId="Web-{15B31FDE-417A-45BD-BF43-3B52013594AF}" dt="2022-05-29T17:40:06.062" v="1340"/>
        <pc:sldMkLst>
          <pc:docMk/>
          <pc:sldMk cId="110811501" sldId="289"/>
        </pc:sldMkLst>
        <pc:spChg chg="add mod">
          <ac:chgData name="jiyoseop" userId="S::gowldytjq98@hanyang.ac.kr::03d12c49-c5b9-4cd1-a1a9-3cd533f93bb1" providerId="AD" clId="Web-{15B31FDE-417A-45BD-BF43-3B52013594AF}" dt="2022-05-29T16:46:52.522" v="981" actId="20577"/>
          <ac:spMkLst>
            <pc:docMk/>
            <pc:sldMk cId="110811501" sldId="289"/>
            <ac:spMk id="4" creationId="{29138713-4ACF-ACD2-C371-7F75456354CD}"/>
          </ac:spMkLst>
        </pc:spChg>
        <pc:spChg chg="add mod">
          <ac:chgData name="jiyoseop" userId="S::gowldytjq98@hanyang.ac.kr::03d12c49-c5b9-4cd1-a1a9-3cd533f93bb1" providerId="AD" clId="Web-{15B31FDE-417A-45BD-BF43-3B52013594AF}" dt="2022-05-29T16:46:49.100" v="976" actId="1076"/>
          <ac:spMkLst>
            <pc:docMk/>
            <pc:sldMk cId="110811501" sldId="289"/>
            <ac:spMk id="6" creationId="{7864E774-DCA2-7AA6-F8F0-DF410D26AF56}"/>
          </ac:spMkLst>
        </pc:spChg>
        <pc:spChg chg="add mod">
          <ac:chgData name="jiyoseop" userId="S::gowldytjq98@hanyang.ac.kr::03d12c49-c5b9-4cd1-a1a9-3cd533f93bb1" providerId="AD" clId="Web-{15B31FDE-417A-45BD-BF43-3B52013594AF}" dt="2022-05-29T16:47:08.601" v="991" actId="20577"/>
          <ac:spMkLst>
            <pc:docMk/>
            <pc:sldMk cId="110811501" sldId="289"/>
            <ac:spMk id="8" creationId="{92113774-893B-528C-3865-40506BA8B9BC}"/>
          </ac:spMkLst>
        </pc:spChg>
        <pc:spChg chg="add mod">
          <ac:chgData name="jiyoseop" userId="S::gowldytjq98@hanyang.ac.kr::03d12c49-c5b9-4cd1-a1a9-3cd533f93bb1" providerId="AD" clId="Web-{15B31FDE-417A-45BD-BF43-3B52013594AF}" dt="2022-05-29T16:47:06.116" v="987" actId="1076"/>
          <ac:spMkLst>
            <pc:docMk/>
            <pc:sldMk cId="110811501" sldId="289"/>
            <ac:spMk id="12" creationId="{9E7B2E34-CAA0-7A07-A33F-0D167782F83B}"/>
          </ac:spMkLst>
        </pc:spChg>
        <pc:spChg chg="mod">
          <ac:chgData name="jiyoseop" userId="S::gowldytjq98@hanyang.ac.kr::03d12c49-c5b9-4cd1-a1a9-3cd533f93bb1" providerId="AD" clId="Web-{15B31FDE-417A-45BD-BF43-3B52013594AF}" dt="2022-05-29T16:49:15.026" v="1024" actId="20577"/>
          <ac:spMkLst>
            <pc:docMk/>
            <pc:sldMk cId="110811501" sldId="289"/>
            <ac:spMk id="16" creationId="{52F63ED3-C3C9-26EF-6012-C8E96DE14F38}"/>
          </ac:spMkLst>
        </pc:spChg>
        <pc:spChg chg="mod">
          <ac:chgData name="jiyoseop" userId="S::gowldytjq98@hanyang.ac.kr::03d12c49-c5b9-4cd1-a1a9-3cd533f93bb1" providerId="AD" clId="Web-{15B31FDE-417A-45BD-BF43-3B52013594AF}" dt="2022-05-29T16:47:17.945" v="994" actId="1076"/>
          <ac:spMkLst>
            <pc:docMk/>
            <pc:sldMk cId="110811501" sldId="289"/>
            <ac:spMk id="17" creationId="{BFAF6330-3260-90B9-6387-1745652791BC}"/>
          </ac:spMkLst>
        </pc:spChg>
        <pc:picChg chg="del">
          <ac:chgData name="jiyoseop" userId="S::gowldytjq98@hanyang.ac.kr::03d12c49-c5b9-4cd1-a1a9-3cd533f93bb1" providerId="AD" clId="Web-{15B31FDE-417A-45BD-BF43-3B52013594AF}" dt="2022-05-29T16:44:56.535" v="937"/>
          <ac:picMkLst>
            <pc:docMk/>
            <pc:sldMk cId="110811501" sldId="289"/>
            <ac:picMk id="10" creationId="{490B2CE7-0A84-4A45-E2CF-C29FD999ED9D}"/>
          </ac:picMkLst>
        </pc:picChg>
        <pc:picChg chg="mod">
          <ac:chgData name="jiyoseop" userId="S::gowldytjq98@hanyang.ac.kr::03d12c49-c5b9-4cd1-a1a9-3cd533f93bb1" providerId="AD" clId="Web-{15B31FDE-417A-45BD-BF43-3B52013594AF}" dt="2022-05-29T16:47:17.898" v="992" actId="1076"/>
          <ac:picMkLst>
            <pc:docMk/>
            <pc:sldMk cId="110811501" sldId="289"/>
            <ac:picMk id="11" creationId="{8E1832BA-D77C-2EDC-537A-6AACBF34C962}"/>
          </ac:picMkLst>
        </pc:picChg>
        <pc:picChg chg="mod">
          <ac:chgData name="jiyoseop" userId="S::gowldytjq98@hanyang.ac.kr::03d12c49-c5b9-4cd1-a1a9-3cd533f93bb1" providerId="AD" clId="Web-{15B31FDE-417A-45BD-BF43-3B52013594AF}" dt="2022-05-29T16:47:17.945" v="993" actId="1076"/>
          <ac:picMkLst>
            <pc:docMk/>
            <pc:sldMk cId="110811501" sldId="289"/>
            <ac:picMk id="13" creationId="{FE8F3335-F1F8-5F17-9CCA-7144CE6613B6}"/>
          </ac:picMkLst>
        </pc:picChg>
        <pc:picChg chg="mod">
          <ac:chgData name="jiyoseop" userId="S::gowldytjq98@hanyang.ac.kr::03d12c49-c5b9-4cd1-a1a9-3cd533f93bb1" providerId="AD" clId="Web-{15B31FDE-417A-45BD-BF43-3B52013594AF}" dt="2022-05-29T16:46:34.334" v="972" actId="1076"/>
          <ac:picMkLst>
            <pc:docMk/>
            <pc:sldMk cId="110811501" sldId="289"/>
            <ac:picMk id="18" creationId="{9C00FD4B-EEB2-3ADD-1FDF-3F712E165712}"/>
          </ac:picMkLst>
        </pc:picChg>
      </pc:sldChg>
      <pc:sldChg chg="addSp delSp modSp add replId">
        <pc:chgData name="jiyoseop" userId="S::gowldytjq98@hanyang.ac.kr::03d12c49-c5b9-4cd1-a1a9-3cd533f93bb1" providerId="AD" clId="Web-{15B31FDE-417A-45BD-BF43-3B52013594AF}" dt="2022-05-29T17:02:39.469" v="1076"/>
        <pc:sldMkLst>
          <pc:docMk/>
          <pc:sldMk cId="694466184" sldId="290"/>
        </pc:sldMkLst>
        <pc:spChg chg="mod">
          <ac:chgData name="jiyoseop" userId="S::gowldytjq98@hanyang.ac.kr::03d12c49-c5b9-4cd1-a1a9-3cd533f93bb1" providerId="AD" clId="Web-{15B31FDE-417A-45BD-BF43-3B52013594AF}" dt="2022-05-29T17:01:18.951" v="1058" actId="20577"/>
          <ac:spMkLst>
            <pc:docMk/>
            <pc:sldMk cId="694466184" sldId="290"/>
            <ac:spMk id="3" creationId="{20EEE6AE-EEBF-3E15-9231-432E916F5D0A}"/>
          </ac:spMkLst>
        </pc:spChg>
        <pc:spChg chg="del">
          <ac:chgData name="jiyoseop" userId="S::gowldytjq98@hanyang.ac.kr::03d12c49-c5b9-4cd1-a1a9-3cd533f93bb1" providerId="AD" clId="Web-{15B31FDE-417A-45BD-BF43-3B52013594AF}" dt="2022-05-29T17:01:22.279" v="1059"/>
          <ac:spMkLst>
            <pc:docMk/>
            <pc:sldMk cId="694466184" sldId="290"/>
            <ac:spMk id="4" creationId="{29138713-4ACF-ACD2-C371-7F75456354CD}"/>
          </ac:spMkLst>
        </pc:spChg>
        <pc:spChg chg="del">
          <ac:chgData name="jiyoseop" userId="S::gowldytjq98@hanyang.ac.kr::03d12c49-c5b9-4cd1-a1a9-3cd533f93bb1" providerId="AD" clId="Web-{15B31FDE-417A-45BD-BF43-3B52013594AF}" dt="2022-05-29T17:01:23.170" v="1060"/>
          <ac:spMkLst>
            <pc:docMk/>
            <pc:sldMk cId="694466184" sldId="290"/>
            <ac:spMk id="6" creationId="{7864E774-DCA2-7AA6-F8F0-DF410D26AF56}"/>
          </ac:spMkLst>
        </pc:spChg>
        <pc:spChg chg="del">
          <ac:chgData name="jiyoseop" userId="S::gowldytjq98@hanyang.ac.kr::03d12c49-c5b9-4cd1-a1a9-3cd533f93bb1" providerId="AD" clId="Web-{15B31FDE-417A-45BD-BF43-3B52013594AF}" dt="2022-05-29T17:01:26.889" v="1064"/>
          <ac:spMkLst>
            <pc:docMk/>
            <pc:sldMk cId="694466184" sldId="290"/>
            <ac:spMk id="8" creationId="{92113774-893B-528C-3865-40506BA8B9BC}"/>
          </ac:spMkLst>
        </pc:spChg>
        <pc:spChg chg="del">
          <ac:chgData name="jiyoseop" userId="S::gowldytjq98@hanyang.ac.kr::03d12c49-c5b9-4cd1-a1a9-3cd533f93bb1" providerId="AD" clId="Web-{15B31FDE-417A-45BD-BF43-3B52013594AF}" dt="2022-05-29T17:01:25.436" v="1063"/>
          <ac:spMkLst>
            <pc:docMk/>
            <pc:sldMk cId="694466184" sldId="290"/>
            <ac:spMk id="12" creationId="{9E7B2E34-CAA0-7A07-A33F-0D167782F83B}"/>
          </ac:spMkLst>
        </pc:spChg>
        <pc:spChg chg="mod">
          <ac:chgData name="jiyoseop" userId="S::gowldytjq98@hanyang.ac.kr::03d12c49-c5b9-4cd1-a1a9-3cd533f93bb1" providerId="AD" clId="Web-{15B31FDE-417A-45BD-BF43-3B52013594AF}" dt="2022-05-29T17:00:39.403" v="1056" actId="20577"/>
          <ac:spMkLst>
            <pc:docMk/>
            <pc:sldMk cId="694466184" sldId="290"/>
            <ac:spMk id="16" creationId="{52F63ED3-C3C9-26EF-6012-C8E96DE14F38}"/>
          </ac:spMkLst>
        </pc:spChg>
        <pc:spChg chg="del">
          <ac:chgData name="jiyoseop" userId="S::gowldytjq98@hanyang.ac.kr::03d12c49-c5b9-4cd1-a1a9-3cd533f93bb1" providerId="AD" clId="Web-{15B31FDE-417A-45BD-BF43-3B52013594AF}" dt="2022-05-29T17:01:29.014" v="1066"/>
          <ac:spMkLst>
            <pc:docMk/>
            <pc:sldMk cId="694466184" sldId="290"/>
            <ac:spMk id="17" creationId="{BFAF6330-3260-90B9-6387-1745652791BC}"/>
          </ac:spMkLst>
        </pc:spChg>
        <pc:picChg chg="add mod">
          <ac:chgData name="jiyoseop" userId="S::gowldytjq98@hanyang.ac.kr::03d12c49-c5b9-4cd1-a1a9-3cd533f93bb1" providerId="AD" clId="Web-{15B31FDE-417A-45BD-BF43-3B52013594AF}" dt="2022-05-29T17:01:55.593" v="1071" actId="1076"/>
          <ac:picMkLst>
            <pc:docMk/>
            <pc:sldMk cId="694466184" sldId="290"/>
            <ac:picMk id="2" creationId="{210A50E5-1E62-BFDC-0FEA-FF18EF406701}"/>
          </ac:picMkLst>
        </pc:picChg>
        <pc:picChg chg="add mod">
          <ac:chgData name="jiyoseop" userId="S::gowldytjq98@hanyang.ac.kr::03d12c49-c5b9-4cd1-a1a9-3cd533f93bb1" providerId="AD" clId="Web-{15B31FDE-417A-45BD-BF43-3B52013594AF}" dt="2022-05-29T17:02:39.469" v="1076"/>
          <ac:picMkLst>
            <pc:docMk/>
            <pc:sldMk cId="694466184" sldId="290"/>
            <ac:picMk id="5" creationId="{1FD23370-E6E5-AB00-A5AF-2E6C869BE948}"/>
          </ac:picMkLst>
        </pc:picChg>
        <pc:picChg chg="del">
          <ac:chgData name="jiyoseop" userId="S::gowldytjq98@hanyang.ac.kr::03d12c49-c5b9-4cd1-a1a9-3cd533f93bb1" providerId="AD" clId="Web-{15B31FDE-417A-45BD-BF43-3B52013594AF}" dt="2022-05-29T17:01:24.357" v="1062"/>
          <ac:picMkLst>
            <pc:docMk/>
            <pc:sldMk cId="694466184" sldId="290"/>
            <ac:picMk id="11" creationId="{8E1832BA-D77C-2EDC-537A-6AACBF34C962}"/>
          </ac:picMkLst>
        </pc:picChg>
        <pc:picChg chg="del">
          <ac:chgData name="jiyoseop" userId="S::gowldytjq98@hanyang.ac.kr::03d12c49-c5b9-4cd1-a1a9-3cd533f93bb1" providerId="AD" clId="Web-{15B31FDE-417A-45BD-BF43-3B52013594AF}" dt="2022-05-29T17:01:27.451" v="1065"/>
          <ac:picMkLst>
            <pc:docMk/>
            <pc:sldMk cId="694466184" sldId="290"/>
            <ac:picMk id="13" creationId="{FE8F3335-F1F8-5F17-9CCA-7144CE6613B6}"/>
          </ac:picMkLst>
        </pc:picChg>
        <pc:picChg chg="del">
          <ac:chgData name="jiyoseop" userId="S::gowldytjq98@hanyang.ac.kr::03d12c49-c5b9-4cd1-a1a9-3cd533f93bb1" providerId="AD" clId="Web-{15B31FDE-417A-45BD-BF43-3B52013594AF}" dt="2022-05-29T17:01:23.842" v="1061"/>
          <ac:picMkLst>
            <pc:docMk/>
            <pc:sldMk cId="694466184" sldId="290"/>
            <ac:picMk id="18" creationId="{9C00FD4B-EEB2-3ADD-1FDF-3F712E165712}"/>
          </ac:picMkLst>
        </pc:picChg>
      </pc:sldChg>
      <pc:sldChg chg="addSp delSp modSp add replId">
        <pc:chgData name="jiyoseop" userId="S::gowldytjq98@hanyang.ac.kr::03d12c49-c5b9-4cd1-a1a9-3cd533f93bb1" providerId="AD" clId="Web-{15B31FDE-417A-45BD-BF43-3B52013594AF}" dt="2022-05-29T17:14:46.504" v="1172"/>
        <pc:sldMkLst>
          <pc:docMk/>
          <pc:sldMk cId="1740940846" sldId="291"/>
        </pc:sldMkLst>
        <pc:spChg chg="mod">
          <ac:chgData name="jiyoseop" userId="S::gowldytjq98@hanyang.ac.kr::03d12c49-c5b9-4cd1-a1a9-3cd533f93bb1" providerId="AD" clId="Web-{15B31FDE-417A-45BD-BF43-3B52013594AF}" dt="2022-05-29T17:14:31.097" v="1170" actId="20577"/>
          <ac:spMkLst>
            <pc:docMk/>
            <pc:sldMk cId="1740940846" sldId="291"/>
            <ac:spMk id="3" creationId="{20EEE6AE-EEBF-3E15-9231-432E916F5D0A}"/>
          </ac:spMkLst>
        </pc:spChg>
        <pc:picChg chg="del">
          <ac:chgData name="jiyoseop" userId="S::gowldytjq98@hanyang.ac.kr::03d12c49-c5b9-4cd1-a1a9-3cd533f93bb1" providerId="AD" clId="Web-{15B31FDE-417A-45BD-BF43-3B52013594AF}" dt="2022-05-29T17:04:47.941" v="1078"/>
          <ac:picMkLst>
            <pc:docMk/>
            <pc:sldMk cId="1740940846" sldId="291"/>
            <ac:picMk id="2" creationId="{210A50E5-1E62-BFDC-0FEA-FF18EF406701}"/>
          </ac:picMkLst>
        </pc:picChg>
        <pc:picChg chg="add mod">
          <ac:chgData name="jiyoseop" userId="S::gowldytjq98@hanyang.ac.kr::03d12c49-c5b9-4cd1-a1a9-3cd533f93bb1" providerId="AD" clId="Web-{15B31FDE-417A-45BD-BF43-3B52013594AF}" dt="2022-05-29T17:06:37.959" v="1090" actId="1076"/>
          <ac:picMkLst>
            <pc:docMk/>
            <pc:sldMk cId="1740940846" sldId="291"/>
            <ac:picMk id="4" creationId="{1C8588CC-31B4-0792-7A71-44306970908B}"/>
          </ac:picMkLst>
        </pc:picChg>
        <pc:picChg chg="mod ord">
          <ac:chgData name="jiyoseop" userId="S::gowldytjq98@hanyang.ac.kr::03d12c49-c5b9-4cd1-a1a9-3cd533f93bb1" providerId="AD" clId="Web-{15B31FDE-417A-45BD-BF43-3B52013594AF}" dt="2022-05-29T17:06:43.319" v="1093" actId="1076"/>
          <ac:picMkLst>
            <pc:docMk/>
            <pc:sldMk cId="1740940846" sldId="291"/>
            <ac:picMk id="5" creationId="{1FD23370-E6E5-AB00-A5AF-2E6C869BE948}"/>
          </ac:picMkLst>
        </pc:picChg>
        <pc:picChg chg="add mod modCrop">
          <ac:chgData name="jiyoseop" userId="S::gowldytjq98@hanyang.ac.kr::03d12c49-c5b9-4cd1-a1a9-3cd533f93bb1" providerId="AD" clId="Web-{15B31FDE-417A-45BD-BF43-3B52013594AF}" dt="2022-05-29T17:14:46.504" v="1172"/>
          <ac:picMkLst>
            <pc:docMk/>
            <pc:sldMk cId="1740940846" sldId="291"/>
            <ac:picMk id="6" creationId="{58AB0579-3936-8891-FCB6-8EFC9E301D4B}"/>
          </ac:picMkLst>
        </pc:picChg>
      </pc:sldChg>
      <pc:sldChg chg="addSp delSp modSp add replId">
        <pc:chgData name="jiyoseop" userId="S::gowldytjq98@hanyang.ac.kr::03d12c49-c5b9-4cd1-a1a9-3cd533f93bb1" providerId="AD" clId="Web-{15B31FDE-417A-45BD-BF43-3B52013594AF}" dt="2022-05-29T17:13:10.017" v="1163" actId="20577"/>
        <pc:sldMkLst>
          <pc:docMk/>
          <pc:sldMk cId="995070928" sldId="292"/>
        </pc:sldMkLst>
        <pc:spChg chg="mod">
          <ac:chgData name="jiyoseop" userId="S::gowldytjq98@hanyang.ac.kr::03d12c49-c5b9-4cd1-a1a9-3cd533f93bb1" providerId="AD" clId="Web-{15B31FDE-417A-45BD-BF43-3B52013594AF}" dt="2022-05-29T17:13:10.017" v="1163" actId="20577"/>
          <ac:spMkLst>
            <pc:docMk/>
            <pc:sldMk cId="995070928" sldId="292"/>
            <ac:spMk id="3" creationId="{20EEE6AE-EEBF-3E15-9231-432E916F5D0A}"/>
          </ac:spMkLst>
        </pc:spChg>
        <pc:spChg chg="add mod">
          <ac:chgData name="jiyoseop" userId="S::gowldytjq98@hanyang.ac.kr::03d12c49-c5b9-4cd1-a1a9-3cd533f93bb1" providerId="AD" clId="Web-{15B31FDE-417A-45BD-BF43-3B52013594AF}" dt="2022-05-29T17:11:09.310" v="1123" actId="1076"/>
          <ac:spMkLst>
            <pc:docMk/>
            <pc:sldMk cId="995070928" sldId="292"/>
            <ac:spMk id="9" creationId="{9D0D8702-2BA9-3DDD-0094-452BED22EB6D}"/>
          </ac:spMkLst>
        </pc:spChg>
        <pc:spChg chg="add mod">
          <ac:chgData name="jiyoseop" userId="S::gowldytjq98@hanyang.ac.kr::03d12c49-c5b9-4cd1-a1a9-3cd533f93bb1" providerId="AD" clId="Web-{15B31FDE-417A-45BD-BF43-3B52013594AF}" dt="2022-05-29T17:12:06.984" v="1153" actId="1076"/>
          <ac:spMkLst>
            <pc:docMk/>
            <pc:sldMk cId="995070928" sldId="292"/>
            <ac:spMk id="10" creationId="{65F38D69-589B-951D-BC63-76A0AA589ABC}"/>
          </ac:spMkLst>
        </pc:spChg>
        <pc:picChg chg="del">
          <ac:chgData name="jiyoseop" userId="S::gowldytjq98@hanyang.ac.kr::03d12c49-c5b9-4cd1-a1a9-3cd533f93bb1" providerId="AD" clId="Web-{15B31FDE-417A-45BD-BF43-3B52013594AF}" dt="2022-05-29T17:08:47.103" v="1095"/>
          <ac:picMkLst>
            <pc:docMk/>
            <pc:sldMk cId="995070928" sldId="292"/>
            <ac:picMk id="2" creationId="{210A50E5-1E62-BFDC-0FEA-FF18EF406701}"/>
          </ac:picMkLst>
        </pc:picChg>
        <pc:picChg chg="add mod">
          <ac:chgData name="jiyoseop" userId="S::gowldytjq98@hanyang.ac.kr::03d12c49-c5b9-4cd1-a1a9-3cd533f93bb1" providerId="AD" clId="Web-{15B31FDE-417A-45BD-BF43-3B52013594AF}" dt="2022-05-29T17:11:11.717" v="1124" actId="1076"/>
          <ac:picMkLst>
            <pc:docMk/>
            <pc:sldMk cId="995070928" sldId="292"/>
            <ac:picMk id="4" creationId="{959B412C-304B-EFA5-A284-92FE217D28DA}"/>
          </ac:picMkLst>
        </pc:picChg>
        <pc:picChg chg="del mod">
          <ac:chgData name="jiyoseop" userId="S::gowldytjq98@hanyang.ac.kr::03d12c49-c5b9-4cd1-a1a9-3cd533f93bb1" providerId="AD" clId="Web-{15B31FDE-417A-45BD-BF43-3B52013594AF}" dt="2022-05-29T17:11:14.482" v="1125"/>
          <ac:picMkLst>
            <pc:docMk/>
            <pc:sldMk cId="995070928" sldId="292"/>
            <ac:picMk id="5" creationId="{1FD23370-E6E5-AB00-A5AF-2E6C869BE948}"/>
          </ac:picMkLst>
        </pc:picChg>
        <pc:picChg chg="add del mod">
          <ac:chgData name="jiyoseop" userId="S::gowldytjq98@hanyang.ac.kr::03d12c49-c5b9-4cd1-a1a9-3cd533f93bb1" providerId="AD" clId="Web-{15B31FDE-417A-45BD-BF43-3B52013594AF}" dt="2022-05-29T17:09:57.918" v="1105"/>
          <ac:picMkLst>
            <pc:docMk/>
            <pc:sldMk cId="995070928" sldId="292"/>
            <ac:picMk id="6" creationId="{5FB76065-8D45-7FC4-69B8-2C264891A432}"/>
          </ac:picMkLst>
        </pc:picChg>
        <pc:picChg chg="add del mod">
          <ac:chgData name="jiyoseop" userId="S::gowldytjq98@hanyang.ac.kr::03d12c49-c5b9-4cd1-a1a9-3cd533f93bb1" providerId="AD" clId="Web-{15B31FDE-417A-45BD-BF43-3B52013594AF}" dt="2022-05-29T17:10:14.121" v="1112"/>
          <ac:picMkLst>
            <pc:docMk/>
            <pc:sldMk cId="995070928" sldId="292"/>
            <ac:picMk id="7" creationId="{19EFDF9E-BCB6-28E2-C84F-E70F207A2023}"/>
          </ac:picMkLst>
        </pc:picChg>
        <pc:picChg chg="add mod">
          <ac:chgData name="jiyoseop" userId="S::gowldytjq98@hanyang.ac.kr::03d12c49-c5b9-4cd1-a1a9-3cd533f93bb1" providerId="AD" clId="Web-{15B31FDE-417A-45BD-BF43-3B52013594AF}" dt="2022-05-29T17:11:26.108" v="1128" actId="1076"/>
          <ac:picMkLst>
            <pc:docMk/>
            <pc:sldMk cId="995070928" sldId="292"/>
            <ac:picMk id="8" creationId="{ADE2F8C5-9603-0014-61FB-E4516715A1E5}"/>
          </ac:picMkLst>
        </pc:picChg>
      </pc:sldChg>
      <pc:sldChg chg="addSp delSp modSp add replId">
        <pc:chgData name="jiyoseop" userId="S::gowldytjq98@hanyang.ac.kr::03d12c49-c5b9-4cd1-a1a9-3cd533f93bb1" providerId="AD" clId="Web-{15B31FDE-417A-45BD-BF43-3B52013594AF}" dt="2022-05-29T17:17:02.398" v="1186" actId="20577"/>
        <pc:sldMkLst>
          <pc:docMk/>
          <pc:sldMk cId="3810313442" sldId="293"/>
        </pc:sldMkLst>
        <pc:spChg chg="mod">
          <ac:chgData name="jiyoseop" userId="S::gowldytjq98@hanyang.ac.kr::03d12c49-c5b9-4cd1-a1a9-3cd533f93bb1" providerId="AD" clId="Web-{15B31FDE-417A-45BD-BF43-3B52013594AF}" dt="2022-05-29T17:17:02.398" v="1186" actId="20577"/>
          <ac:spMkLst>
            <pc:docMk/>
            <pc:sldMk cId="3810313442" sldId="293"/>
            <ac:spMk id="3" creationId="{20EEE6AE-EEBF-3E15-9231-432E916F5D0A}"/>
          </ac:spMkLst>
        </pc:spChg>
        <pc:picChg chg="add mod">
          <ac:chgData name="jiyoseop" userId="S::gowldytjq98@hanyang.ac.kr::03d12c49-c5b9-4cd1-a1a9-3cd533f93bb1" providerId="AD" clId="Web-{15B31FDE-417A-45BD-BF43-3B52013594AF}" dt="2022-05-29T17:16:20.693" v="1183" actId="1076"/>
          <ac:picMkLst>
            <pc:docMk/>
            <pc:sldMk cId="3810313442" sldId="293"/>
            <ac:picMk id="2" creationId="{7628A993-9564-473C-6311-CE5CC8828BB9}"/>
          </ac:picMkLst>
        </pc:picChg>
        <pc:picChg chg="del">
          <ac:chgData name="jiyoseop" userId="S::gowldytjq98@hanyang.ac.kr::03d12c49-c5b9-4cd1-a1a9-3cd533f93bb1" providerId="AD" clId="Web-{15B31FDE-417A-45BD-BF43-3B52013594AF}" dt="2022-05-29T17:15:51.787" v="1175"/>
          <ac:picMkLst>
            <pc:docMk/>
            <pc:sldMk cId="3810313442" sldId="293"/>
            <ac:picMk id="4" creationId="{1C8588CC-31B4-0792-7A71-44306970908B}"/>
          </ac:picMkLst>
        </pc:picChg>
        <pc:picChg chg="del">
          <ac:chgData name="jiyoseop" userId="S::gowldytjq98@hanyang.ac.kr::03d12c49-c5b9-4cd1-a1a9-3cd533f93bb1" providerId="AD" clId="Web-{15B31FDE-417A-45BD-BF43-3B52013594AF}" dt="2022-05-29T17:16:17.475" v="1182"/>
          <ac:picMkLst>
            <pc:docMk/>
            <pc:sldMk cId="3810313442" sldId="293"/>
            <ac:picMk id="5" creationId="{1FD23370-E6E5-AB00-A5AF-2E6C869BE948}"/>
          </ac:picMkLst>
        </pc:picChg>
        <pc:picChg chg="del">
          <ac:chgData name="jiyoseop" userId="S::gowldytjq98@hanyang.ac.kr::03d12c49-c5b9-4cd1-a1a9-3cd533f93bb1" providerId="AD" clId="Web-{15B31FDE-417A-45BD-BF43-3B52013594AF}" dt="2022-05-29T17:15:51.740" v="1174"/>
          <ac:picMkLst>
            <pc:docMk/>
            <pc:sldMk cId="3810313442" sldId="293"/>
            <ac:picMk id="6" creationId="{58AB0579-3936-8891-FCB6-8EFC9E301D4B}"/>
          </ac:picMkLst>
        </pc:picChg>
      </pc:sldChg>
      <pc:sldChg chg="add del replId">
        <pc:chgData name="jiyoseop" userId="S::gowldytjq98@hanyang.ac.kr::03d12c49-c5b9-4cd1-a1a9-3cd533f93bb1" providerId="AD" clId="Web-{15B31FDE-417A-45BD-BF43-3B52013594AF}" dt="2022-05-29T17:15:55.411" v="1177"/>
        <pc:sldMkLst>
          <pc:docMk/>
          <pc:sldMk cId="286557270" sldId="294"/>
        </pc:sldMkLst>
      </pc:sldChg>
      <pc:sldChg chg="addSp delSp modSp add replId">
        <pc:chgData name="jiyoseop" userId="S::gowldytjq98@hanyang.ac.kr::03d12c49-c5b9-4cd1-a1a9-3cd533f93bb1" providerId="AD" clId="Web-{15B31FDE-417A-45BD-BF43-3B52013594AF}" dt="2022-05-29T17:33:56.112" v="1263" actId="1076"/>
        <pc:sldMkLst>
          <pc:docMk/>
          <pc:sldMk cId="2210895130" sldId="294"/>
        </pc:sldMkLst>
        <pc:spChg chg="mod">
          <ac:chgData name="jiyoseop" userId="S::gowldytjq98@hanyang.ac.kr::03d12c49-c5b9-4cd1-a1a9-3cd533f93bb1" providerId="AD" clId="Web-{15B31FDE-417A-45BD-BF43-3B52013594AF}" dt="2022-05-29T17:32:15.562" v="1215" actId="20577"/>
          <ac:spMkLst>
            <pc:docMk/>
            <pc:sldMk cId="2210895130" sldId="294"/>
            <ac:spMk id="3" creationId="{20EEE6AE-EEBF-3E15-9231-432E916F5D0A}"/>
          </ac:spMkLst>
        </pc:spChg>
        <pc:spChg chg="add mod">
          <ac:chgData name="jiyoseop" userId="S::gowldytjq98@hanyang.ac.kr::03d12c49-c5b9-4cd1-a1a9-3cd533f93bb1" providerId="AD" clId="Web-{15B31FDE-417A-45BD-BF43-3B52013594AF}" dt="2022-05-29T17:33:54.580" v="1261" actId="1076"/>
          <ac:spMkLst>
            <pc:docMk/>
            <pc:sldMk cId="2210895130" sldId="294"/>
            <ac:spMk id="6" creationId="{29B830BF-B489-3674-7405-D7B4936AA79D}"/>
          </ac:spMkLst>
        </pc:spChg>
        <pc:spChg chg="add mod">
          <ac:chgData name="jiyoseop" userId="S::gowldytjq98@hanyang.ac.kr::03d12c49-c5b9-4cd1-a1a9-3cd533f93bb1" providerId="AD" clId="Web-{15B31FDE-417A-45BD-BF43-3B52013594AF}" dt="2022-05-29T17:33:54.580" v="1262" actId="1076"/>
          <ac:spMkLst>
            <pc:docMk/>
            <pc:sldMk cId="2210895130" sldId="294"/>
            <ac:spMk id="8" creationId="{E886F8B2-D94B-6ADD-025B-7FB7A5FD482D}"/>
          </ac:spMkLst>
        </pc:spChg>
        <pc:spChg chg="add del mod">
          <ac:chgData name="jiyoseop" userId="S::gowldytjq98@hanyang.ac.kr::03d12c49-c5b9-4cd1-a1a9-3cd533f93bb1" providerId="AD" clId="Web-{15B31FDE-417A-45BD-BF43-3B52013594AF}" dt="2022-05-29T17:32:59.313" v="1231"/>
          <ac:spMkLst>
            <pc:docMk/>
            <pc:sldMk cId="2210895130" sldId="294"/>
            <ac:spMk id="10" creationId="{50F490CA-25D3-ADC3-66C2-B2BC16681DD6}"/>
          </ac:spMkLst>
        </pc:spChg>
        <pc:spChg chg="add del mod">
          <ac:chgData name="jiyoseop" userId="S::gowldytjq98@hanyang.ac.kr::03d12c49-c5b9-4cd1-a1a9-3cd533f93bb1" providerId="AD" clId="Web-{15B31FDE-417A-45BD-BF43-3B52013594AF}" dt="2022-05-29T17:33:40.299" v="1258"/>
          <ac:spMkLst>
            <pc:docMk/>
            <pc:sldMk cId="2210895130" sldId="294"/>
            <ac:spMk id="11" creationId="{A42A372A-6557-D6E2-83C4-9F47DFFDD582}"/>
          </ac:spMkLst>
        </pc:spChg>
        <pc:spChg chg="add del mod">
          <ac:chgData name="jiyoseop" userId="S::gowldytjq98@hanyang.ac.kr::03d12c49-c5b9-4cd1-a1a9-3cd533f93bb1" providerId="AD" clId="Web-{15B31FDE-417A-45BD-BF43-3B52013594AF}" dt="2022-05-29T17:33:42.143" v="1259"/>
          <ac:spMkLst>
            <pc:docMk/>
            <pc:sldMk cId="2210895130" sldId="294"/>
            <ac:spMk id="12" creationId="{49949CA3-0366-62D9-AAFE-52F1638AB370}"/>
          </ac:spMkLst>
        </pc:spChg>
        <pc:picChg chg="del">
          <ac:chgData name="jiyoseop" userId="S::gowldytjq98@hanyang.ac.kr::03d12c49-c5b9-4cd1-a1a9-3cd533f93bb1" providerId="AD" clId="Web-{15B31FDE-417A-45BD-BF43-3B52013594AF}" dt="2022-05-29T17:17:12.304" v="1188"/>
          <ac:picMkLst>
            <pc:docMk/>
            <pc:sldMk cId="2210895130" sldId="294"/>
            <ac:picMk id="2" creationId="{7628A993-9564-473C-6311-CE5CC8828BB9}"/>
          </ac:picMkLst>
        </pc:picChg>
        <pc:picChg chg="add mod">
          <ac:chgData name="jiyoseop" userId="S::gowldytjq98@hanyang.ac.kr::03d12c49-c5b9-4cd1-a1a9-3cd533f93bb1" providerId="AD" clId="Web-{15B31FDE-417A-45BD-BF43-3B52013594AF}" dt="2022-05-29T17:33:56.112" v="1263" actId="1076"/>
          <ac:picMkLst>
            <pc:docMk/>
            <pc:sldMk cId="2210895130" sldId="294"/>
            <ac:picMk id="4" creationId="{6A77130C-5EB6-F28A-CA1C-37E0FBF2E6ED}"/>
          </ac:picMkLst>
        </pc:picChg>
      </pc:sldChg>
      <pc:sldChg chg="addSp delSp modSp add replId">
        <pc:chgData name="jiyoseop" userId="S::gowldytjq98@hanyang.ac.kr::03d12c49-c5b9-4cd1-a1a9-3cd533f93bb1" providerId="AD" clId="Web-{15B31FDE-417A-45BD-BF43-3B52013594AF}" dt="2022-05-29T17:40:45.594" v="1341" actId="1076"/>
        <pc:sldMkLst>
          <pc:docMk/>
          <pc:sldMk cId="987525952" sldId="295"/>
        </pc:sldMkLst>
        <pc:spChg chg="mod">
          <ac:chgData name="jiyoseop" userId="S::gowldytjq98@hanyang.ac.kr::03d12c49-c5b9-4cd1-a1a9-3cd533f93bb1" providerId="AD" clId="Web-{15B31FDE-417A-45BD-BF43-3B52013594AF}" dt="2022-05-29T17:34:04.503" v="1267" actId="1076"/>
          <ac:spMkLst>
            <pc:docMk/>
            <pc:sldMk cId="987525952" sldId="295"/>
            <ac:spMk id="3" creationId="{20EEE6AE-EEBF-3E15-9231-432E916F5D0A}"/>
          </ac:spMkLst>
        </pc:spChg>
        <pc:spChg chg="mod">
          <ac:chgData name="jiyoseop" userId="S::gowldytjq98@hanyang.ac.kr::03d12c49-c5b9-4cd1-a1a9-3cd533f93bb1" providerId="AD" clId="Web-{15B31FDE-417A-45BD-BF43-3B52013594AF}" dt="2022-05-29T17:34:30.348" v="1281" actId="20577"/>
          <ac:spMkLst>
            <pc:docMk/>
            <pc:sldMk cId="987525952" sldId="295"/>
            <ac:spMk id="6" creationId="{29B830BF-B489-3674-7405-D7B4936AA79D}"/>
          </ac:spMkLst>
        </pc:spChg>
        <pc:spChg chg="add mod">
          <ac:chgData name="jiyoseop" userId="S::gowldytjq98@hanyang.ac.kr::03d12c49-c5b9-4cd1-a1a9-3cd533f93bb1" providerId="AD" clId="Web-{15B31FDE-417A-45BD-BF43-3B52013594AF}" dt="2022-05-29T17:37:08.305" v="1321" actId="1076"/>
          <ac:spMkLst>
            <pc:docMk/>
            <pc:sldMk cId="987525952" sldId="295"/>
            <ac:spMk id="7" creationId="{EB4FF4F3-0046-53A0-02F8-6D00B893C0E4}"/>
          </ac:spMkLst>
        </pc:spChg>
        <pc:spChg chg="mod">
          <ac:chgData name="jiyoseop" userId="S::gowldytjq98@hanyang.ac.kr::03d12c49-c5b9-4cd1-a1a9-3cd533f93bb1" providerId="AD" clId="Web-{15B31FDE-417A-45BD-BF43-3B52013594AF}" dt="2022-05-29T17:34:19.707" v="1269" actId="1076"/>
          <ac:spMkLst>
            <pc:docMk/>
            <pc:sldMk cId="987525952" sldId="295"/>
            <ac:spMk id="8" creationId="{E886F8B2-D94B-6ADD-025B-7FB7A5FD482D}"/>
          </ac:spMkLst>
        </pc:spChg>
        <pc:picChg chg="add mod">
          <ac:chgData name="jiyoseop" userId="S::gowldytjq98@hanyang.ac.kr::03d12c49-c5b9-4cd1-a1a9-3cd533f93bb1" providerId="AD" clId="Web-{15B31FDE-417A-45BD-BF43-3B52013594AF}" dt="2022-05-29T17:35:35.881" v="1295" actId="14100"/>
          <ac:picMkLst>
            <pc:docMk/>
            <pc:sldMk cId="987525952" sldId="295"/>
            <ac:picMk id="2" creationId="{F0C7DC6E-B8D6-38E6-6EAE-35651C67B774}"/>
          </ac:picMkLst>
        </pc:picChg>
        <pc:picChg chg="del">
          <ac:chgData name="jiyoseop" userId="S::gowldytjq98@hanyang.ac.kr::03d12c49-c5b9-4cd1-a1a9-3cd533f93bb1" providerId="AD" clId="Web-{15B31FDE-417A-45BD-BF43-3B52013594AF}" dt="2022-05-29T17:34:01.816" v="1265"/>
          <ac:picMkLst>
            <pc:docMk/>
            <pc:sldMk cId="987525952" sldId="295"/>
            <ac:picMk id="4" creationId="{6A77130C-5EB6-F28A-CA1C-37E0FBF2E6ED}"/>
          </ac:picMkLst>
        </pc:picChg>
        <pc:picChg chg="add mod">
          <ac:chgData name="jiyoseop" userId="S::gowldytjq98@hanyang.ac.kr::03d12c49-c5b9-4cd1-a1a9-3cd533f93bb1" providerId="AD" clId="Web-{15B31FDE-417A-45BD-BF43-3B52013594AF}" dt="2022-05-29T17:40:45.594" v="1341" actId="1076"/>
          <ac:picMkLst>
            <pc:docMk/>
            <pc:sldMk cId="987525952" sldId="295"/>
            <ac:picMk id="5" creationId="{AAC9EC57-B3B8-2065-8E2D-97A66CB569D4}"/>
          </ac:picMkLst>
        </pc:picChg>
      </pc:sldChg>
      <pc:sldChg chg="addSp delSp modSp add replId">
        <pc:chgData name="jiyoseop" userId="S::gowldytjq98@hanyang.ac.kr::03d12c49-c5b9-4cd1-a1a9-3cd533f93bb1" providerId="AD" clId="Web-{15B31FDE-417A-45BD-BF43-3B52013594AF}" dt="2022-05-29T17:46:47.963" v="1351" actId="20577"/>
        <pc:sldMkLst>
          <pc:docMk/>
          <pc:sldMk cId="3015026" sldId="296"/>
        </pc:sldMkLst>
        <pc:spChg chg="mod">
          <ac:chgData name="jiyoseop" userId="S::gowldytjq98@hanyang.ac.kr::03d12c49-c5b9-4cd1-a1a9-3cd533f93bb1" providerId="AD" clId="Web-{15B31FDE-417A-45BD-BF43-3B52013594AF}" dt="2022-05-29T17:46:47.963" v="1351" actId="20577"/>
          <ac:spMkLst>
            <pc:docMk/>
            <pc:sldMk cId="3015026" sldId="296"/>
            <ac:spMk id="3" creationId="{20EEE6AE-EEBF-3E15-9231-432E916F5D0A}"/>
          </ac:spMkLst>
        </pc:spChg>
        <pc:spChg chg="del">
          <ac:chgData name="jiyoseop" userId="S::gowldytjq98@hanyang.ac.kr::03d12c49-c5b9-4cd1-a1a9-3cd533f93bb1" providerId="AD" clId="Web-{15B31FDE-417A-45BD-BF43-3B52013594AF}" dt="2022-05-29T17:38:25.637" v="1333"/>
          <ac:spMkLst>
            <pc:docMk/>
            <pc:sldMk cId="3015026" sldId="296"/>
            <ac:spMk id="6" creationId="{29B830BF-B489-3674-7405-D7B4936AA79D}"/>
          </ac:spMkLst>
        </pc:spChg>
        <pc:spChg chg="del">
          <ac:chgData name="jiyoseop" userId="S::gowldytjq98@hanyang.ac.kr::03d12c49-c5b9-4cd1-a1a9-3cd533f93bb1" providerId="AD" clId="Web-{15B31FDE-417A-45BD-BF43-3B52013594AF}" dt="2022-05-29T17:37:42.745" v="1324"/>
          <ac:spMkLst>
            <pc:docMk/>
            <pc:sldMk cId="3015026" sldId="296"/>
            <ac:spMk id="7" creationId="{EB4FF4F3-0046-53A0-02F8-6D00B893C0E4}"/>
          </ac:spMkLst>
        </pc:spChg>
        <pc:spChg chg="del">
          <ac:chgData name="jiyoseop" userId="S::gowldytjq98@hanyang.ac.kr::03d12c49-c5b9-4cd1-a1a9-3cd533f93bb1" providerId="AD" clId="Web-{15B31FDE-417A-45BD-BF43-3B52013594AF}" dt="2022-05-29T17:38:26.856" v="1334"/>
          <ac:spMkLst>
            <pc:docMk/>
            <pc:sldMk cId="3015026" sldId="296"/>
            <ac:spMk id="8" creationId="{E886F8B2-D94B-6ADD-025B-7FB7A5FD482D}"/>
          </ac:spMkLst>
        </pc:spChg>
        <pc:picChg chg="del">
          <ac:chgData name="jiyoseop" userId="S::gowldytjq98@hanyang.ac.kr::03d12c49-c5b9-4cd1-a1a9-3cd533f93bb1" providerId="AD" clId="Web-{15B31FDE-417A-45BD-BF43-3B52013594AF}" dt="2022-05-29T17:37:43.277" v="1325"/>
          <ac:picMkLst>
            <pc:docMk/>
            <pc:sldMk cId="3015026" sldId="296"/>
            <ac:picMk id="2" creationId="{F0C7DC6E-B8D6-38E6-6EAE-35651C67B774}"/>
          </ac:picMkLst>
        </pc:picChg>
        <pc:picChg chg="add mod">
          <ac:chgData name="jiyoseop" userId="S::gowldytjq98@hanyang.ac.kr::03d12c49-c5b9-4cd1-a1a9-3cd533f93bb1" providerId="AD" clId="Web-{15B31FDE-417A-45BD-BF43-3B52013594AF}" dt="2022-05-29T17:39:30.029" v="1337" actId="1076"/>
          <ac:picMkLst>
            <pc:docMk/>
            <pc:sldMk cId="3015026" sldId="296"/>
            <ac:picMk id="4" creationId="{75C96DA7-3975-9611-7BEB-C76C2711D76B}"/>
          </ac:picMkLst>
        </pc:picChg>
        <pc:picChg chg="del">
          <ac:chgData name="jiyoseop" userId="S::gowldytjq98@hanyang.ac.kr::03d12c49-c5b9-4cd1-a1a9-3cd533f93bb1" providerId="AD" clId="Web-{15B31FDE-417A-45BD-BF43-3B52013594AF}" dt="2022-05-29T17:37:41.011" v="1323"/>
          <ac:picMkLst>
            <pc:docMk/>
            <pc:sldMk cId="3015026" sldId="296"/>
            <ac:picMk id="5" creationId="{AAC9EC57-B3B8-2065-8E2D-97A66CB569D4}"/>
          </ac:picMkLst>
        </pc:picChg>
      </pc:sldChg>
      <pc:sldChg chg="add replId">
        <pc:chgData name="jiyoseop" userId="S::gowldytjq98@hanyang.ac.kr::03d12c49-c5b9-4cd1-a1a9-3cd533f93bb1" providerId="AD" clId="Web-{15B31FDE-417A-45BD-BF43-3B52013594AF}" dt="2022-05-29T17:39:56.499" v="1338"/>
        <pc:sldMkLst>
          <pc:docMk/>
          <pc:sldMk cId="15993147" sldId="297"/>
        </pc:sldMkLst>
      </pc:sldChg>
      <pc:sldMasterChg chg="addSldLayout">
        <pc:chgData name="jiyoseop" userId="S::gowldytjq98@hanyang.ac.kr::03d12c49-c5b9-4cd1-a1a9-3cd533f93bb1" providerId="AD" clId="Web-{15B31FDE-417A-45BD-BF43-3B52013594AF}" dt="2022-05-29T14:13:30.322" v="254"/>
        <pc:sldMasterMkLst>
          <pc:docMk/>
          <pc:sldMasterMk cId="0" sldId="2147483656"/>
        </pc:sldMasterMkLst>
        <pc:sldLayoutChg chg="add replId">
          <pc:chgData name="jiyoseop" userId="S::gowldytjq98@hanyang.ac.kr::03d12c49-c5b9-4cd1-a1a9-3cd533f93bb1" providerId="AD" clId="Web-{15B31FDE-417A-45BD-BF43-3B52013594AF}" dt="2022-05-29T14:13:30.322" v="254"/>
          <pc:sldLayoutMkLst>
            <pc:docMk/>
            <pc:sldMasterMk cId="0" sldId="2147483656"/>
            <pc:sldLayoutMk cId="4067857245" sldId="2147483657"/>
          </pc:sldLayoutMkLst>
        </pc:sldLayoutChg>
      </pc:sldMasterChg>
    </pc:docChg>
  </pc:docChgLst>
  <pc:docChgLst>
    <pc:chgData name="김건우" userId="c2c634ca-e217-469f-9fdd-f556a8d6547e" providerId="ADAL" clId="{CA3D6F20-EBF9-4D21-B93C-86A97237B040}"/>
    <pc:docChg chg="undo custSel addSld delSld modSld sldOrd">
      <pc:chgData name="김건우" userId="c2c634ca-e217-469f-9fdd-f556a8d6547e" providerId="ADAL" clId="{CA3D6F20-EBF9-4D21-B93C-86A97237B040}" dt="2022-05-30T01:12:53.080" v="1798" actId="1076"/>
      <pc:docMkLst>
        <pc:docMk/>
      </pc:docMkLst>
      <pc:sldChg chg="modSp mod">
        <pc:chgData name="김건우" userId="c2c634ca-e217-469f-9fdd-f556a8d6547e" providerId="ADAL" clId="{CA3D6F20-EBF9-4D21-B93C-86A97237B040}" dt="2022-05-29T13:30:07.220" v="1221" actId="20577"/>
        <pc:sldMkLst>
          <pc:docMk/>
          <pc:sldMk cId="0" sldId="257"/>
        </pc:sldMkLst>
        <pc:spChg chg="mod">
          <ac:chgData name="김건우" userId="c2c634ca-e217-469f-9fdd-f556a8d6547e" providerId="ADAL" clId="{CA3D6F20-EBF9-4D21-B93C-86A97237B040}" dt="2022-05-29T13:30:07.220" v="1221" actId="20577"/>
          <ac:spMkLst>
            <pc:docMk/>
            <pc:sldMk cId="0" sldId="257"/>
            <ac:spMk id="173" creationId="{00000000-0000-0000-0000-000000000000}"/>
          </ac:spMkLst>
        </pc:spChg>
        <pc:spChg chg="mod">
          <ac:chgData name="김건우" userId="c2c634ca-e217-469f-9fdd-f556a8d6547e" providerId="ADAL" clId="{CA3D6F20-EBF9-4D21-B93C-86A97237B040}" dt="2022-05-29T13:29:54.273" v="1218" actId="20577"/>
          <ac:spMkLst>
            <pc:docMk/>
            <pc:sldMk cId="0" sldId="257"/>
            <ac:spMk id="180" creationId="{00000000-0000-0000-0000-000000000000}"/>
          </ac:spMkLst>
        </pc:spChg>
      </pc:sldChg>
      <pc:sldChg chg="addSp delSp modSp mod modAnim">
        <pc:chgData name="김건우" userId="c2c634ca-e217-469f-9fdd-f556a8d6547e" providerId="ADAL" clId="{CA3D6F20-EBF9-4D21-B93C-86A97237B040}" dt="2022-05-29T15:15:13.737" v="1791"/>
        <pc:sldMkLst>
          <pc:docMk/>
          <pc:sldMk cId="0" sldId="258"/>
        </pc:sldMkLst>
        <pc:spChg chg="add del mod">
          <ac:chgData name="김건우" userId="c2c634ca-e217-469f-9fdd-f556a8d6547e" providerId="ADAL" clId="{CA3D6F20-EBF9-4D21-B93C-86A97237B040}" dt="2022-05-29T14:23:14.704" v="1655" actId="478"/>
          <ac:spMkLst>
            <pc:docMk/>
            <pc:sldMk cId="0" sldId="258"/>
            <ac:spMk id="2" creationId="{5A8077C1-F276-3274-5BE8-A1CD605F2FF0}"/>
          </ac:spMkLst>
        </pc:spChg>
        <pc:spChg chg="add del mod">
          <ac:chgData name="김건우" userId="c2c634ca-e217-469f-9fdd-f556a8d6547e" providerId="ADAL" clId="{CA3D6F20-EBF9-4D21-B93C-86A97237B040}" dt="2022-05-29T09:35:07.044" v="410" actId="478"/>
          <ac:spMkLst>
            <pc:docMk/>
            <pc:sldMk cId="0" sldId="258"/>
            <ac:spMk id="2" creationId="{C23B33FA-D16D-A61E-B1ED-B1711FEA7F64}"/>
          </ac:spMkLst>
        </pc:spChg>
      </pc:sldChg>
      <pc:sldChg chg="modSp mod ord modAnim">
        <pc:chgData name="김건우" userId="c2c634ca-e217-469f-9fdd-f556a8d6547e" providerId="ADAL" clId="{CA3D6F20-EBF9-4D21-B93C-86A97237B040}" dt="2022-05-29T14:07:55.228" v="1554"/>
        <pc:sldMkLst>
          <pc:docMk/>
          <pc:sldMk cId="0" sldId="260"/>
        </pc:sldMkLst>
        <pc:spChg chg="mod">
          <ac:chgData name="김건우" userId="c2c634ca-e217-469f-9fdd-f556a8d6547e" providerId="ADAL" clId="{CA3D6F20-EBF9-4D21-B93C-86A97237B040}" dt="2022-05-29T09:27:50.245" v="202" actId="20577"/>
          <ac:spMkLst>
            <pc:docMk/>
            <pc:sldMk cId="0" sldId="260"/>
            <ac:spMk id="2" creationId="{5B1E0558-1264-2AA8-609C-5A1203026EA3}"/>
          </ac:spMkLst>
        </pc:spChg>
        <pc:spChg chg="mod">
          <ac:chgData name="김건우" userId="c2c634ca-e217-469f-9fdd-f556a8d6547e" providerId="ADAL" clId="{CA3D6F20-EBF9-4D21-B93C-86A97237B040}" dt="2022-05-29T14:07:13.518" v="1545" actId="20577"/>
          <ac:spMkLst>
            <pc:docMk/>
            <pc:sldMk cId="0" sldId="260"/>
            <ac:spMk id="218" creationId="{00000000-0000-0000-0000-000000000000}"/>
          </ac:spMkLst>
        </pc:spChg>
        <pc:picChg chg="mod">
          <ac:chgData name="김건우" userId="c2c634ca-e217-469f-9fdd-f556a8d6547e" providerId="ADAL" clId="{CA3D6F20-EBF9-4D21-B93C-86A97237B040}" dt="2022-05-29T14:07:25.053" v="1548" actId="1076"/>
          <ac:picMkLst>
            <pc:docMk/>
            <pc:sldMk cId="0" sldId="260"/>
            <ac:picMk id="14" creationId="{FBD067AE-931C-ED5B-4150-4D02106A316F}"/>
          </ac:picMkLst>
        </pc:picChg>
        <pc:picChg chg="mod">
          <ac:chgData name="김건우" userId="c2c634ca-e217-469f-9fdd-f556a8d6547e" providerId="ADAL" clId="{CA3D6F20-EBF9-4D21-B93C-86A97237B040}" dt="2022-05-29T14:07:38.584" v="1552" actId="1076"/>
          <ac:picMkLst>
            <pc:docMk/>
            <pc:sldMk cId="0" sldId="260"/>
            <ac:picMk id="16" creationId="{EFDE162F-B4ED-A894-14F8-2878692C67BD}"/>
          </ac:picMkLst>
        </pc:picChg>
      </pc:sldChg>
      <pc:sldChg chg="addSp modSp mod ord">
        <pc:chgData name="김건우" userId="c2c634ca-e217-469f-9fdd-f556a8d6547e" providerId="ADAL" clId="{CA3D6F20-EBF9-4D21-B93C-86A97237B040}" dt="2022-05-29T14:11:52.469" v="1607"/>
        <pc:sldMkLst>
          <pc:docMk/>
          <pc:sldMk cId="0" sldId="262"/>
        </pc:sldMkLst>
        <pc:spChg chg="mod">
          <ac:chgData name="김건우" userId="c2c634ca-e217-469f-9fdd-f556a8d6547e" providerId="ADAL" clId="{CA3D6F20-EBF9-4D21-B93C-86A97237B040}" dt="2022-05-29T09:33:05.770" v="351" actId="20577"/>
          <ac:spMkLst>
            <pc:docMk/>
            <pc:sldMk cId="0" sldId="262"/>
            <ac:spMk id="233" creationId="{00000000-0000-0000-0000-000000000000}"/>
          </ac:spMkLst>
        </pc:spChg>
        <pc:spChg chg="mod">
          <ac:chgData name="김건우" userId="c2c634ca-e217-469f-9fdd-f556a8d6547e" providerId="ADAL" clId="{CA3D6F20-EBF9-4D21-B93C-86A97237B040}" dt="2022-05-29T09:32:11.183" v="322" actId="20577"/>
          <ac:spMkLst>
            <pc:docMk/>
            <pc:sldMk cId="0" sldId="262"/>
            <ac:spMk id="236" creationId="{00000000-0000-0000-0000-000000000000}"/>
          </ac:spMkLst>
        </pc:spChg>
        <pc:spChg chg="mod">
          <ac:chgData name="김건우" userId="c2c634ca-e217-469f-9fdd-f556a8d6547e" providerId="ADAL" clId="{CA3D6F20-EBF9-4D21-B93C-86A97237B040}" dt="2022-05-29T09:31:55.038" v="321" actId="1076"/>
          <ac:spMkLst>
            <pc:docMk/>
            <pc:sldMk cId="0" sldId="262"/>
            <ac:spMk id="237" creationId="{00000000-0000-0000-0000-000000000000}"/>
          </ac:spMkLst>
        </pc:spChg>
        <pc:picChg chg="add mod">
          <ac:chgData name="김건우" userId="c2c634ca-e217-469f-9fdd-f556a8d6547e" providerId="ADAL" clId="{CA3D6F20-EBF9-4D21-B93C-86A97237B040}" dt="2022-05-29T09:32:52.742" v="337" actId="1076"/>
          <ac:picMkLst>
            <pc:docMk/>
            <pc:sldMk cId="0" sldId="262"/>
            <ac:picMk id="3" creationId="{03F0C519-8E1B-F853-6724-868293C12F1F}"/>
          </ac:picMkLst>
        </pc:picChg>
      </pc:sldChg>
      <pc:sldChg chg="addSp delSp modSp mod ord modAnim">
        <pc:chgData name="김건우" userId="c2c634ca-e217-469f-9fdd-f556a8d6547e" providerId="ADAL" clId="{CA3D6F20-EBF9-4D21-B93C-86A97237B040}" dt="2022-05-29T14:11:30.029" v="1601"/>
        <pc:sldMkLst>
          <pc:docMk/>
          <pc:sldMk cId="0" sldId="263"/>
        </pc:sldMkLst>
        <pc:spChg chg="mod">
          <ac:chgData name="김건우" userId="c2c634ca-e217-469f-9fdd-f556a8d6547e" providerId="ADAL" clId="{CA3D6F20-EBF9-4D21-B93C-86A97237B040}" dt="2022-05-29T09:34:06.662" v="376" actId="20577"/>
          <ac:spMkLst>
            <pc:docMk/>
            <pc:sldMk cId="0" sldId="263"/>
            <ac:spMk id="242" creationId="{00000000-0000-0000-0000-000000000000}"/>
          </ac:spMkLst>
        </pc:spChg>
        <pc:picChg chg="add mod">
          <ac:chgData name="김건우" userId="c2c634ca-e217-469f-9fdd-f556a8d6547e" providerId="ADAL" clId="{CA3D6F20-EBF9-4D21-B93C-86A97237B040}" dt="2022-05-29T09:33:51.292" v="353" actId="1076"/>
          <ac:picMkLst>
            <pc:docMk/>
            <pc:sldMk cId="0" sldId="263"/>
            <ac:picMk id="3" creationId="{2128570C-BD32-CAA5-AD9B-D26DE9361578}"/>
          </ac:picMkLst>
        </pc:picChg>
        <pc:picChg chg="add del mod modCrop">
          <ac:chgData name="김건우" userId="c2c634ca-e217-469f-9fdd-f556a8d6547e" providerId="ADAL" clId="{CA3D6F20-EBF9-4D21-B93C-86A97237B040}" dt="2022-05-29T13:42:02.271" v="1521" actId="14100"/>
          <ac:picMkLst>
            <pc:docMk/>
            <pc:sldMk cId="0" sldId="263"/>
            <ac:picMk id="4" creationId="{D285552A-F314-CE1D-E0BA-AAD6DB1CE2D6}"/>
          </ac:picMkLst>
        </pc:picChg>
        <pc:picChg chg="add mod">
          <ac:chgData name="김건우" userId="c2c634ca-e217-469f-9fdd-f556a8d6547e" providerId="ADAL" clId="{CA3D6F20-EBF9-4D21-B93C-86A97237B040}" dt="2022-05-29T09:34:33.050" v="381" actId="1076"/>
          <ac:picMkLst>
            <pc:docMk/>
            <pc:sldMk cId="0" sldId="263"/>
            <ac:picMk id="5" creationId="{825F2057-4A9D-1907-46F1-A5E0B88E2089}"/>
          </ac:picMkLst>
        </pc:picChg>
        <pc:picChg chg="add mod modCrop">
          <ac:chgData name="김건우" userId="c2c634ca-e217-469f-9fdd-f556a8d6547e" providerId="ADAL" clId="{CA3D6F20-EBF9-4D21-B93C-86A97237B040}" dt="2022-05-29T13:42:13.958" v="1525" actId="1076"/>
          <ac:picMkLst>
            <pc:docMk/>
            <pc:sldMk cId="0" sldId="263"/>
            <ac:picMk id="8" creationId="{1EAD804D-5C60-187E-FA8F-FFCB2C29A751}"/>
          </ac:picMkLst>
        </pc:picChg>
      </pc:sldChg>
      <pc:sldChg chg="addSp delSp modSp mod ord">
        <pc:chgData name="김건우" userId="c2c634ca-e217-469f-9fdd-f556a8d6547e" providerId="ADAL" clId="{CA3D6F20-EBF9-4D21-B93C-86A97237B040}" dt="2022-05-30T01:07:30.435" v="1797"/>
        <pc:sldMkLst>
          <pc:docMk/>
          <pc:sldMk cId="0" sldId="264"/>
        </pc:sldMkLst>
        <pc:spChg chg="del mod">
          <ac:chgData name="김건우" userId="c2c634ca-e217-469f-9fdd-f556a8d6547e" providerId="ADAL" clId="{CA3D6F20-EBF9-4D21-B93C-86A97237B040}" dt="2022-05-29T10:32:02.852" v="759" actId="478"/>
          <ac:spMkLst>
            <pc:docMk/>
            <pc:sldMk cId="0" sldId="264"/>
            <ac:spMk id="2" creationId="{71070CC0-52FE-E966-81C4-7D0C94B658A9}"/>
          </ac:spMkLst>
        </pc:spChg>
        <pc:spChg chg="add del mod">
          <ac:chgData name="김건우" userId="c2c634ca-e217-469f-9fdd-f556a8d6547e" providerId="ADAL" clId="{CA3D6F20-EBF9-4D21-B93C-86A97237B040}" dt="2022-05-29T13:33:55.792" v="1246" actId="478"/>
          <ac:spMkLst>
            <pc:docMk/>
            <pc:sldMk cId="0" sldId="264"/>
            <ac:spMk id="5" creationId="{3ACC5195-6A25-09F2-980F-CC02037C72A1}"/>
          </ac:spMkLst>
        </pc:spChg>
        <pc:spChg chg="mod">
          <ac:chgData name="김건우" userId="c2c634ca-e217-469f-9fdd-f556a8d6547e" providerId="ADAL" clId="{CA3D6F20-EBF9-4D21-B93C-86A97237B040}" dt="2022-05-29T10:24:27.745" v="732" actId="20577"/>
          <ac:spMkLst>
            <pc:docMk/>
            <pc:sldMk cId="0" sldId="264"/>
            <ac:spMk id="251" creationId="{00000000-0000-0000-0000-000000000000}"/>
          </ac:spMkLst>
        </pc:spChg>
        <pc:picChg chg="add mod">
          <ac:chgData name="김건우" userId="c2c634ca-e217-469f-9fdd-f556a8d6547e" providerId="ADAL" clId="{CA3D6F20-EBF9-4D21-B93C-86A97237B040}" dt="2022-05-29T10:36:24.374" v="763" actId="14100"/>
          <ac:picMkLst>
            <pc:docMk/>
            <pc:sldMk cId="0" sldId="264"/>
            <ac:picMk id="4" creationId="{46A75BE3-A5ED-586E-4008-632E8BA0AB01}"/>
          </ac:picMkLst>
        </pc:picChg>
      </pc:sldChg>
      <pc:sldChg chg="addSp modSp mod ord modAnim">
        <pc:chgData name="김건우" userId="c2c634ca-e217-469f-9fdd-f556a8d6547e" providerId="ADAL" clId="{CA3D6F20-EBF9-4D21-B93C-86A97237B040}" dt="2022-05-30T01:12:53.080" v="1798" actId="1076"/>
        <pc:sldMkLst>
          <pc:docMk/>
          <pc:sldMk cId="0" sldId="265"/>
        </pc:sldMkLst>
        <pc:spChg chg="mod">
          <ac:chgData name="김건우" userId="c2c634ca-e217-469f-9fdd-f556a8d6547e" providerId="ADAL" clId="{CA3D6F20-EBF9-4D21-B93C-86A97237B040}" dt="2022-05-29T10:38:46.613" v="828" actId="20577"/>
          <ac:spMkLst>
            <pc:docMk/>
            <pc:sldMk cId="0" sldId="265"/>
            <ac:spMk id="263" creationId="{00000000-0000-0000-0000-000000000000}"/>
          </ac:spMkLst>
        </pc:spChg>
        <pc:spChg chg="mod">
          <ac:chgData name="김건우" userId="c2c634ca-e217-469f-9fdd-f556a8d6547e" providerId="ADAL" clId="{CA3D6F20-EBF9-4D21-B93C-86A97237B040}" dt="2022-05-29T10:38:56.338" v="830" actId="1076"/>
          <ac:spMkLst>
            <pc:docMk/>
            <pc:sldMk cId="0" sldId="265"/>
            <ac:spMk id="264" creationId="{00000000-0000-0000-0000-000000000000}"/>
          </ac:spMkLst>
        </pc:spChg>
        <pc:spChg chg="mod">
          <ac:chgData name="김건우" userId="c2c634ca-e217-469f-9fdd-f556a8d6547e" providerId="ADAL" clId="{CA3D6F20-EBF9-4D21-B93C-86A97237B040}" dt="2022-05-29T10:38:56.338" v="830" actId="1076"/>
          <ac:spMkLst>
            <pc:docMk/>
            <pc:sldMk cId="0" sldId="265"/>
            <ac:spMk id="265" creationId="{00000000-0000-0000-0000-000000000000}"/>
          </ac:spMkLst>
        </pc:spChg>
        <pc:picChg chg="add mod modCrop">
          <ac:chgData name="김건우" userId="c2c634ca-e217-469f-9fdd-f556a8d6547e" providerId="ADAL" clId="{CA3D6F20-EBF9-4D21-B93C-86A97237B040}" dt="2022-05-29T10:40:10.476" v="849" actId="14100"/>
          <ac:picMkLst>
            <pc:docMk/>
            <pc:sldMk cId="0" sldId="265"/>
            <ac:picMk id="3" creationId="{2AE6D3CC-8AEF-3A6D-16F2-7BCA6D7F89AE}"/>
          </ac:picMkLst>
        </pc:picChg>
        <pc:picChg chg="add mod ord modCrop">
          <ac:chgData name="김건우" userId="c2c634ca-e217-469f-9fdd-f556a8d6547e" providerId="ADAL" clId="{CA3D6F20-EBF9-4D21-B93C-86A97237B040}" dt="2022-05-29T10:40:22.266" v="854" actId="14100"/>
          <ac:picMkLst>
            <pc:docMk/>
            <pc:sldMk cId="0" sldId="265"/>
            <ac:picMk id="5" creationId="{634F70E6-9DE8-1E15-D1E3-32D3E31B919F}"/>
          </ac:picMkLst>
        </pc:picChg>
        <pc:picChg chg="add mod modCrop">
          <ac:chgData name="김건우" userId="c2c634ca-e217-469f-9fdd-f556a8d6547e" providerId="ADAL" clId="{CA3D6F20-EBF9-4D21-B93C-86A97237B040}" dt="2022-05-29T10:40:04.192" v="846" actId="14100"/>
          <ac:picMkLst>
            <pc:docMk/>
            <pc:sldMk cId="0" sldId="265"/>
            <ac:picMk id="7" creationId="{6FC42920-39D4-7F7E-5AA1-EA7246CFD164}"/>
          </ac:picMkLst>
        </pc:picChg>
        <pc:picChg chg="mod">
          <ac:chgData name="김건우" userId="c2c634ca-e217-469f-9fdd-f556a8d6547e" providerId="ADAL" clId="{CA3D6F20-EBF9-4D21-B93C-86A97237B040}" dt="2022-05-30T01:12:53.080" v="1798" actId="1076"/>
          <ac:picMkLst>
            <pc:docMk/>
            <pc:sldMk cId="0" sldId="265"/>
            <ac:picMk id="10" creationId="{4A8FD7EC-12A3-2D7A-D318-666B1D566D81}"/>
          </ac:picMkLst>
        </pc:picChg>
      </pc:sldChg>
      <pc:sldChg chg="addSp modSp mod ord">
        <pc:chgData name="김건우" userId="c2c634ca-e217-469f-9fdd-f556a8d6547e" providerId="ADAL" clId="{CA3D6F20-EBF9-4D21-B93C-86A97237B040}" dt="2022-05-29T14:31:21.223" v="1713"/>
        <pc:sldMkLst>
          <pc:docMk/>
          <pc:sldMk cId="0" sldId="266"/>
        </pc:sldMkLst>
        <pc:spChg chg="add mod">
          <ac:chgData name="김건우" userId="c2c634ca-e217-469f-9fdd-f556a8d6547e" providerId="ADAL" clId="{CA3D6F20-EBF9-4D21-B93C-86A97237B040}" dt="2022-05-29T14:31:21.223" v="1713"/>
          <ac:spMkLst>
            <pc:docMk/>
            <pc:sldMk cId="0" sldId="266"/>
            <ac:spMk id="2" creationId="{2920ABDC-71B6-55BE-A6A2-C627F5279091}"/>
          </ac:spMkLst>
        </pc:spChg>
        <pc:spChg chg="mod">
          <ac:chgData name="김건우" userId="c2c634ca-e217-469f-9fdd-f556a8d6547e" providerId="ADAL" clId="{CA3D6F20-EBF9-4D21-B93C-86A97237B040}" dt="2022-05-29T10:43:09.160" v="868" actId="20577"/>
          <ac:spMkLst>
            <pc:docMk/>
            <pc:sldMk cId="0" sldId="266"/>
            <ac:spMk id="272" creationId="{00000000-0000-0000-0000-000000000000}"/>
          </ac:spMkLst>
        </pc:spChg>
      </pc:sldChg>
      <pc:sldChg chg="modSp mod">
        <pc:chgData name="김건우" userId="c2c634ca-e217-469f-9fdd-f556a8d6547e" providerId="ADAL" clId="{CA3D6F20-EBF9-4D21-B93C-86A97237B040}" dt="2022-05-29T13:40:32.496" v="1371" actId="14100"/>
        <pc:sldMkLst>
          <pc:docMk/>
          <pc:sldMk cId="0" sldId="267"/>
        </pc:sldMkLst>
        <pc:spChg chg="mod">
          <ac:chgData name="김건우" userId="c2c634ca-e217-469f-9fdd-f556a8d6547e" providerId="ADAL" clId="{CA3D6F20-EBF9-4D21-B93C-86A97237B040}" dt="2022-05-29T13:40:24.021" v="1367" actId="1076"/>
          <ac:spMkLst>
            <pc:docMk/>
            <pc:sldMk cId="0" sldId="267"/>
            <ac:spMk id="7" creationId="{EB436280-3E6F-7BB8-A450-EF5AE59C72B1}"/>
          </ac:spMkLst>
        </pc:spChg>
        <pc:spChg chg="mod">
          <ac:chgData name="김건우" userId="c2c634ca-e217-469f-9fdd-f556a8d6547e" providerId="ADAL" clId="{CA3D6F20-EBF9-4D21-B93C-86A97237B040}" dt="2022-05-29T13:40:24.021" v="1367" actId="1076"/>
          <ac:spMkLst>
            <pc:docMk/>
            <pc:sldMk cId="0" sldId="267"/>
            <ac:spMk id="8" creationId="{5ED07633-89D1-9A3D-C557-2AFCA26AB877}"/>
          </ac:spMkLst>
        </pc:spChg>
        <pc:picChg chg="mod">
          <ac:chgData name="김건우" userId="c2c634ca-e217-469f-9fdd-f556a8d6547e" providerId="ADAL" clId="{CA3D6F20-EBF9-4D21-B93C-86A97237B040}" dt="2022-05-29T13:40:32.496" v="1371" actId="14100"/>
          <ac:picMkLst>
            <pc:docMk/>
            <pc:sldMk cId="0" sldId="267"/>
            <ac:picMk id="5" creationId="{95E3A224-D803-EACC-C893-FEEE79FB35E7}"/>
          </ac:picMkLst>
        </pc:picChg>
      </pc:sldChg>
      <pc:sldChg chg="modSp mod ord">
        <pc:chgData name="김건우" userId="c2c634ca-e217-469f-9fdd-f556a8d6547e" providerId="ADAL" clId="{CA3D6F20-EBF9-4D21-B93C-86A97237B040}" dt="2022-05-29T14:11:40.739" v="1603"/>
        <pc:sldMkLst>
          <pc:docMk/>
          <pc:sldMk cId="1224303141" sldId="272"/>
        </pc:sldMkLst>
        <pc:picChg chg="mod">
          <ac:chgData name="김건우" userId="c2c634ca-e217-469f-9fdd-f556a8d6547e" providerId="ADAL" clId="{CA3D6F20-EBF9-4D21-B93C-86A97237B040}" dt="2022-05-29T13:37:49.934" v="1365" actId="1076"/>
          <ac:picMkLst>
            <pc:docMk/>
            <pc:sldMk cId="1224303141" sldId="272"/>
            <ac:picMk id="7" creationId="{B467D29B-2CC3-BC83-C8C4-412A309A8909}"/>
          </ac:picMkLst>
        </pc:picChg>
        <pc:picChg chg="mod">
          <ac:chgData name="김건우" userId="c2c634ca-e217-469f-9fdd-f556a8d6547e" providerId="ADAL" clId="{CA3D6F20-EBF9-4D21-B93C-86A97237B040}" dt="2022-05-29T13:37:51.757" v="1366" actId="1076"/>
          <ac:picMkLst>
            <pc:docMk/>
            <pc:sldMk cId="1224303141" sldId="272"/>
            <ac:picMk id="9" creationId="{AD779AE7-F9C8-8B8B-55D6-7C758435EF44}"/>
          </ac:picMkLst>
        </pc:picChg>
      </pc:sldChg>
      <pc:sldChg chg="modSp mod ord">
        <pc:chgData name="김건우" userId="c2c634ca-e217-469f-9fdd-f556a8d6547e" providerId="ADAL" clId="{CA3D6F20-EBF9-4D21-B93C-86A97237B040}" dt="2022-05-29T13:33:48.866" v="1244" actId="20577"/>
        <pc:sldMkLst>
          <pc:docMk/>
          <pc:sldMk cId="2469103333" sldId="273"/>
        </pc:sldMkLst>
        <pc:spChg chg="mod">
          <ac:chgData name="김건우" userId="c2c634ca-e217-469f-9fdd-f556a8d6547e" providerId="ADAL" clId="{CA3D6F20-EBF9-4D21-B93C-86A97237B040}" dt="2022-05-29T13:33:48.866" v="1244" actId="20577"/>
          <ac:spMkLst>
            <pc:docMk/>
            <pc:sldMk cId="2469103333" sldId="273"/>
            <ac:spMk id="224" creationId="{00000000-0000-0000-0000-000000000000}"/>
          </ac:spMkLst>
        </pc:spChg>
      </pc:sldChg>
      <pc:sldChg chg="modSp mod ord">
        <pc:chgData name="김건우" userId="c2c634ca-e217-469f-9fdd-f556a8d6547e" providerId="ADAL" clId="{CA3D6F20-EBF9-4D21-B93C-86A97237B040}" dt="2022-05-29T15:18:18.078" v="1795" actId="14100"/>
        <pc:sldMkLst>
          <pc:docMk/>
          <pc:sldMk cId="1216442741" sldId="275"/>
        </pc:sldMkLst>
        <pc:spChg chg="mod">
          <ac:chgData name="김건우" userId="c2c634ca-e217-469f-9fdd-f556a8d6547e" providerId="ADAL" clId="{CA3D6F20-EBF9-4D21-B93C-86A97237B040}" dt="2022-05-29T13:33:53.195" v="1245"/>
          <ac:spMkLst>
            <pc:docMk/>
            <pc:sldMk cId="1216442741" sldId="275"/>
            <ac:spMk id="224" creationId="{00000000-0000-0000-0000-000000000000}"/>
          </ac:spMkLst>
        </pc:spChg>
        <pc:picChg chg="mod">
          <ac:chgData name="김건우" userId="c2c634ca-e217-469f-9fdd-f556a8d6547e" providerId="ADAL" clId="{CA3D6F20-EBF9-4D21-B93C-86A97237B040}" dt="2022-05-29T14:22:25.441" v="1609" actId="14100"/>
          <ac:picMkLst>
            <pc:docMk/>
            <pc:sldMk cId="1216442741" sldId="275"/>
            <ac:picMk id="3" creationId="{64FDA429-F2DC-6A9D-94CF-AE878A9F86FB}"/>
          </ac:picMkLst>
        </pc:picChg>
        <pc:picChg chg="mod">
          <ac:chgData name="김건우" userId="c2c634ca-e217-469f-9fdd-f556a8d6547e" providerId="ADAL" clId="{CA3D6F20-EBF9-4D21-B93C-86A97237B040}" dt="2022-05-29T15:18:18.078" v="1795" actId="14100"/>
          <ac:picMkLst>
            <pc:docMk/>
            <pc:sldMk cId="1216442741" sldId="275"/>
            <ac:picMk id="4" creationId="{D18773FC-D29F-BA34-9676-B4A5DD126AF7}"/>
          </ac:picMkLst>
        </pc:picChg>
      </pc:sldChg>
      <pc:sldChg chg="addSp delSp modSp mod ord">
        <pc:chgData name="김건우" userId="c2c634ca-e217-469f-9fdd-f556a8d6547e" providerId="ADAL" clId="{CA3D6F20-EBF9-4D21-B93C-86A97237B040}" dt="2022-05-29T14:11:41.775" v="1605"/>
        <pc:sldMkLst>
          <pc:docMk/>
          <pc:sldMk cId="2234196777" sldId="276"/>
        </pc:sldMkLst>
        <pc:spChg chg="add del mod">
          <ac:chgData name="김건우" userId="c2c634ca-e217-469f-9fdd-f556a8d6547e" providerId="ADAL" clId="{CA3D6F20-EBF9-4D21-B93C-86A97237B040}" dt="2022-05-29T13:27:04.169" v="1201" actId="478"/>
          <ac:spMkLst>
            <pc:docMk/>
            <pc:sldMk cId="2234196777" sldId="276"/>
            <ac:spMk id="2" creationId="{B4C4BE90-BF44-3388-BC0D-EDA04BB4DCB3}"/>
          </ac:spMkLst>
        </pc:spChg>
        <pc:spChg chg="del">
          <ac:chgData name="김건우" userId="c2c634ca-e217-469f-9fdd-f556a8d6547e" providerId="ADAL" clId="{CA3D6F20-EBF9-4D21-B93C-86A97237B040}" dt="2022-05-29T13:36:42.880" v="1350" actId="478"/>
          <ac:spMkLst>
            <pc:docMk/>
            <pc:sldMk cId="2234196777" sldId="276"/>
            <ac:spMk id="12" creationId="{2693B687-0BDC-FFC4-83CC-FE60D8EFF39B}"/>
          </ac:spMkLst>
        </pc:spChg>
      </pc:sldChg>
      <pc:sldChg chg="addSp delSp modSp mod ord modAnim">
        <pc:chgData name="김건우" userId="c2c634ca-e217-469f-9fdd-f556a8d6547e" providerId="ADAL" clId="{CA3D6F20-EBF9-4D21-B93C-86A97237B040}" dt="2022-05-29T14:47:41.665" v="1784" actId="478"/>
        <pc:sldMkLst>
          <pc:docMk/>
          <pc:sldMk cId="1095181952" sldId="277"/>
        </pc:sldMkLst>
        <pc:spChg chg="del mod">
          <ac:chgData name="김건우" userId="c2c634ca-e217-469f-9fdd-f556a8d6547e" providerId="ADAL" clId="{CA3D6F20-EBF9-4D21-B93C-86A97237B040}" dt="2022-05-29T09:28:09.138" v="216"/>
          <ac:spMkLst>
            <pc:docMk/>
            <pc:sldMk cId="1095181952" sldId="277"/>
            <ac:spMk id="2" creationId="{4929A26B-B1C8-9638-9D4F-4E4F3D1FDB61}"/>
          </ac:spMkLst>
        </pc:spChg>
        <pc:spChg chg="add del mod">
          <ac:chgData name="김건우" userId="c2c634ca-e217-469f-9fdd-f556a8d6547e" providerId="ADAL" clId="{CA3D6F20-EBF9-4D21-B93C-86A97237B040}" dt="2022-05-29T14:47:41.665" v="1784" actId="478"/>
          <ac:spMkLst>
            <pc:docMk/>
            <pc:sldMk cId="1095181952" sldId="277"/>
            <ac:spMk id="2" creationId="{7B30D922-B653-7D56-8A75-CF9FF6E8C91B}"/>
          </ac:spMkLst>
        </pc:spChg>
        <pc:spChg chg="mod">
          <ac:chgData name="김건우" userId="c2c634ca-e217-469f-9fdd-f556a8d6547e" providerId="ADAL" clId="{CA3D6F20-EBF9-4D21-B93C-86A97237B040}" dt="2022-05-29T09:28:44.836" v="294" actId="1076"/>
          <ac:spMkLst>
            <pc:docMk/>
            <pc:sldMk cId="1095181952" sldId="277"/>
            <ac:spMk id="6" creationId="{55977A06-6353-1488-5A14-F73A4518B363}"/>
          </ac:spMkLst>
        </pc:spChg>
        <pc:spChg chg="add del mod">
          <ac:chgData name="김건우" userId="c2c634ca-e217-469f-9fdd-f556a8d6547e" providerId="ADAL" clId="{CA3D6F20-EBF9-4D21-B93C-86A97237B040}" dt="2022-05-29T13:36:38.264" v="1349" actId="478"/>
          <ac:spMkLst>
            <pc:docMk/>
            <pc:sldMk cId="1095181952" sldId="277"/>
            <ac:spMk id="8" creationId="{2A21C459-97EB-6A53-64D9-A323F43CF9C5}"/>
          </ac:spMkLst>
        </pc:spChg>
        <pc:spChg chg="add mod">
          <ac:chgData name="김건우" userId="c2c634ca-e217-469f-9fdd-f556a8d6547e" providerId="ADAL" clId="{CA3D6F20-EBF9-4D21-B93C-86A97237B040}" dt="2022-05-29T09:28:44.836" v="294" actId="1076"/>
          <ac:spMkLst>
            <pc:docMk/>
            <pc:sldMk cId="1095181952" sldId="277"/>
            <ac:spMk id="9" creationId="{0F0A8BC8-8766-228F-6287-962FE701E81C}"/>
          </ac:spMkLst>
        </pc:spChg>
        <pc:spChg chg="mod">
          <ac:chgData name="김건우" userId="c2c634ca-e217-469f-9fdd-f556a8d6547e" providerId="ADAL" clId="{CA3D6F20-EBF9-4D21-B93C-86A97237B040}" dt="2022-05-29T09:28:48.617" v="295" actId="1076"/>
          <ac:spMkLst>
            <pc:docMk/>
            <pc:sldMk cId="1095181952" sldId="277"/>
            <ac:spMk id="218" creationId="{00000000-0000-0000-0000-000000000000}"/>
          </ac:spMkLst>
        </pc:spChg>
        <pc:spChg chg="mod">
          <ac:chgData name="김건우" userId="c2c634ca-e217-469f-9fdd-f556a8d6547e" providerId="ADAL" clId="{CA3D6F20-EBF9-4D21-B93C-86A97237B040}" dt="2022-05-29T09:28:48.617" v="295" actId="1076"/>
          <ac:spMkLst>
            <pc:docMk/>
            <pc:sldMk cId="1095181952" sldId="277"/>
            <ac:spMk id="219" creationId="{00000000-0000-0000-0000-000000000000}"/>
          </ac:spMkLst>
        </pc:spChg>
        <pc:picChg chg="add del">
          <ac:chgData name="김건우" userId="c2c634ca-e217-469f-9fdd-f556a8d6547e" providerId="ADAL" clId="{CA3D6F20-EBF9-4D21-B93C-86A97237B040}" dt="2022-05-29T09:30:43.313" v="299" actId="478"/>
          <ac:picMkLst>
            <pc:docMk/>
            <pc:sldMk cId="1095181952" sldId="277"/>
            <ac:picMk id="4" creationId="{987E2882-11EC-2EA4-4318-633C3F055FC7}"/>
          </ac:picMkLst>
        </pc:picChg>
        <pc:picChg chg="add mod modCrop">
          <ac:chgData name="김건우" userId="c2c634ca-e217-469f-9fdd-f556a8d6547e" providerId="ADAL" clId="{CA3D6F20-EBF9-4D21-B93C-86A97237B040}" dt="2022-05-29T13:37:20.757" v="1361" actId="1076"/>
          <ac:picMkLst>
            <pc:docMk/>
            <pc:sldMk cId="1095181952" sldId="277"/>
            <ac:picMk id="7" creationId="{3AF24C33-9C44-008E-F01B-D419AE9B10C3}"/>
          </ac:picMkLst>
        </pc:picChg>
        <pc:picChg chg="add mod modCrop">
          <ac:chgData name="김건우" userId="c2c634ca-e217-469f-9fdd-f556a8d6547e" providerId="ADAL" clId="{CA3D6F20-EBF9-4D21-B93C-86A97237B040}" dt="2022-05-29T13:37:16.294" v="1358" actId="14100"/>
          <ac:picMkLst>
            <pc:docMk/>
            <pc:sldMk cId="1095181952" sldId="277"/>
            <ac:picMk id="11" creationId="{59FCF45A-E5FE-66E9-DB4A-2CEBC1B0DBD1}"/>
          </ac:picMkLst>
        </pc:picChg>
      </pc:sldChg>
      <pc:sldChg chg="add del ord">
        <pc:chgData name="김건우" userId="c2c634ca-e217-469f-9fdd-f556a8d6547e" providerId="ADAL" clId="{CA3D6F20-EBF9-4D21-B93C-86A97237B040}" dt="2022-05-29T14:11:13.867" v="1599"/>
        <pc:sldMkLst>
          <pc:docMk/>
          <pc:sldMk cId="3222858864" sldId="278"/>
        </pc:sldMkLst>
      </pc:sldChg>
      <pc:sldChg chg="addSp delSp modSp mod">
        <pc:chgData name="김건우" userId="c2c634ca-e217-469f-9fdd-f556a8d6547e" providerId="ADAL" clId="{CA3D6F20-EBF9-4D21-B93C-86A97237B040}" dt="2022-05-29T14:12:09.357" v="1608" actId="478"/>
        <pc:sldMkLst>
          <pc:docMk/>
          <pc:sldMk cId="4263328945" sldId="279"/>
        </pc:sldMkLst>
        <pc:spChg chg="add del mod">
          <ac:chgData name="김건우" userId="c2c634ca-e217-469f-9fdd-f556a8d6547e" providerId="ADAL" clId="{CA3D6F20-EBF9-4D21-B93C-86A97237B040}" dt="2022-05-29T14:12:09.357" v="1608" actId="478"/>
          <ac:spMkLst>
            <pc:docMk/>
            <pc:sldMk cId="4263328945" sldId="279"/>
            <ac:spMk id="2" creationId="{162A4DB3-C500-F711-C88D-1C060CF1105E}"/>
          </ac:spMkLst>
        </pc:spChg>
        <pc:spChg chg="mod">
          <ac:chgData name="김건우" userId="c2c634ca-e217-469f-9fdd-f556a8d6547e" providerId="ADAL" clId="{CA3D6F20-EBF9-4D21-B93C-86A97237B040}" dt="2022-05-29T13:40:39.989" v="1372" actId="1076"/>
          <ac:spMkLst>
            <pc:docMk/>
            <pc:sldMk cId="4263328945" sldId="279"/>
            <ac:spMk id="7" creationId="{EB436280-3E6F-7BB8-A450-EF5AE59C72B1}"/>
          </ac:spMkLst>
        </pc:spChg>
        <pc:spChg chg="mod">
          <ac:chgData name="김건우" userId="c2c634ca-e217-469f-9fdd-f556a8d6547e" providerId="ADAL" clId="{CA3D6F20-EBF9-4D21-B93C-86A97237B040}" dt="2022-05-29T13:40:39.989" v="1372" actId="1076"/>
          <ac:spMkLst>
            <pc:docMk/>
            <pc:sldMk cId="4263328945" sldId="279"/>
            <ac:spMk id="8" creationId="{5ED07633-89D1-9A3D-C557-2AFCA26AB877}"/>
          </ac:spMkLst>
        </pc:spChg>
        <pc:picChg chg="mod">
          <ac:chgData name="김건우" userId="c2c634ca-e217-469f-9fdd-f556a8d6547e" providerId="ADAL" clId="{CA3D6F20-EBF9-4D21-B93C-86A97237B040}" dt="2022-05-29T13:40:45.757" v="1376" actId="14100"/>
          <ac:picMkLst>
            <pc:docMk/>
            <pc:sldMk cId="4263328945" sldId="279"/>
            <ac:picMk id="4" creationId="{FCFCD664-7F9F-49E8-753E-1E27D0D07822}"/>
          </ac:picMkLst>
        </pc:picChg>
      </pc:sldChg>
      <pc:sldChg chg="delSp modSp add mod">
        <pc:chgData name="김건우" userId="c2c634ca-e217-469f-9fdd-f556a8d6547e" providerId="ADAL" clId="{CA3D6F20-EBF9-4D21-B93C-86A97237B040}" dt="2022-05-29T13:34:05.003" v="1255" actId="20577"/>
        <pc:sldMkLst>
          <pc:docMk/>
          <pc:sldMk cId="1033372991" sldId="280"/>
        </pc:sldMkLst>
        <pc:spChg chg="del">
          <ac:chgData name="김건우" userId="c2c634ca-e217-469f-9fdd-f556a8d6547e" providerId="ADAL" clId="{CA3D6F20-EBF9-4D21-B93C-86A97237B040}" dt="2022-05-29T13:33:08.444" v="1228" actId="478"/>
          <ac:spMkLst>
            <pc:docMk/>
            <pc:sldMk cId="1033372991" sldId="280"/>
            <ac:spMk id="5" creationId="{3ACC5195-6A25-09F2-980F-CC02037C72A1}"/>
          </ac:spMkLst>
        </pc:spChg>
        <pc:spChg chg="mod">
          <ac:chgData name="김건우" userId="c2c634ca-e217-469f-9fdd-f556a8d6547e" providerId="ADAL" clId="{CA3D6F20-EBF9-4D21-B93C-86A97237B040}" dt="2022-05-29T13:34:05.003" v="1255" actId="20577"/>
          <ac:spMkLst>
            <pc:docMk/>
            <pc:sldMk cId="1033372991" sldId="280"/>
            <ac:spMk id="251" creationId="{00000000-0000-0000-0000-000000000000}"/>
          </ac:spMkLst>
        </pc:spChg>
        <pc:picChg chg="del">
          <ac:chgData name="김건우" userId="c2c634ca-e217-469f-9fdd-f556a8d6547e" providerId="ADAL" clId="{CA3D6F20-EBF9-4D21-B93C-86A97237B040}" dt="2022-05-29T13:33:07.338" v="1227" actId="478"/>
          <ac:picMkLst>
            <pc:docMk/>
            <pc:sldMk cId="1033372991" sldId="280"/>
            <ac:picMk id="4" creationId="{46A75BE3-A5ED-586E-4008-632E8BA0AB01}"/>
          </ac:picMkLst>
        </pc:picChg>
      </pc:sldChg>
      <pc:sldChg chg="modSp del mod">
        <pc:chgData name="김건우" userId="c2c634ca-e217-469f-9fdd-f556a8d6547e" providerId="ADAL" clId="{CA3D6F20-EBF9-4D21-B93C-86A97237B040}" dt="2022-05-29T14:08:25.799" v="1557" actId="47"/>
        <pc:sldMkLst>
          <pc:docMk/>
          <pc:sldMk cId="3270311808" sldId="281"/>
        </pc:sldMkLst>
        <pc:spChg chg="mod">
          <ac:chgData name="김건우" userId="c2c634ca-e217-469f-9fdd-f556a8d6547e" providerId="ADAL" clId="{CA3D6F20-EBF9-4D21-B93C-86A97237B040}" dt="2022-05-29T13:36:02.332" v="1348"/>
          <ac:spMkLst>
            <pc:docMk/>
            <pc:sldMk cId="3270311808" sldId="281"/>
            <ac:spMk id="2" creationId="{DDA15607-AF65-891B-0277-C77A7D3B28AE}"/>
          </ac:spMkLst>
        </pc:spChg>
      </pc:sldChg>
    </pc:docChg>
  </pc:docChgLst>
  <pc:docChgLst>
    <pc:chgData name="김건우" userId="S::glen0504@hanyang.ac.kr::c2c634ca-e217-469f-9fdd-f556a8d6547e" providerId="AD" clId="Web-{092A6815-185D-494C-BB7D-AB82C6444311}"/>
    <pc:docChg chg="modSld">
      <pc:chgData name="김건우" userId="S::glen0504@hanyang.ac.kr::c2c634ca-e217-469f-9fdd-f556a8d6547e" providerId="AD" clId="Web-{092A6815-185D-494C-BB7D-AB82C6444311}" dt="2022-05-29T09:08:20.696" v="35"/>
      <pc:docMkLst>
        <pc:docMk/>
      </pc:docMkLst>
      <pc:sldChg chg="addSp delSp modSp">
        <pc:chgData name="김건우" userId="S::glen0504@hanyang.ac.kr::c2c634ca-e217-469f-9fdd-f556a8d6547e" providerId="AD" clId="Web-{092A6815-185D-494C-BB7D-AB82C6444311}" dt="2022-05-29T09:08:20.696" v="35"/>
        <pc:sldMkLst>
          <pc:docMk/>
          <pc:sldMk cId="1224303141" sldId="272"/>
        </pc:sldMkLst>
        <pc:spChg chg="add del mod">
          <ac:chgData name="김건우" userId="S::glen0504@hanyang.ac.kr::c2c634ca-e217-469f-9fdd-f556a8d6547e" providerId="AD" clId="Web-{092A6815-185D-494C-BB7D-AB82C6444311}" dt="2022-05-29T09:08:20.696" v="35"/>
          <ac:spMkLst>
            <pc:docMk/>
            <pc:sldMk cId="1224303141" sldId="272"/>
            <ac:spMk id="2" creationId="{624E535D-F781-E6FD-A989-8FD8AD671B1F}"/>
          </ac:spMkLst>
        </pc:spChg>
      </pc:sldChg>
    </pc:docChg>
  </pc:docChgLst>
  <pc:docChgLst>
    <pc:chgData name="김건우" userId="S::glen0504@hanyang.ac.kr::c2c634ca-e217-469f-9fdd-f556a8d6547e" providerId="AD" clId="Web-{2A3DE508-B473-418E-9C3B-358DC72BE6E2}"/>
    <pc:docChg chg="addSld delSld modSld">
      <pc:chgData name="김건우" userId="S::glen0504@hanyang.ac.kr::c2c634ca-e217-469f-9fdd-f556a8d6547e" providerId="AD" clId="Web-{2A3DE508-B473-418E-9C3B-358DC72BE6E2}" dt="2022-05-29T04:51:49.602" v="322" actId="20577"/>
      <pc:docMkLst>
        <pc:docMk/>
      </pc:docMkLst>
      <pc:sldChg chg="modSp addAnim modAnim">
        <pc:chgData name="김건우" userId="S::glen0504@hanyang.ac.kr::c2c634ca-e217-469f-9fdd-f556a8d6547e" providerId="AD" clId="Web-{2A3DE508-B473-418E-9C3B-358DC72BE6E2}" dt="2022-05-29T04:44:38.531" v="169" actId="20577"/>
        <pc:sldMkLst>
          <pc:docMk/>
          <pc:sldMk cId="0" sldId="260"/>
        </pc:sldMkLst>
        <pc:spChg chg="mod">
          <ac:chgData name="김건우" userId="S::glen0504@hanyang.ac.kr::c2c634ca-e217-469f-9fdd-f556a8d6547e" providerId="AD" clId="Web-{2A3DE508-B473-418E-9C3B-358DC72BE6E2}" dt="2022-05-29T04:43:28.574" v="155" actId="20577"/>
          <ac:spMkLst>
            <pc:docMk/>
            <pc:sldMk cId="0" sldId="260"/>
            <ac:spMk id="6" creationId="{C8663692-7280-E590-0CD0-779455D298DB}"/>
          </ac:spMkLst>
        </pc:spChg>
        <pc:spChg chg="mod">
          <ac:chgData name="김건우" userId="S::glen0504@hanyang.ac.kr::c2c634ca-e217-469f-9fdd-f556a8d6547e" providerId="AD" clId="Web-{2A3DE508-B473-418E-9C3B-358DC72BE6E2}" dt="2022-05-29T04:44:38.531" v="169" actId="20577"/>
          <ac:spMkLst>
            <pc:docMk/>
            <pc:sldMk cId="0" sldId="260"/>
            <ac:spMk id="215" creationId="{00000000-0000-0000-0000-000000000000}"/>
          </ac:spMkLst>
        </pc:spChg>
      </pc:sldChg>
      <pc:sldChg chg="addSp delSp modSp">
        <pc:chgData name="김건우" userId="S::glen0504@hanyang.ac.kr::c2c634ca-e217-469f-9fdd-f556a8d6547e" providerId="AD" clId="Web-{2A3DE508-B473-418E-9C3B-358DC72BE6E2}" dt="2022-05-29T04:51:49.602" v="322" actId="20577"/>
        <pc:sldMkLst>
          <pc:docMk/>
          <pc:sldMk cId="1224303141" sldId="272"/>
        </pc:sldMkLst>
        <pc:spChg chg="mod">
          <ac:chgData name="김건우" userId="S::glen0504@hanyang.ac.kr::c2c634ca-e217-469f-9fdd-f556a8d6547e" providerId="AD" clId="Web-{2A3DE508-B473-418E-9C3B-358DC72BE6E2}" dt="2022-05-29T04:51:49.602" v="322" actId="20577"/>
          <ac:spMkLst>
            <pc:docMk/>
            <pc:sldMk cId="1224303141" sldId="272"/>
            <ac:spMk id="215" creationId="{00000000-0000-0000-0000-000000000000}"/>
          </ac:spMkLst>
        </pc:spChg>
        <pc:picChg chg="del">
          <ac:chgData name="김건우" userId="S::glen0504@hanyang.ac.kr::c2c634ca-e217-469f-9fdd-f556a8d6547e" providerId="AD" clId="Web-{2A3DE508-B473-418E-9C3B-358DC72BE6E2}" dt="2022-05-29T04:51:28.273" v="313"/>
          <ac:picMkLst>
            <pc:docMk/>
            <pc:sldMk cId="1224303141" sldId="272"/>
            <ac:picMk id="2" creationId="{F18EB4A4-6D6D-A62E-9498-483870D00EB8}"/>
          </ac:picMkLst>
        </pc:picChg>
        <pc:picChg chg="del">
          <ac:chgData name="김건우" userId="S::glen0504@hanyang.ac.kr::c2c634ca-e217-469f-9fdd-f556a8d6547e" providerId="AD" clId="Web-{2A3DE508-B473-418E-9C3B-358DC72BE6E2}" dt="2022-05-29T04:51:28.757" v="314"/>
          <ac:picMkLst>
            <pc:docMk/>
            <pc:sldMk cId="1224303141" sldId="272"/>
            <ac:picMk id="3" creationId="{D9C7C93B-B97C-D8D1-DB0F-7B5D613B5AB7}"/>
          </ac:picMkLst>
        </pc:picChg>
        <pc:picChg chg="add del">
          <ac:chgData name="김건우" userId="S::glen0504@hanyang.ac.kr::c2c634ca-e217-469f-9fdd-f556a8d6547e" providerId="AD" clId="Web-{2A3DE508-B473-418E-9C3B-358DC72BE6E2}" dt="2022-05-29T04:51:27.820" v="312"/>
          <ac:picMkLst>
            <pc:docMk/>
            <pc:sldMk cId="1224303141" sldId="272"/>
            <ac:picMk id="4" creationId="{542D5663-53ED-7DA8-3B54-937D81A44C75}"/>
          </ac:picMkLst>
        </pc:picChg>
      </pc:sldChg>
      <pc:sldChg chg="addSp delSp modSp addAnim modAnim">
        <pc:chgData name="김건우" userId="S::glen0504@hanyang.ac.kr::c2c634ca-e217-469f-9fdd-f556a8d6547e" providerId="AD" clId="Web-{2A3DE508-B473-418E-9C3B-358DC72BE6E2}" dt="2022-05-29T04:51:25.304" v="311"/>
        <pc:sldMkLst>
          <pc:docMk/>
          <pc:sldMk cId="2469103333" sldId="273"/>
        </pc:sldMkLst>
        <pc:spChg chg="add mod ord">
          <ac:chgData name="김건우" userId="S::glen0504@hanyang.ac.kr::c2c634ca-e217-469f-9fdd-f556a8d6547e" providerId="AD" clId="Web-{2A3DE508-B473-418E-9C3B-358DC72BE6E2}" dt="2022-05-29T04:51:25.304" v="311"/>
          <ac:spMkLst>
            <pc:docMk/>
            <pc:sldMk cId="2469103333" sldId="273"/>
            <ac:spMk id="4" creationId="{C945A7E6-A14D-0F07-C637-18197D3C4D16}"/>
          </ac:spMkLst>
        </pc:spChg>
        <pc:spChg chg="mod">
          <ac:chgData name="김건우" userId="S::glen0504@hanyang.ac.kr::c2c634ca-e217-469f-9fdd-f556a8d6547e" providerId="AD" clId="Web-{2A3DE508-B473-418E-9C3B-358DC72BE6E2}" dt="2022-05-29T04:44:32.187" v="168" actId="20577"/>
          <ac:spMkLst>
            <pc:docMk/>
            <pc:sldMk cId="2469103333" sldId="273"/>
            <ac:spMk id="224" creationId="{00000000-0000-0000-0000-000000000000}"/>
          </ac:spMkLst>
        </pc:spChg>
        <pc:spChg chg="mod">
          <ac:chgData name="김건우" userId="S::glen0504@hanyang.ac.kr::c2c634ca-e217-469f-9fdd-f556a8d6547e" providerId="AD" clId="Web-{2A3DE508-B473-418E-9C3B-358DC72BE6E2}" dt="2022-05-29T04:49:10" v="201" actId="1076"/>
          <ac:spMkLst>
            <pc:docMk/>
            <pc:sldMk cId="2469103333" sldId="273"/>
            <ac:spMk id="227" creationId="{00000000-0000-0000-0000-000000000000}"/>
          </ac:spMkLst>
        </pc:spChg>
        <pc:spChg chg="mod">
          <ac:chgData name="김건우" userId="S::glen0504@hanyang.ac.kr::c2c634ca-e217-469f-9fdd-f556a8d6547e" providerId="AD" clId="Web-{2A3DE508-B473-418E-9C3B-358DC72BE6E2}" dt="2022-05-29T04:49:10.015" v="202" actId="1076"/>
          <ac:spMkLst>
            <pc:docMk/>
            <pc:sldMk cId="2469103333" sldId="273"/>
            <ac:spMk id="228" creationId="{00000000-0000-0000-0000-000000000000}"/>
          </ac:spMkLst>
        </pc:spChg>
        <pc:picChg chg="add del mod">
          <ac:chgData name="김건우" userId="S::glen0504@hanyang.ac.kr::c2c634ca-e217-469f-9fdd-f556a8d6547e" providerId="AD" clId="Web-{2A3DE508-B473-418E-9C3B-358DC72BE6E2}" dt="2022-05-29T04:50:44.255" v="295"/>
          <ac:picMkLst>
            <pc:docMk/>
            <pc:sldMk cId="2469103333" sldId="273"/>
            <ac:picMk id="2" creationId="{C6F75C2B-6DEF-B02D-23D1-C30F9F59E496}"/>
          </ac:picMkLst>
        </pc:picChg>
        <pc:picChg chg="add del mod">
          <ac:chgData name="김건우" userId="S::glen0504@hanyang.ac.kr::c2c634ca-e217-469f-9fdd-f556a8d6547e" providerId="AD" clId="Web-{2A3DE508-B473-418E-9C3B-358DC72BE6E2}" dt="2022-05-29T04:48:59.327" v="200"/>
          <ac:picMkLst>
            <pc:docMk/>
            <pc:sldMk cId="2469103333" sldId="273"/>
            <ac:picMk id="3" creationId="{64FDA429-F2DC-6A9D-94CF-AE878A9F86FB}"/>
          </ac:picMkLst>
        </pc:picChg>
        <pc:picChg chg="add mod">
          <ac:chgData name="김건우" userId="S::glen0504@hanyang.ac.kr::c2c634ca-e217-469f-9fdd-f556a8d6547e" providerId="AD" clId="Web-{2A3DE508-B473-418E-9C3B-358DC72BE6E2}" dt="2022-05-29T04:50:52.443" v="299" actId="14100"/>
          <ac:picMkLst>
            <pc:docMk/>
            <pc:sldMk cId="2469103333" sldId="273"/>
            <ac:picMk id="6" creationId="{F4C4ED8D-0344-7048-46F8-F5A8E5EC6A61}"/>
          </ac:picMkLst>
        </pc:picChg>
        <pc:picChg chg="add mod">
          <ac:chgData name="김건우" userId="S::glen0504@hanyang.ac.kr::c2c634ca-e217-469f-9fdd-f556a8d6547e" providerId="AD" clId="Web-{2A3DE508-B473-418E-9C3B-358DC72BE6E2}" dt="2022-05-29T04:51:00.459" v="303" actId="14100"/>
          <ac:picMkLst>
            <pc:docMk/>
            <pc:sldMk cId="2469103333" sldId="273"/>
            <ac:picMk id="8" creationId="{275BA31B-220E-BF76-0D43-7F1BD73DA8EC}"/>
          </ac:picMkLst>
        </pc:picChg>
        <pc:picChg chg="add mod">
          <ac:chgData name="김건우" userId="S::glen0504@hanyang.ac.kr::c2c634ca-e217-469f-9fdd-f556a8d6547e" providerId="AD" clId="Web-{2A3DE508-B473-418E-9C3B-358DC72BE6E2}" dt="2022-05-29T04:51:09.444" v="308" actId="14100"/>
          <ac:picMkLst>
            <pc:docMk/>
            <pc:sldMk cId="2469103333" sldId="273"/>
            <ac:picMk id="10" creationId="{FACEB593-8D8B-40F2-4A63-B9D48A9AFD95}"/>
          </ac:picMkLst>
        </pc:picChg>
      </pc:sldChg>
      <pc:sldChg chg="del">
        <pc:chgData name="김건우" userId="S::glen0504@hanyang.ac.kr::c2c634ca-e217-469f-9fdd-f556a8d6547e" providerId="AD" clId="Web-{2A3DE508-B473-418E-9C3B-358DC72BE6E2}" dt="2022-05-29T04:48:48.936" v="197"/>
        <pc:sldMkLst>
          <pc:docMk/>
          <pc:sldMk cId="1172449236" sldId="274"/>
        </pc:sldMkLst>
      </pc:sldChg>
      <pc:sldChg chg="addSp delSp modSp add replId addAnim modAnim">
        <pc:chgData name="김건우" userId="S::glen0504@hanyang.ac.kr::c2c634ca-e217-469f-9fdd-f556a8d6547e" providerId="AD" clId="Web-{2A3DE508-B473-418E-9C3B-358DC72BE6E2}" dt="2022-05-29T04:49:35.001" v="214" actId="1076"/>
        <pc:sldMkLst>
          <pc:docMk/>
          <pc:sldMk cId="1216442741" sldId="275"/>
        </pc:sldMkLst>
        <pc:spChg chg="mod">
          <ac:chgData name="김건우" userId="S::glen0504@hanyang.ac.kr::c2c634ca-e217-469f-9fdd-f556a8d6547e" providerId="AD" clId="Web-{2A3DE508-B473-418E-9C3B-358DC72BE6E2}" dt="2022-05-29T04:49:22.563" v="207" actId="1076"/>
          <ac:spMkLst>
            <pc:docMk/>
            <pc:sldMk cId="1216442741" sldId="275"/>
            <ac:spMk id="227" creationId="{00000000-0000-0000-0000-000000000000}"/>
          </ac:spMkLst>
        </pc:spChg>
        <pc:spChg chg="mod">
          <ac:chgData name="김건우" userId="S::glen0504@hanyang.ac.kr::c2c634ca-e217-469f-9fdd-f556a8d6547e" providerId="AD" clId="Web-{2A3DE508-B473-418E-9C3B-358DC72BE6E2}" dt="2022-05-29T04:49:22.563" v="208" actId="1076"/>
          <ac:spMkLst>
            <pc:docMk/>
            <pc:sldMk cId="1216442741" sldId="275"/>
            <ac:spMk id="228" creationId="{00000000-0000-0000-0000-000000000000}"/>
          </ac:spMkLst>
        </pc:spChg>
        <pc:picChg chg="del">
          <ac:chgData name="김건우" userId="S::glen0504@hanyang.ac.kr::c2c634ca-e217-469f-9fdd-f556a8d6547e" providerId="AD" clId="Web-{2A3DE508-B473-418E-9C3B-358DC72BE6E2}" dt="2022-05-29T04:47:32.431" v="181"/>
          <ac:picMkLst>
            <pc:docMk/>
            <pc:sldMk cId="1216442741" sldId="275"/>
            <ac:picMk id="2" creationId="{C6F75C2B-6DEF-B02D-23D1-C30F9F59E496}"/>
          </ac:picMkLst>
        </pc:picChg>
        <pc:picChg chg="mod">
          <ac:chgData name="김건우" userId="S::glen0504@hanyang.ac.kr::c2c634ca-e217-469f-9fdd-f556a8d6547e" providerId="AD" clId="Web-{2A3DE508-B473-418E-9C3B-358DC72BE6E2}" dt="2022-05-29T04:49:29.313" v="212" actId="14100"/>
          <ac:picMkLst>
            <pc:docMk/>
            <pc:sldMk cId="1216442741" sldId="275"/>
            <ac:picMk id="3" creationId="{64FDA429-F2DC-6A9D-94CF-AE878A9F86FB}"/>
          </ac:picMkLst>
        </pc:picChg>
        <pc:picChg chg="add mod">
          <ac:chgData name="김건우" userId="S::glen0504@hanyang.ac.kr::c2c634ca-e217-469f-9fdd-f556a8d6547e" providerId="AD" clId="Web-{2A3DE508-B473-418E-9C3B-358DC72BE6E2}" dt="2022-05-29T04:49:35.001" v="214" actId="1076"/>
          <ac:picMkLst>
            <pc:docMk/>
            <pc:sldMk cId="1216442741" sldId="275"/>
            <ac:picMk id="4" creationId="{D18773FC-D29F-BA34-9676-B4A5DD126AF7}"/>
          </ac:picMkLst>
        </pc:picChg>
      </pc:sldChg>
    </pc:docChg>
  </pc:docChgLst>
  <pc:docChgLst>
    <pc:chgData name="김건우" userId="S::glen0504@hanyang.ac.kr::c2c634ca-e217-469f-9fdd-f556a8d6547e" providerId="AD" clId="Web-{A8E5A560-D67F-4213-8515-B59901CEF3DF}"/>
    <pc:docChg chg="modSld">
      <pc:chgData name="김건우" userId="S::glen0504@hanyang.ac.kr::c2c634ca-e217-469f-9fdd-f556a8d6547e" providerId="AD" clId="Web-{A8E5A560-D67F-4213-8515-B59901CEF3DF}" dt="2022-06-09T04:52:13.727" v="42" actId="1076"/>
      <pc:docMkLst>
        <pc:docMk/>
      </pc:docMkLst>
      <pc:sldChg chg="addSp delSp modSp">
        <pc:chgData name="김건우" userId="S::glen0504@hanyang.ac.kr::c2c634ca-e217-469f-9fdd-f556a8d6547e" providerId="AD" clId="Web-{A8E5A560-D67F-4213-8515-B59901CEF3DF}" dt="2022-06-09T04:52:13.727" v="42" actId="1076"/>
        <pc:sldMkLst>
          <pc:docMk/>
          <pc:sldMk cId="15993147" sldId="297"/>
        </pc:sldMkLst>
        <pc:spChg chg="mod">
          <ac:chgData name="김건우" userId="S::glen0504@hanyang.ac.kr::c2c634ca-e217-469f-9fdd-f556a8d6547e" providerId="AD" clId="Web-{A8E5A560-D67F-4213-8515-B59901CEF3DF}" dt="2022-06-09T02:41:20.839" v="0" actId="1076"/>
          <ac:spMkLst>
            <pc:docMk/>
            <pc:sldMk cId="15993147" sldId="297"/>
            <ac:spMk id="4" creationId="{29138713-4ACF-ACD2-C371-7F75456354CD}"/>
          </ac:spMkLst>
        </pc:spChg>
        <pc:spChg chg="mod">
          <ac:chgData name="김건우" userId="S::glen0504@hanyang.ac.kr::c2c634ca-e217-469f-9fdd-f556a8d6547e" providerId="AD" clId="Web-{A8E5A560-D67F-4213-8515-B59901CEF3DF}" dt="2022-06-09T02:41:20.854" v="1" actId="1076"/>
          <ac:spMkLst>
            <pc:docMk/>
            <pc:sldMk cId="15993147" sldId="297"/>
            <ac:spMk id="6" creationId="{7864E774-DCA2-7AA6-F8F0-DF410D26AF56}"/>
          </ac:spMkLst>
        </pc:spChg>
        <pc:spChg chg="mod">
          <ac:chgData name="김건우" userId="S::glen0504@hanyang.ac.kr::c2c634ca-e217-469f-9fdd-f556a8d6547e" providerId="AD" clId="Web-{A8E5A560-D67F-4213-8515-B59901CEF3DF}" dt="2022-06-09T02:41:41.418" v="7" actId="1076"/>
          <ac:spMkLst>
            <pc:docMk/>
            <pc:sldMk cId="15993147" sldId="297"/>
            <ac:spMk id="8" creationId="{92113774-893B-528C-3865-40506BA8B9BC}"/>
          </ac:spMkLst>
        </pc:spChg>
        <pc:spChg chg="mod">
          <ac:chgData name="김건우" userId="S::glen0504@hanyang.ac.kr::c2c634ca-e217-469f-9fdd-f556a8d6547e" providerId="AD" clId="Web-{A8E5A560-D67F-4213-8515-B59901CEF3DF}" dt="2022-06-09T02:41:28.902" v="4" actId="1076"/>
          <ac:spMkLst>
            <pc:docMk/>
            <pc:sldMk cId="15993147" sldId="297"/>
            <ac:spMk id="12" creationId="{9E7B2E34-CAA0-7A07-A33F-0D167782F83B}"/>
          </ac:spMkLst>
        </pc:spChg>
        <pc:spChg chg="mod">
          <ac:chgData name="김건우" userId="S::glen0504@hanyang.ac.kr::c2c634ca-e217-469f-9fdd-f556a8d6547e" providerId="AD" clId="Web-{A8E5A560-D67F-4213-8515-B59901CEF3DF}" dt="2022-06-09T02:41:53.058" v="9" actId="1076"/>
          <ac:spMkLst>
            <pc:docMk/>
            <pc:sldMk cId="15993147" sldId="297"/>
            <ac:spMk id="17" creationId="{BFAF6330-3260-90B9-6387-1745652791BC}"/>
          </ac:spMkLst>
        </pc:spChg>
        <pc:spChg chg="add mod">
          <ac:chgData name="김건우" userId="S::glen0504@hanyang.ac.kr::c2c634ca-e217-469f-9fdd-f556a8d6547e" providerId="AD" clId="Web-{A8E5A560-D67F-4213-8515-B59901CEF3DF}" dt="2022-06-09T04:52:13.727" v="42" actId="1076"/>
          <ac:spMkLst>
            <pc:docMk/>
            <pc:sldMk cId="15993147" sldId="297"/>
            <ac:spMk id="19" creationId="{25458C4A-0BA3-3528-7EB4-36B5079263E8}"/>
          </ac:spMkLst>
        </pc:spChg>
        <pc:spChg chg="add mod">
          <ac:chgData name="김건우" userId="S::glen0504@hanyang.ac.kr::c2c634ca-e217-469f-9fdd-f556a8d6547e" providerId="AD" clId="Web-{A8E5A560-D67F-4213-8515-B59901CEF3DF}" dt="2022-06-09T04:52:13.712" v="41" actId="1076"/>
          <ac:spMkLst>
            <pc:docMk/>
            <pc:sldMk cId="15993147" sldId="297"/>
            <ac:spMk id="20" creationId="{B9FC7595-EC8E-8488-BF4C-CD672CB0A97A}"/>
          </ac:spMkLst>
        </pc:spChg>
        <pc:picChg chg="add del mod">
          <ac:chgData name="김건우" userId="S::glen0504@hanyang.ac.kr::c2c634ca-e217-469f-9fdd-f556a8d6547e" providerId="AD" clId="Web-{A8E5A560-D67F-4213-8515-B59901CEF3DF}" dt="2022-06-09T04:44:26.780" v="14"/>
          <ac:picMkLst>
            <pc:docMk/>
            <pc:sldMk cId="15993147" sldId="297"/>
            <ac:picMk id="2" creationId="{018C433B-D419-DE1E-E1D7-17C41347B618}"/>
          </ac:picMkLst>
        </pc:picChg>
        <pc:picChg chg="add del mod">
          <ac:chgData name="김건우" userId="S::glen0504@hanyang.ac.kr::c2c634ca-e217-469f-9fdd-f556a8d6547e" providerId="AD" clId="Web-{A8E5A560-D67F-4213-8515-B59901CEF3DF}" dt="2022-06-09T04:44:44.436" v="17"/>
          <ac:picMkLst>
            <pc:docMk/>
            <pc:sldMk cId="15993147" sldId="297"/>
            <ac:picMk id="5" creationId="{B30F2177-C4B7-F5B1-018B-94B49F897CCD}"/>
          </ac:picMkLst>
        </pc:picChg>
        <pc:picChg chg="add mod modCrop">
          <ac:chgData name="김건우" userId="S::glen0504@hanyang.ac.kr::c2c634ca-e217-469f-9fdd-f556a8d6547e" providerId="AD" clId="Web-{A8E5A560-D67F-4213-8515-B59901CEF3DF}" dt="2022-06-09T04:51:29.633" v="27" actId="14100"/>
          <ac:picMkLst>
            <pc:docMk/>
            <pc:sldMk cId="15993147" sldId="297"/>
            <ac:picMk id="7" creationId="{FFAF7C96-04FB-9C81-7F7E-915153660D9F}"/>
          </ac:picMkLst>
        </pc:picChg>
        <pc:picChg chg="add mod">
          <ac:chgData name="김건우" userId="S::glen0504@hanyang.ac.kr::c2c634ca-e217-469f-9fdd-f556a8d6547e" providerId="AD" clId="Web-{A8E5A560-D67F-4213-8515-B59901CEF3DF}" dt="2022-06-09T04:51:33.227" v="28" actId="14100"/>
          <ac:picMkLst>
            <pc:docMk/>
            <pc:sldMk cId="15993147" sldId="297"/>
            <ac:picMk id="9" creationId="{9A3737C1-F252-11A7-710B-087C90A25085}"/>
          </ac:picMkLst>
        </pc:picChg>
        <pc:picChg chg="mod">
          <ac:chgData name="김건우" userId="S::glen0504@hanyang.ac.kr::c2c634ca-e217-469f-9fdd-f556a8d6547e" providerId="AD" clId="Web-{A8E5A560-D67F-4213-8515-B59901CEF3DF}" dt="2022-06-09T02:41:49.230" v="8" actId="1076"/>
          <ac:picMkLst>
            <pc:docMk/>
            <pc:sldMk cId="15993147" sldId="297"/>
            <ac:picMk id="11" creationId="{8E1832BA-D77C-2EDC-537A-6AACBF34C962}"/>
          </ac:picMkLst>
        </pc:picChg>
        <pc:picChg chg="mod">
          <ac:chgData name="김건우" userId="S::glen0504@hanyang.ac.kr::c2c634ca-e217-469f-9fdd-f556a8d6547e" providerId="AD" clId="Web-{A8E5A560-D67F-4213-8515-B59901CEF3DF}" dt="2022-06-09T02:41:55.652" v="10" actId="1076"/>
          <ac:picMkLst>
            <pc:docMk/>
            <pc:sldMk cId="15993147" sldId="297"/>
            <ac:picMk id="13" creationId="{FE8F3335-F1F8-5F17-9CCA-7144CE6613B6}"/>
          </ac:picMkLst>
        </pc:picChg>
        <pc:picChg chg="mod">
          <ac:chgData name="김건우" userId="S::glen0504@hanyang.ac.kr::c2c634ca-e217-469f-9fdd-f556a8d6547e" providerId="AD" clId="Web-{A8E5A560-D67F-4213-8515-B59901CEF3DF}" dt="2022-06-09T02:41:24.136" v="3" actId="1076"/>
          <ac:picMkLst>
            <pc:docMk/>
            <pc:sldMk cId="15993147" sldId="297"/>
            <ac:picMk id="18" creationId="{9C00FD4B-EEB2-3ADD-1FDF-3F712E165712}"/>
          </ac:picMkLst>
        </pc:picChg>
      </pc:sldChg>
    </pc:docChg>
  </pc:docChgLst>
  <pc:docChgLst>
    <pc:chgData name="jiyoseop" userId="S::gowldytjq98@hanyang.ac.kr::03d12c49-c5b9-4cd1-a1a9-3cd533f93bb1" providerId="AD" clId="Web-{AA8C9F63-1B9F-44EE-B158-7B643C146F14}"/>
    <pc:docChg chg="delSld modSld sldOrd">
      <pc:chgData name="jiyoseop" userId="S::gowldytjq98@hanyang.ac.kr::03d12c49-c5b9-4cd1-a1a9-3cd533f93bb1" providerId="AD" clId="Web-{AA8C9F63-1B9F-44EE-B158-7B643C146F14}" dt="2022-06-09T02:39:17.353" v="53" actId="20577"/>
      <pc:docMkLst>
        <pc:docMk/>
      </pc:docMkLst>
      <pc:sldChg chg="modSp">
        <pc:chgData name="jiyoseop" userId="S::gowldytjq98@hanyang.ac.kr::03d12c49-c5b9-4cd1-a1a9-3cd533f93bb1" providerId="AD" clId="Web-{AA8C9F63-1B9F-44EE-B158-7B643C146F14}" dt="2022-06-09T02:39:17.353" v="53" actId="20577"/>
        <pc:sldMkLst>
          <pc:docMk/>
          <pc:sldMk cId="0" sldId="257"/>
        </pc:sldMkLst>
        <pc:spChg chg="mod">
          <ac:chgData name="jiyoseop" userId="S::gowldytjq98@hanyang.ac.kr::03d12c49-c5b9-4cd1-a1a9-3cd533f93bb1" providerId="AD" clId="Web-{AA8C9F63-1B9F-44EE-B158-7B643C146F14}" dt="2022-06-09T02:39:17.353" v="53" actId="20577"/>
          <ac:spMkLst>
            <pc:docMk/>
            <pc:sldMk cId="0" sldId="257"/>
            <ac:spMk id="173" creationId="{00000000-0000-0000-0000-000000000000}"/>
          </ac:spMkLst>
        </pc:spChg>
      </pc:sldChg>
      <pc:sldChg chg="del">
        <pc:chgData name="jiyoseop" userId="S::gowldytjq98@hanyang.ac.kr::03d12c49-c5b9-4cd1-a1a9-3cd533f93bb1" providerId="AD" clId="Web-{AA8C9F63-1B9F-44EE-B158-7B643C146F14}" dt="2022-06-09T02:33:25.284" v="2"/>
        <pc:sldMkLst>
          <pc:docMk/>
          <pc:sldMk cId="0" sldId="260"/>
        </pc:sldMkLst>
      </pc:sldChg>
      <pc:sldChg chg="del">
        <pc:chgData name="jiyoseop" userId="S::gowldytjq98@hanyang.ac.kr::03d12c49-c5b9-4cd1-a1a9-3cd533f93bb1" providerId="AD" clId="Web-{AA8C9F63-1B9F-44EE-B158-7B643C146F14}" dt="2022-06-09T02:33:29.878" v="5"/>
        <pc:sldMkLst>
          <pc:docMk/>
          <pc:sldMk cId="0" sldId="264"/>
        </pc:sldMkLst>
      </pc:sldChg>
      <pc:sldChg chg="del">
        <pc:chgData name="jiyoseop" userId="S::gowldytjq98@hanyang.ac.kr::03d12c49-c5b9-4cd1-a1a9-3cd533f93bb1" providerId="AD" clId="Web-{AA8C9F63-1B9F-44EE-B158-7B643C146F14}" dt="2022-06-09T02:33:30.597" v="6"/>
        <pc:sldMkLst>
          <pc:docMk/>
          <pc:sldMk cId="0" sldId="265"/>
        </pc:sldMkLst>
      </pc:sldChg>
      <pc:sldChg chg="del">
        <pc:chgData name="jiyoseop" userId="S::gowldytjq98@hanyang.ac.kr::03d12c49-c5b9-4cd1-a1a9-3cd533f93bb1" providerId="AD" clId="Web-{AA8C9F63-1B9F-44EE-B158-7B643C146F14}" dt="2022-06-09T02:33:42.909" v="11"/>
        <pc:sldMkLst>
          <pc:docMk/>
          <pc:sldMk cId="0" sldId="267"/>
        </pc:sldMkLst>
      </pc:sldChg>
      <pc:sldChg chg="del">
        <pc:chgData name="jiyoseop" userId="S::gowldytjq98@hanyang.ac.kr::03d12c49-c5b9-4cd1-a1a9-3cd533f93bb1" providerId="AD" clId="Web-{AA8C9F63-1B9F-44EE-B158-7B643C146F14}" dt="2022-06-09T02:33:26.987" v="3"/>
        <pc:sldMkLst>
          <pc:docMk/>
          <pc:sldMk cId="1216442741" sldId="275"/>
        </pc:sldMkLst>
      </pc:sldChg>
      <pc:sldChg chg="del">
        <pc:chgData name="jiyoseop" userId="S::gowldytjq98@hanyang.ac.kr::03d12c49-c5b9-4cd1-a1a9-3cd533f93bb1" providerId="AD" clId="Web-{AA8C9F63-1B9F-44EE-B158-7B643C146F14}" dt="2022-06-09T02:33:29.222" v="4"/>
        <pc:sldMkLst>
          <pc:docMk/>
          <pc:sldMk cId="1095181952" sldId="277"/>
        </pc:sldMkLst>
      </pc:sldChg>
      <pc:sldChg chg="del">
        <pc:chgData name="jiyoseop" userId="S::gowldytjq98@hanyang.ac.kr::03d12c49-c5b9-4cd1-a1a9-3cd533f93bb1" providerId="AD" clId="Web-{AA8C9F63-1B9F-44EE-B158-7B643C146F14}" dt="2022-06-09T02:33:41.034" v="8"/>
        <pc:sldMkLst>
          <pc:docMk/>
          <pc:sldMk cId="420255976" sldId="281"/>
        </pc:sldMkLst>
      </pc:sldChg>
      <pc:sldChg chg="del">
        <pc:chgData name="jiyoseop" userId="S::gowldytjq98@hanyang.ac.kr::03d12c49-c5b9-4cd1-a1a9-3cd533f93bb1" providerId="AD" clId="Web-{AA8C9F63-1B9F-44EE-B158-7B643C146F14}" dt="2022-06-09T02:33:40.019" v="7"/>
        <pc:sldMkLst>
          <pc:docMk/>
          <pc:sldMk cId="506615997" sldId="282"/>
        </pc:sldMkLst>
      </pc:sldChg>
      <pc:sldChg chg="del">
        <pc:chgData name="jiyoseop" userId="S::gowldytjq98@hanyang.ac.kr::03d12c49-c5b9-4cd1-a1a9-3cd533f93bb1" providerId="AD" clId="Web-{AA8C9F63-1B9F-44EE-B158-7B643C146F14}" dt="2022-06-09T02:33:41.644" v="9"/>
        <pc:sldMkLst>
          <pc:docMk/>
          <pc:sldMk cId="2068629168" sldId="283"/>
        </pc:sldMkLst>
      </pc:sldChg>
      <pc:sldChg chg="del">
        <pc:chgData name="jiyoseop" userId="S::gowldytjq98@hanyang.ac.kr::03d12c49-c5b9-4cd1-a1a9-3cd533f93bb1" providerId="AD" clId="Web-{AA8C9F63-1B9F-44EE-B158-7B643C146F14}" dt="2022-06-09T02:33:42.253" v="10"/>
        <pc:sldMkLst>
          <pc:docMk/>
          <pc:sldMk cId="1301187355" sldId="284"/>
        </pc:sldMkLst>
      </pc:sldChg>
      <pc:sldChg chg="del">
        <pc:chgData name="jiyoseop" userId="S::gowldytjq98@hanyang.ac.kr::03d12c49-c5b9-4cd1-a1a9-3cd533f93bb1" providerId="AD" clId="Web-{AA8C9F63-1B9F-44EE-B158-7B643C146F14}" dt="2022-06-09T02:33:18.081" v="0"/>
        <pc:sldMkLst>
          <pc:docMk/>
          <pc:sldMk cId="1178186868" sldId="286"/>
        </pc:sldMkLst>
      </pc:sldChg>
      <pc:sldChg chg="del">
        <pc:chgData name="jiyoseop" userId="S::gowldytjq98@hanyang.ac.kr::03d12c49-c5b9-4cd1-a1a9-3cd533f93bb1" providerId="AD" clId="Web-{AA8C9F63-1B9F-44EE-B158-7B643C146F14}" dt="2022-06-09T02:33:22.190" v="1"/>
        <pc:sldMkLst>
          <pc:docMk/>
          <pc:sldMk cId="3214077138" sldId="287"/>
        </pc:sldMkLst>
      </pc:sldChg>
      <pc:sldChg chg="addSp delSp modSp ord">
        <pc:chgData name="jiyoseop" userId="S::gowldytjq98@hanyang.ac.kr::03d12c49-c5b9-4cd1-a1a9-3cd533f93bb1" providerId="AD" clId="Web-{AA8C9F63-1B9F-44EE-B158-7B643C146F14}" dt="2022-06-09T02:38:00.789" v="48" actId="1076"/>
        <pc:sldMkLst>
          <pc:docMk/>
          <pc:sldMk cId="3971814089" sldId="288"/>
        </pc:sldMkLst>
        <pc:spChg chg="add mod">
          <ac:chgData name="jiyoseop" userId="S::gowldytjq98@hanyang.ac.kr::03d12c49-c5b9-4cd1-a1a9-3cd533f93bb1" providerId="AD" clId="Web-{AA8C9F63-1B9F-44EE-B158-7B643C146F14}" dt="2022-06-09T02:36:13.334" v="28" actId="20577"/>
          <ac:spMkLst>
            <pc:docMk/>
            <pc:sldMk cId="3971814089" sldId="288"/>
            <ac:spMk id="3" creationId="{0B785E38-99E6-CD6E-0207-C5AF6CFECBF0}"/>
          </ac:spMkLst>
        </pc:spChg>
        <pc:spChg chg="add mod">
          <ac:chgData name="jiyoseop" userId="S::gowldytjq98@hanyang.ac.kr::03d12c49-c5b9-4cd1-a1a9-3cd533f93bb1" providerId="AD" clId="Web-{AA8C9F63-1B9F-44EE-B158-7B643C146F14}" dt="2022-06-09T02:38:00.555" v="47" actId="1076"/>
          <ac:spMkLst>
            <pc:docMk/>
            <pc:sldMk cId="3971814089" sldId="288"/>
            <ac:spMk id="6" creationId="{85647C9E-B60E-E7C4-059F-27A500F9FE7D}"/>
          </ac:spMkLst>
        </pc:spChg>
        <pc:spChg chg="del mod">
          <ac:chgData name="jiyoseop" userId="S::gowldytjq98@hanyang.ac.kr::03d12c49-c5b9-4cd1-a1a9-3cd533f93bb1" providerId="AD" clId="Web-{AA8C9F63-1B9F-44EE-B158-7B643C146F14}" dt="2022-06-09T02:36:06.522" v="24"/>
          <ac:spMkLst>
            <pc:docMk/>
            <pc:sldMk cId="3971814089" sldId="288"/>
            <ac:spMk id="9" creationId="{B4B7D0A6-DFAE-42C5-CB32-64F172049093}"/>
          </ac:spMkLst>
        </pc:spChg>
        <pc:spChg chg="del">
          <ac:chgData name="jiyoseop" userId="S::gowldytjq98@hanyang.ac.kr::03d12c49-c5b9-4cd1-a1a9-3cd533f93bb1" providerId="AD" clId="Web-{AA8C9F63-1B9F-44EE-B158-7B643C146F14}" dt="2022-06-09T02:34:14.082" v="12"/>
          <ac:spMkLst>
            <pc:docMk/>
            <pc:sldMk cId="3971814089" sldId="288"/>
            <ac:spMk id="218" creationId="{00000000-0000-0000-0000-000000000000}"/>
          </ac:spMkLst>
        </pc:spChg>
        <pc:spChg chg="del">
          <ac:chgData name="jiyoseop" userId="S::gowldytjq98@hanyang.ac.kr::03d12c49-c5b9-4cd1-a1a9-3cd533f93bb1" providerId="AD" clId="Web-{AA8C9F63-1B9F-44EE-B158-7B643C146F14}" dt="2022-06-09T02:34:15.379" v="13"/>
          <ac:spMkLst>
            <pc:docMk/>
            <pc:sldMk cId="3971814089" sldId="288"/>
            <ac:spMk id="219" creationId="{00000000-0000-0000-0000-000000000000}"/>
          </ac:spMkLst>
        </pc:spChg>
        <pc:picChg chg="mod">
          <ac:chgData name="jiyoseop" userId="S::gowldytjq98@hanyang.ac.kr::03d12c49-c5b9-4cd1-a1a9-3cd533f93bb1" providerId="AD" clId="Web-{AA8C9F63-1B9F-44EE-B158-7B643C146F14}" dt="2022-06-09T02:38:00.789" v="48" actId="1076"/>
          <ac:picMkLst>
            <pc:docMk/>
            <pc:sldMk cId="3971814089" sldId="288"/>
            <ac:picMk id="4" creationId="{AD89E691-72DA-56EE-D278-A45AED4DF066}"/>
          </ac:picMkLst>
        </pc:picChg>
      </pc:sldChg>
    </pc:docChg>
  </pc:docChgLst>
  <pc:docChgLst>
    <pc:chgData name="장희령" userId="6a786a42-1ca4-4f6f-a420-c93ca6f80142" providerId="ADAL" clId="{65AF13B0-18FA-40C6-9548-58DC53D0F876}"/>
    <pc:docChg chg="undo redo custSel addSld delSld modSld sldOrd">
      <pc:chgData name="장희령" userId="6a786a42-1ca4-4f6f-a420-c93ca6f80142" providerId="ADAL" clId="{65AF13B0-18FA-40C6-9548-58DC53D0F876}" dt="2022-06-09T09:28:18.674" v="3504" actId="478"/>
      <pc:docMkLst>
        <pc:docMk/>
      </pc:docMkLst>
      <pc:sldChg chg="addSp delSp modSp mod addCm delCm">
        <pc:chgData name="장희령" userId="6a786a42-1ca4-4f6f-a420-c93ca6f80142" providerId="ADAL" clId="{65AF13B0-18FA-40C6-9548-58DC53D0F876}" dt="2022-05-29T17:01:26.260" v="3069" actId="478"/>
        <pc:sldMkLst>
          <pc:docMk/>
          <pc:sldMk cId="0" sldId="257"/>
        </pc:sldMkLst>
        <pc:spChg chg="add del mod">
          <ac:chgData name="장희령" userId="6a786a42-1ca4-4f6f-a420-c93ca6f80142" providerId="ADAL" clId="{65AF13B0-18FA-40C6-9548-58DC53D0F876}" dt="2022-05-29T17:01:26.260" v="3069" actId="478"/>
          <ac:spMkLst>
            <pc:docMk/>
            <pc:sldMk cId="0" sldId="257"/>
            <ac:spMk id="15" creationId="{D9AFF786-C2C7-C1AE-B714-2A87B66DC5BE}"/>
          </ac:spMkLst>
        </pc:spChg>
        <pc:spChg chg="mod">
          <ac:chgData name="장희령" userId="6a786a42-1ca4-4f6f-a420-c93ca6f80142" providerId="ADAL" clId="{65AF13B0-18FA-40C6-9548-58DC53D0F876}" dt="2022-05-29T17:00:43.630" v="3065" actId="1076"/>
          <ac:spMkLst>
            <pc:docMk/>
            <pc:sldMk cId="0" sldId="257"/>
            <ac:spMk id="173" creationId="{00000000-0000-0000-0000-000000000000}"/>
          </ac:spMkLst>
        </pc:spChg>
        <pc:spChg chg="mod">
          <ac:chgData name="장희령" userId="6a786a42-1ca4-4f6f-a420-c93ca6f80142" providerId="ADAL" clId="{65AF13B0-18FA-40C6-9548-58DC53D0F876}" dt="2022-05-29T13:41:35.914" v="2509" actId="1076"/>
          <ac:spMkLst>
            <pc:docMk/>
            <pc:sldMk cId="0" sldId="257"/>
            <ac:spMk id="174" creationId="{00000000-0000-0000-0000-000000000000}"/>
          </ac:spMkLst>
        </pc:spChg>
        <pc:spChg chg="mod">
          <ac:chgData name="장희령" userId="6a786a42-1ca4-4f6f-a420-c93ca6f80142" providerId="ADAL" clId="{65AF13B0-18FA-40C6-9548-58DC53D0F876}" dt="2022-05-29T13:41:35.914" v="2509" actId="1076"/>
          <ac:spMkLst>
            <pc:docMk/>
            <pc:sldMk cId="0" sldId="257"/>
            <ac:spMk id="175" creationId="{00000000-0000-0000-0000-000000000000}"/>
          </ac:spMkLst>
        </pc:spChg>
        <pc:spChg chg="mod">
          <ac:chgData name="장희령" userId="6a786a42-1ca4-4f6f-a420-c93ca6f80142" providerId="ADAL" clId="{65AF13B0-18FA-40C6-9548-58DC53D0F876}" dt="2022-05-29T13:41:35.914" v="2509" actId="1076"/>
          <ac:spMkLst>
            <pc:docMk/>
            <pc:sldMk cId="0" sldId="257"/>
            <ac:spMk id="176" creationId="{00000000-0000-0000-0000-000000000000}"/>
          </ac:spMkLst>
        </pc:spChg>
        <pc:spChg chg="mod">
          <ac:chgData name="장희령" userId="6a786a42-1ca4-4f6f-a420-c93ca6f80142" providerId="ADAL" clId="{65AF13B0-18FA-40C6-9548-58DC53D0F876}" dt="2022-05-29T13:41:35.914" v="2509" actId="1076"/>
          <ac:spMkLst>
            <pc:docMk/>
            <pc:sldMk cId="0" sldId="257"/>
            <ac:spMk id="177" creationId="{00000000-0000-0000-0000-000000000000}"/>
          </ac:spMkLst>
        </pc:spChg>
        <pc:spChg chg="del">
          <ac:chgData name="장희령" userId="6a786a42-1ca4-4f6f-a420-c93ca6f80142" providerId="ADAL" clId="{65AF13B0-18FA-40C6-9548-58DC53D0F876}" dt="2022-05-29T13:41:15.211" v="2505" actId="478"/>
          <ac:spMkLst>
            <pc:docMk/>
            <pc:sldMk cId="0" sldId="257"/>
            <ac:spMk id="180" creationId="{00000000-0000-0000-0000-000000000000}"/>
          </ac:spMkLst>
        </pc:spChg>
        <pc:spChg chg="del">
          <ac:chgData name="장희령" userId="6a786a42-1ca4-4f6f-a420-c93ca6f80142" providerId="ADAL" clId="{65AF13B0-18FA-40C6-9548-58DC53D0F876}" dt="2022-05-29T13:41:17.088" v="2506" actId="478"/>
          <ac:spMkLst>
            <pc:docMk/>
            <pc:sldMk cId="0" sldId="257"/>
            <ac:spMk id="181" creationId="{00000000-0000-0000-0000-000000000000}"/>
          </ac:spMkLst>
        </pc:spChg>
        <pc:spChg chg="del">
          <ac:chgData name="장희령" userId="6a786a42-1ca4-4f6f-a420-c93ca6f80142" providerId="ADAL" clId="{65AF13B0-18FA-40C6-9548-58DC53D0F876}" dt="2022-05-29T13:41:18.428" v="2507" actId="478"/>
          <ac:spMkLst>
            <pc:docMk/>
            <pc:sldMk cId="0" sldId="257"/>
            <ac:spMk id="182" creationId="{00000000-0000-0000-0000-000000000000}"/>
          </ac:spMkLst>
        </pc:spChg>
        <pc:spChg chg="del">
          <ac:chgData name="장희령" userId="6a786a42-1ca4-4f6f-a420-c93ca6f80142" providerId="ADAL" clId="{65AF13B0-18FA-40C6-9548-58DC53D0F876}" dt="2022-05-29T13:41:20.251" v="2508" actId="478"/>
          <ac:spMkLst>
            <pc:docMk/>
            <pc:sldMk cId="0" sldId="257"/>
            <ac:spMk id="183" creationId="{00000000-0000-0000-0000-000000000000}"/>
          </ac:spMkLst>
        </pc:spChg>
      </pc:sldChg>
      <pc:sldChg chg="addSp delSp modSp mod modAnim">
        <pc:chgData name="장희령" userId="6a786a42-1ca4-4f6f-a420-c93ca6f80142" providerId="ADAL" clId="{65AF13B0-18FA-40C6-9548-58DC53D0F876}" dt="2022-06-09T03:37:36.567" v="3488" actId="1035"/>
        <pc:sldMkLst>
          <pc:docMk/>
          <pc:sldMk cId="0" sldId="258"/>
        </pc:sldMkLst>
        <pc:spChg chg="add mod">
          <ac:chgData name="장희령" userId="6a786a42-1ca4-4f6f-a420-c93ca6f80142" providerId="ADAL" clId="{65AF13B0-18FA-40C6-9548-58DC53D0F876}" dt="2022-06-09T02:45:13.640" v="3265" actId="1035"/>
          <ac:spMkLst>
            <pc:docMk/>
            <pc:sldMk cId="0" sldId="258"/>
            <ac:spMk id="4" creationId="{2DFBDEA2-0BCC-D567-97E0-92461528277D}"/>
          </ac:spMkLst>
        </pc:spChg>
        <pc:spChg chg="add mod">
          <ac:chgData name="장희령" userId="6a786a42-1ca4-4f6f-a420-c93ca6f80142" providerId="ADAL" clId="{65AF13B0-18FA-40C6-9548-58DC53D0F876}" dt="2022-06-09T02:45:13.640" v="3265" actId="1035"/>
          <ac:spMkLst>
            <pc:docMk/>
            <pc:sldMk cId="0" sldId="258"/>
            <ac:spMk id="19" creationId="{D7AA7C73-0653-4F5F-AD99-3C41F4C28A95}"/>
          </ac:spMkLst>
        </pc:spChg>
        <pc:spChg chg="add del mod">
          <ac:chgData name="장희령" userId="6a786a42-1ca4-4f6f-a420-c93ca6f80142" providerId="ADAL" clId="{65AF13B0-18FA-40C6-9548-58DC53D0F876}" dt="2022-05-29T09:17:50.791" v="94" actId="478"/>
          <ac:spMkLst>
            <pc:docMk/>
            <pc:sldMk cId="0" sldId="258"/>
            <ac:spMk id="25" creationId="{4DA5B426-F94E-428E-2FF0-CCC54547436F}"/>
          </ac:spMkLst>
        </pc:spChg>
        <pc:spChg chg="add mod">
          <ac:chgData name="장희령" userId="6a786a42-1ca4-4f6f-a420-c93ca6f80142" providerId="ADAL" clId="{65AF13B0-18FA-40C6-9548-58DC53D0F876}" dt="2022-06-09T02:45:13.640" v="3265" actId="1035"/>
          <ac:spMkLst>
            <pc:docMk/>
            <pc:sldMk cId="0" sldId="258"/>
            <ac:spMk id="26" creationId="{6857D495-DA9F-079A-A787-5BD568B521B8}"/>
          </ac:spMkLst>
        </pc:spChg>
        <pc:spChg chg="add mod">
          <ac:chgData name="장희령" userId="6a786a42-1ca4-4f6f-a420-c93ca6f80142" providerId="ADAL" clId="{65AF13B0-18FA-40C6-9548-58DC53D0F876}" dt="2022-06-09T02:45:13.640" v="3265" actId="1035"/>
          <ac:spMkLst>
            <pc:docMk/>
            <pc:sldMk cId="0" sldId="258"/>
            <ac:spMk id="27" creationId="{49A183BC-E20E-CD05-5DEF-F33E79A9312E}"/>
          </ac:spMkLst>
        </pc:spChg>
        <pc:spChg chg="add mod">
          <ac:chgData name="장희령" userId="6a786a42-1ca4-4f6f-a420-c93ca6f80142" providerId="ADAL" clId="{65AF13B0-18FA-40C6-9548-58DC53D0F876}" dt="2022-06-09T02:45:13.640" v="3265" actId="1035"/>
          <ac:spMkLst>
            <pc:docMk/>
            <pc:sldMk cId="0" sldId="258"/>
            <ac:spMk id="28" creationId="{94920075-21DF-B029-FD60-8BCDE67B9A1B}"/>
          </ac:spMkLst>
        </pc:spChg>
        <pc:spChg chg="add mod">
          <ac:chgData name="장희령" userId="6a786a42-1ca4-4f6f-a420-c93ca6f80142" providerId="ADAL" clId="{65AF13B0-18FA-40C6-9548-58DC53D0F876}" dt="2022-06-09T03:32:52.662" v="3385" actId="1035"/>
          <ac:spMkLst>
            <pc:docMk/>
            <pc:sldMk cId="0" sldId="258"/>
            <ac:spMk id="31" creationId="{E666137F-7BE5-0947-D2D5-61F970B82333}"/>
          </ac:spMkLst>
        </pc:spChg>
        <pc:spChg chg="add mod">
          <ac:chgData name="장희령" userId="6a786a42-1ca4-4f6f-a420-c93ca6f80142" providerId="ADAL" clId="{65AF13B0-18FA-40C6-9548-58DC53D0F876}" dt="2022-06-09T03:35:37.282" v="3436" actId="1035"/>
          <ac:spMkLst>
            <pc:docMk/>
            <pc:sldMk cId="0" sldId="258"/>
            <ac:spMk id="35" creationId="{5D9AA7F2-A589-B1AE-AE35-060F790745D5}"/>
          </ac:spMkLst>
        </pc:spChg>
        <pc:spChg chg="add mod">
          <ac:chgData name="장희령" userId="6a786a42-1ca4-4f6f-a420-c93ca6f80142" providerId="ADAL" clId="{65AF13B0-18FA-40C6-9548-58DC53D0F876}" dt="2022-06-09T03:35:45.606" v="3441" actId="1035"/>
          <ac:spMkLst>
            <pc:docMk/>
            <pc:sldMk cId="0" sldId="258"/>
            <ac:spMk id="36" creationId="{C427B84C-2267-6BB6-4316-D2DE64B168B2}"/>
          </ac:spMkLst>
        </pc:spChg>
        <pc:spChg chg="add mod">
          <ac:chgData name="장희령" userId="6a786a42-1ca4-4f6f-a420-c93ca6f80142" providerId="ADAL" clId="{65AF13B0-18FA-40C6-9548-58DC53D0F876}" dt="2022-06-09T03:35:32.238" v="3434" actId="1035"/>
          <ac:spMkLst>
            <pc:docMk/>
            <pc:sldMk cId="0" sldId="258"/>
            <ac:spMk id="37" creationId="{6D5AFAD1-0549-1A03-F0D6-A0987E197A91}"/>
          </ac:spMkLst>
        </pc:spChg>
        <pc:spChg chg="add mod">
          <ac:chgData name="장희령" userId="6a786a42-1ca4-4f6f-a420-c93ca6f80142" providerId="ADAL" clId="{65AF13B0-18FA-40C6-9548-58DC53D0F876}" dt="2022-06-09T03:35:49.452" v="3446" actId="1035"/>
          <ac:spMkLst>
            <pc:docMk/>
            <pc:sldMk cId="0" sldId="258"/>
            <ac:spMk id="38" creationId="{8E2D298B-4505-B7CC-B539-302380489BCB}"/>
          </ac:spMkLst>
        </pc:spChg>
        <pc:spChg chg="add mod">
          <ac:chgData name="장희령" userId="6a786a42-1ca4-4f6f-a420-c93ca6f80142" providerId="ADAL" clId="{65AF13B0-18FA-40C6-9548-58DC53D0F876}" dt="2022-06-09T02:40:54.828" v="3157" actId="1035"/>
          <ac:spMkLst>
            <pc:docMk/>
            <pc:sldMk cId="0" sldId="258"/>
            <ac:spMk id="44" creationId="{AADADF67-17A4-CBEB-B8EC-5FB2C17EFF73}"/>
          </ac:spMkLst>
        </pc:spChg>
        <pc:spChg chg="add mod">
          <ac:chgData name="장희령" userId="6a786a42-1ca4-4f6f-a420-c93ca6f80142" providerId="ADAL" clId="{65AF13B0-18FA-40C6-9548-58DC53D0F876}" dt="2022-06-09T02:40:54.828" v="3157" actId="1035"/>
          <ac:spMkLst>
            <pc:docMk/>
            <pc:sldMk cId="0" sldId="258"/>
            <ac:spMk id="45" creationId="{DB75EF9A-4A37-D740-8D98-56E279111231}"/>
          </ac:spMkLst>
        </pc:spChg>
        <pc:spChg chg="add mod">
          <ac:chgData name="장희령" userId="6a786a42-1ca4-4f6f-a420-c93ca6f80142" providerId="ADAL" clId="{65AF13B0-18FA-40C6-9548-58DC53D0F876}" dt="2022-06-09T02:40:54.828" v="3157" actId="1035"/>
          <ac:spMkLst>
            <pc:docMk/>
            <pc:sldMk cId="0" sldId="258"/>
            <ac:spMk id="46" creationId="{CB2E695E-B9A2-5CDE-CD9C-DEF8842FDEE1}"/>
          </ac:spMkLst>
        </pc:spChg>
        <pc:spChg chg="add mod">
          <ac:chgData name="장희령" userId="6a786a42-1ca4-4f6f-a420-c93ca6f80142" providerId="ADAL" clId="{65AF13B0-18FA-40C6-9548-58DC53D0F876}" dt="2022-06-09T02:40:54.828" v="3157" actId="1035"/>
          <ac:spMkLst>
            <pc:docMk/>
            <pc:sldMk cId="0" sldId="258"/>
            <ac:spMk id="47" creationId="{7A182405-6722-778D-1930-40D470BB5AB0}"/>
          </ac:spMkLst>
        </pc:spChg>
        <pc:spChg chg="add mod">
          <ac:chgData name="장희령" userId="6a786a42-1ca4-4f6f-a420-c93ca6f80142" providerId="ADAL" clId="{65AF13B0-18FA-40C6-9548-58DC53D0F876}" dt="2022-06-09T02:40:54.828" v="3157" actId="1035"/>
          <ac:spMkLst>
            <pc:docMk/>
            <pc:sldMk cId="0" sldId="258"/>
            <ac:spMk id="48" creationId="{E2731BEC-D15C-CC26-4E61-760078B31493}"/>
          </ac:spMkLst>
        </pc:spChg>
        <pc:spChg chg="add mod">
          <ac:chgData name="장희령" userId="6a786a42-1ca4-4f6f-a420-c93ca6f80142" providerId="ADAL" clId="{65AF13B0-18FA-40C6-9548-58DC53D0F876}" dt="2022-06-09T02:40:54.828" v="3157" actId="1035"/>
          <ac:spMkLst>
            <pc:docMk/>
            <pc:sldMk cId="0" sldId="258"/>
            <ac:spMk id="49" creationId="{27947F8F-6F65-CFD1-1E1D-F6F5FBB5B707}"/>
          </ac:spMkLst>
        </pc:spChg>
        <pc:spChg chg="add mod">
          <ac:chgData name="장희령" userId="6a786a42-1ca4-4f6f-a420-c93ca6f80142" providerId="ADAL" clId="{65AF13B0-18FA-40C6-9548-58DC53D0F876}" dt="2022-06-09T02:40:54.828" v="3157" actId="1035"/>
          <ac:spMkLst>
            <pc:docMk/>
            <pc:sldMk cId="0" sldId="258"/>
            <ac:spMk id="50" creationId="{573EB463-378D-806E-5DE7-90762E6DDC3E}"/>
          </ac:spMkLst>
        </pc:spChg>
        <pc:spChg chg="add mod">
          <ac:chgData name="장희령" userId="6a786a42-1ca4-4f6f-a420-c93ca6f80142" providerId="ADAL" clId="{65AF13B0-18FA-40C6-9548-58DC53D0F876}" dt="2022-06-09T03:34:58.587" v="3422" actId="1035"/>
          <ac:spMkLst>
            <pc:docMk/>
            <pc:sldMk cId="0" sldId="258"/>
            <ac:spMk id="59" creationId="{C86D6262-83B4-E0FA-1958-DEED250B7CD8}"/>
          </ac:spMkLst>
        </pc:spChg>
        <pc:spChg chg="add mod">
          <ac:chgData name="장희령" userId="6a786a42-1ca4-4f6f-a420-c93ca6f80142" providerId="ADAL" clId="{65AF13B0-18FA-40C6-9548-58DC53D0F876}" dt="2022-06-09T03:37:36.567" v="3488" actId="1035"/>
          <ac:spMkLst>
            <pc:docMk/>
            <pc:sldMk cId="0" sldId="258"/>
            <ac:spMk id="77" creationId="{2EC8C2E7-DABB-9AC7-0CC6-80E5F3DE6660}"/>
          </ac:spMkLst>
        </pc:spChg>
        <pc:spChg chg="add mod">
          <ac:chgData name="장희령" userId="6a786a42-1ca4-4f6f-a420-c93ca6f80142" providerId="ADAL" clId="{65AF13B0-18FA-40C6-9548-58DC53D0F876}" dt="2022-06-09T02:45:13.640" v="3265" actId="1035"/>
          <ac:spMkLst>
            <pc:docMk/>
            <pc:sldMk cId="0" sldId="258"/>
            <ac:spMk id="79" creationId="{6AEEFEFC-15B0-3544-CA07-0A01EB7C770A}"/>
          </ac:spMkLst>
        </pc:spChg>
        <pc:spChg chg="mod">
          <ac:chgData name="장희령" userId="6a786a42-1ca4-4f6f-a420-c93ca6f80142" providerId="ADAL" clId="{65AF13B0-18FA-40C6-9548-58DC53D0F876}" dt="2022-06-09T02:40:54.828" v="3157" actId="1035"/>
          <ac:spMkLst>
            <pc:docMk/>
            <pc:sldMk cId="0" sldId="258"/>
            <ac:spMk id="189" creationId="{00000000-0000-0000-0000-000000000000}"/>
          </ac:spMkLst>
        </pc:spChg>
        <pc:picChg chg="add mod">
          <ac:chgData name="장희령" userId="6a786a42-1ca4-4f6f-a420-c93ca6f80142" providerId="ADAL" clId="{65AF13B0-18FA-40C6-9548-58DC53D0F876}" dt="2022-06-09T03:32:57.986" v="3390" actId="1035"/>
          <ac:picMkLst>
            <pc:docMk/>
            <pc:sldMk cId="0" sldId="258"/>
            <ac:picMk id="3" creationId="{7D57C720-A3CA-1AEC-2514-9F4FFE67DA7C}"/>
          </ac:picMkLst>
        </pc:picChg>
        <pc:picChg chg="add del mod">
          <ac:chgData name="장희령" userId="6a786a42-1ca4-4f6f-a420-c93ca6f80142" providerId="ADAL" clId="{65AF13B0-18FA-40C6-9548-58DC53D0F876}" dt="2022-05-29T10:16:52.329" v="585" actId="478"/>
          <ac:picMkLst>
            <pc:docMk/>
            <pc:sldMk cId="0" sldId="258"/>
            <ac:picMk id="6" creationId="{475B949B-0EAD-3E48-FF1C-685217B69123}"/>
          </ac:picMkLst>
        </pc:picChg>
        <pc:picChg chg="add del mod">
          <ac:chgData name="장희령" userId="6a786a42-1ca4-4f6f-a420-c93ca6f80142" providerId="ADAL" clId="{65AF13B0-18FA-40C6-9548-58DC53D0F876}" dt="2022-05-29T10:16:52.329" v="585" actId="478"/>
          <ac:picMkLst>
            <pc:docMk/>
            <pc:sldMk cId="0" sldId="258"/>
            <ac:picMk id="9" creationId="{85763958-4CD6-CDC8-3398-4DD63037AD9F}"/>
          </ac:picMkLst>
        </pc:picChg>
        <pc:picChg chg="add mod">
          <ac:chgData name="장희령" userId="6a786a42-1ca4-4f6f-a420-c93ca6f80142" providerId="ADAL" clId="{65AF13B0-18FA-40C6-9548-58DC53D0F876}" dt="2022-06-09T02:40:54.828" v="3157" actId="1035"/>
          <ac:picMkLst>
            <pc:docMk/>
            <pc:sldMk cId="0" sldId="258"/>
            <ac:picMk id="11" creationId="{53DB9139-7EC9-CC3C-037F-A508BB5E454D}"/>
          </ac:picMkLst>
        </pc:picChg>
        <pc:picChg chg="add mod">
          <ac:chgData name="장희령" userId="6a786a42-1ca4-4f6f-a420-c93ca6f80142" providerId="ADAL" clId="{65AF13B0-18FA-40C6-9548-58DC53D0F876}" dt="2022-06-09T02:45:13.640" v="3265" actId="1035"/>
          <ac:picMkLst>
            <pc:docMk/>
            <pc:sldMk cId="0" sldId="258"/>
            <ac:picMk id="14" creationId="{45A3CFB7-E0B8-51A6-EF36-90830190C530}"/>
          </ac:picMkLst>
        </pc:picChg>
        <pc:picChg chg="add mod">
          <ac:chgData name="장희령" userId="6a786a42-1ca4-4f6f-a420-c93ca6f80142" providerId="ADAL" clId="{65AF13B0-18FA-40C6-9548-58DC53D0F876}" dt="2022-06-09T02:40:54.828" v="3157" actId="1035"/>
          <ac:picMkLst>
            <pc:docMk/>
            <pc:sldMk cId="0" sldId="258"/>
            <ac:picMk id="41" creationId="{48CC2880-618A-8FD4-7B98-E7A75E11F4D8}"/>
          </ac:picMkLst>
        </pc:picChg>
        <pc:picChg chg="add mod">
          <ac:chgData name="장희령" userId="6a786a42-1ca4-4f6f-a420-c93ca6f80142" providerId="ADAL" clId="{65AF13B0-18FA-40C6-9548-58DC53D0F876}" dt="2022-06-09T02:40:54.828" v="3157" actId="1035"/>
          <ac:picMkLst>
            <pc:docMk/>
            <pc:sldMk cId="0" sldId="258"/>
            <ac:picMk id="42" creationId="{CCF60EBF-4629-EFFC-5CAC-7B58CBA1410B}"/>
          </ac:picMkLst>
        </pc:picChg>
        <pc:picChg chg="add mod">
          <ac:chgData name="장희령" userId="6a786a42-1ca4-4f6f-a420-c93ca6f80142" providerId="ADAL" clId="{65AF13B0-18FA-40C6-9548-58DC53D0F876}" dt="2022-06-09T02:40:54.828" v="3157" actId="1035"/>
          <ac:picMkLst>
            <pc:docMk/>
            <pc:sldMk cId="0" sldId="258"/>
            <ac:picMk id="43" creationId="{A1589946-1979-0CFD-BA01-594917C873C9}"/>
          </ac:picMkLst>
        </pc:picChg>
        <pc:picChg chg="add mod">
          <ac:chgData name="장희령" userId="6a786a42-1ca4-4f6f-a420-c93ca6f80142" providerId="ADAL" clId="{65AF13B0-18FA-40C6-9548-58DC53D0F876}" dt="2022-06-09T02:40:54.828" v="3157" actId="1035"/>
          <ac:picMkLst>
            <pc:docMk/>
            <pc:sldMk cId="0" sldId="258"/>
            <ac:picMk id="51" creationId="{07336051-5252-66D4-7BC9-438481867F64}"/>
          </ac:picMkLst>
        </pc:picChg>
        <pc:picChg chg="add mod">
          <ac:chgData name="장희령" userId="6a786a42-1ca4-4f6f-a420-c93ca6f80142" providerId="ADAL" clId="{65AF13B0-18FA-40C6-9548-58DC53D0F876}" dt="2022-06-09T02:40:54.828" v="3157" actId="1035"/>
          <ac:picMkLst>
            <pc:docMk/>
            <pc:sldMk cId="0" sldId="258"/>
            <ac:picMk id="52" creationId="{CC22020C-1E36-8532-4A61-C1F07DF32316}"/>
          </ac:picMkLst>
        </pc:picChg>
        <pc:picChg chg="add mod">
          <ac:chgData name="장희령" userId="6a786a42-1ca4-4f6f-a420-c93ca6f80142" providerId="ADAL" clId="{65AF13B0-18FA-40C6-9548-58DC53D0F876}" dt="2022-05-29T11:37:39.017" v="825" actId="1076"/>
          <ac:picMkLst>
            <pc:docMk/>
            <pc:sldMk cId="0" sldId="258"/>
            <ac:picMk id="53" creationId="{1EE103F2-B26D-3E3C-4CB8-163BB9D6C543}"/>
          </ac:picMkLst>
        </pc:picChg>
        <pc:picChg chg="add mod">
          <ac:chgData name="장희령" userId="6a786a42-1ca4-4f6f-a420-c93ca6f80142" providerId="ADAL" clId="{65AF13B0-18FA-40C6-9548-58DC53D0F876}" dt="2022-06-09T03:34:55.203" v="3417" actId="1035"/>
          <ac:picMkLst>
            <pc:docMk/>
            <pc:sldMk cId="0" sldId="258"/>
            <ac:picMk id="58" creationId="{3865E14D-EFA9-8F56-5553-335D8E789301}"/>
          </ac:picMkLst>
        </pc:picChg>
        <pc:picChg chg="add mod">
          <ac:chgData name="장희령" userId="6a786a42-1ca4-4f6f-a420-c93ca6f80142" providerId="ADAL" clId="{65AF13B0-18FA-40C6-9548-58DC53D0F876}" dt="2022-06-09T03:35:52.119" v="3449" actId="1035"/>
          <ac:picMkLst>
            <pc:docMk/>
            <pc:sldMk cId="0" sldId="258"/>
            <ac:picMk id="73" creationId="{6459C06A-1446-1EA2-0F87-8EA921718439}"/>
          </ac:picMkLst>
        </pc:picChg>
        <pc:picChg chg="add mod">
          <ac:chgData name="장희령" userId="6a786a42-1ca4-4f6f-a420-c93ca6f80142" providerId="ADAL" clId="{65AF13B0-18FA-40C6-9548-58DC53D0F876}" dt="2022-06-09T02:45:13.640" v="3265" actId="1035"/>
          <ac:picMkLst>
            <pc:docMk/>
            <pc:sldMk cId="0" sldId="258"/>
            <ac:picMk id="78" creationId="{2888397E-24DE-E94A-F6E6-29DE6B46F04B}"/>
          </ac:picMkLst>
        </pc:picChg>
        <pc:picChg chg="mod">
          <ac:chgData name="장희령" userId="6a786a42-1ca4-4f6f-a420-c93ca6f80142" providerId="ADAL" clId="{65AF13B0-18FA-40C6-9548-58DC53D0F876}" dt="2022-06-09T02:45:13.640" v="3265" actId="1035"/>
          <ac:picMkLst>
            <pc:docMk/>
            <pc:sldMk cId="0" sldId="258"/>
            <ac:picMk id="193" creationId="{00000000-0000-0000-0000-000000000000}"/>
          </ac:picMkLst>
        </pc:picChg>
        <pc:picChg chg="mod">
          <ac:chgData name="장희령" userId="6a786a42-1ca4-4f6f-a420-c93ca6f80142" providerId="ADAL" clId="{65AF13B0-18FA-40C6-9548-58DC53D0F876}" dt="2022-06-09T02:45:13.640" v="3265" actId="1035"/>
          <ac:picMkLst>
            <pc:docMk/>
            <pc:sldMk cId="0" sldId="258"/>
            <ac:picMk id="194" creationId="{00000000-0000-0000-0000-000000000000}"/>
          </ac:picMkLst>
        </pc:picChg>
        <pc:picChg chg="mod">
          <ac:chgData name="장희령" userId="6a786a42-1ca4-4f6f-a420-c93ca6f80142" providerId="ADAL" clId="{65AF13B0-18FA-40C6-9548-58DC53D0F876}" dt="2022-06-09T02:45:13.640" v="3265" actId="1035"/>
          <ac:picMkLst>
            <pc:docMk/>
            <pc:sldMk cId="0" sldId="258"/>
            <ac:picMk id="195" creationId="{00000000-0000-0000-0000-000000000000}"/>
          </ac:picMkLst>
        </pc:picChg>
        <pc:picChg chg="mod">
          <ac:chgData name="장희령" userId="6a786a42-1ca4-4f6f-a420-c93ca6f80142" providerId="ADAL" clId="{65AF13B0-18FA-40C6-9548-58DC53D0F876}" dt="2022-06-09T03:32:48.545" v="3383" actId="1036"/>
          <ac:picMkLst>
            <pc:docMk/>
            <pc:sldMk cId="0" sldId="258"/>
            <ac:picMk id="196" creationId="{00000000-0000-0000-0000-000000000000}"/>
          </ac:picMkLst>
        </pc:picChg>
        <pc:picChg chg="mod">
          <ac:chgData name="장희령" userId="6a786a42-1ca4-4f6f-a420-c93ca6f80142" providerId="ADAL" clId="{65AF13B0-18FA-40C6-9548-58DC53D0F876}" dt="2022-06-09T03:32:54.472" v="3386" actId="1035"/>
          <ac:picMkLst>
            <pc:docMk/>
            <pc:sldMk cId="0" sldId="258"/>
            <ac:picMk id="197" creationId="{00000000-0000-0000-0000-000000000000}"/>
          </ac:picMkLst>
        </pc:picChg>
        <pc:picChg chg="mod">
          <ac:chgData name="장희령" userId="6a786a42-1ca4-4f6f-a420-c93ca6f80142" providerId="ADAL" clId="{65AF13B0-18FA-40C6-9548-58DC53D0F876}" dt="2022-06-09T03:32:31.638" v="3372" actId="1035"/>
          <ac:picMkLst>
            <pc:docMk/>
            <pc:sldMk cId="0" sldId="258"/>
            <ac:picMk id="198" creationId="{00000000-0000-0000-0000-000000000000}"/>
          </ac:picMkLst>
        </pc:picChg>
        <pc:picChg chg="mod">
          <ac:chgData name="장희령" userId="6a786a42-1ca4-4f6f-a420-c93ca6f80142" providerId="ADAL" clId="{65AF13B0-18FA-40C6-9548-58DC53D0F876}" dt="2022-06-09T02:45:13.640" v="3265" actId="1035"/>
          <ac:picMkLst>
            <pc:docMk/>
            <pc:sldMk cId="0" sldId="258"/>
            <ac:picMk id="199" creationId="{00000000-0000-0000-0000-000000000000}"/>
          </ac:picMkLst>
        </pc:picChg>
        <pc:picChg chg="mod">
          <ac:chgData name="장희령" userId="6a786a42-1ca4-4f6f-a420-c93ca6f80142" providerId="ADAL" clId="{65AF13B0-18FA-40C6-9548-58DC53D0F876}" dt="2022-06-09T02:45:13.640" v="3265" actId="1035"/>
          <ac:picMkLst>
            <pc:docMk/>
            <pc:sldMk cId="0" sldId="258"/>
            <ac:picMk id="200" creationId="{00000000-0000-0000-0000-000000000000}"/>
          </ac:picMkLst>
        </pc:picChg>
        <pc:picChg chg="mod">
          <ac:chgData name="장희령" userId="6a786a42-1ca4-4f6f-a420-c93ca6f80142" providerId="ADAL" clId="{65AF13B0-18FA-40C6-9548-58DC53D0F876}" dt="2022-06-09T03:32:36.228" v="3376" actId="1035"/>
          <ac:picMkLst>
            <pc:docMk/>
            <pc:sldMk cId="0" sldId="258"/>
            <ac:picMk id="201" creationId="{00000000-0000-0000-0000-000000000000}"/>
          </ac:picMkLst>
        </pc:picChg>
        <pc:cxnChg chg="add del mod">
          <ac:chgData name="장희령" userId="6a786a42-1ca4-4f6f-a420-c93ca6f80142" providerId="ADAL" clId="{65AF13B0-18FA-40C6-9548-58DC53D0F876}" dt="2022-05-29T09:14:33.703" v="47" actId="11529"/>
          <ac:cxnSpMkLst>
            <pc:docMk/>
            <pc:sldMk cId="0" sldId="258"/>
            <ac:cxnSpMk id="6" creationId="{06A22CDA-8A2B-519C-9870-E1D5887ACB01}"/>
          </ac:cxnSpMkLst>
        </pc:cxnChg>
        <pc:cxnChg chg="add mod">
          <ac:chgData name="장희령" userId="6a786a42-1ca4-4f6f-a420-c93ca6f80142" providerId="ADAL" clId="{65AF13B0-18FA-40C6-9548-58DC53D0F876}" dt="2022-06-09T02:45:13.640" v="3265" actId="1035"/>
          <ac:cxnSpMkLst>
            <pc:docMk/>
            <pc:sldMk cId="0" sldId="258"/>
            <ac:cxnSpMk id="8" creationId="{0DC7C2D5-585E-907E-D674-7D655B2A5490}"/>
          </ac:cxnSpMkLst>
        </pc:cxnChg>
        <pc:cxnChg chg="add del">
          <ac:chgData name="장희령" userId="6a786a42-1ca4-4f6f-a420-c93ca6f80142" providerId="ADAL" clId="{65AF13B0-18FA-40C6-9548-58DC53D0F876}" dt="2022-05-29T11:43:13.139" v="833" actId="478"/>
          <ac:cxnSpMkLst>
            <pc:docMk/>
            <pc:sldMk cId="0" sldId="258"/>
            <ac:cxnSpMk id="16" creationId="{21ED1141-13CF-BABC-92DE-963861A474C0}"/>
          </ac:cxnSpMkLst>
        </pc:cxnChg>
        <pc:cxnChg chg="add del">
          <ac:chgData name="장희령" userId="6a786a42-1ca4-4f6f-a420-c93ca6f80142" providerId="ADAL" clId="{65AF13B0-18FA-40C6-9548-58DC53D0F876}" dt="2022-05-29T11:43:26.971" v="835" actId="478"/>
          <ac:cxnSpMkLst>
            <pc:docMk/>
            <pc:sldMk cId="0" sldId="258"/>
            <ac:cxnSpMk id="18" creationId="{27BF3B9C-48C0-A717-85BD-F5055E3B8A59}"/>
          </ac:cxnSpMkLst>
        </pc:cxnChg>
        <pc:cxnChg chg="add del">
          <ac:chgData name="장희령" userId="6a786a42-1ca4-4f6f-a420-c93ca6f80142" providerId="ADAL" clId="{65AF13B0-18FA-40C6-9548-58DC53D0F876}" dt="2022-05-29T11:44:07.455" v="837" actId="478"/>
          <ac:cxnSpMkLst>
            <pc:docMk/>
            <pc:sldMk cId="0" sldId="258"/>
            <ac:cxnSpMk id="21" creationId="{82545024-801B-663F-665C-CFD05E30A2C3}"/>
          </ac:cxnSpMkLst>
        </pc:cxnChg>
        <pc:cxnChg chg="add del mod">
          <ac:chgData name="장희령" userId="6a786a42-1ca4-4f6f-a420-c93ca6f80142" providerId="ADAL" clId="{65AF13B0-18FA-40C6-9548-58DC53D0F876}" dt="2022-05-29T11:44:44.157" v="839" actId="478"/>
          <ac:cxnSpMkLst>
            <pc:docMk/>
            <pc:sldMk cId="0" sldId="258"/>
            <ac:cxnSpMk id="23" creationId="{5B767AE5-16CC-5FD0-F3CF-5CB8417F0987}"/>
          </ac:cxnSpMkLst>
        </pc:cxnChg>
        <pc:cxnChg chg="add mod">
          <ac:chgData name="장희령" userId="6a786a42-1ca4-4f6f-a420-c93ca6f80142" providerId="ADAL" clId="{65AF13B0-18FA-40C6-9548-58DC53D0F876}" dt="2022-06-09T02:45:13.640" v="3265" actId="1035"/>
          <ac:cxnSpMkLst>
            <pc:docMk/>
            <pc:sldMk cId="0" sldId="258"/>
            <ac:cxnSpMk id="24" creationId="{2CFD099B-5E82-6ECD-4ACC-8C3BE20DB675}"/>
          </ac:cxnSpMkLst>
        </pc:cxnChg>
        <pc:cxnChg chg="add mod">
          <ac:chgData name="장희령" userId="6a786a42-1ca4-4f6f-a420-c93ca6f80142" providerId="ADAL" clId="{65AF13B0-18FA-40C6-9548-58DC53D0F876}" dt="2022-06-09T02:45:13.640" v="3265" actId="1035"/>
          <ac:cxnSpMkLst>
            <pc:docMk/>
            <pc:sldMk cId="0" sldId="258"/>
            <ac:cxnSpMk id="29" creationId="{5A3784D0-B3FE-AFD2-0DBA-DFB145815005}"/>
          </ac:cxnSpMkLst>
        </pc:cxnChg>
        <pc:cxnChg chg="add mod">
          <ac:chgData name="장희령" userId="6a786a42-1ca4-4f6f-a420-c93ca6f80142" providerId="ADAL" clId="{65AF13B0-18FA-40C6-9548-58DC53D0F876}" dt="2022-06-09T03:34:47.651" v="3412" actId="14100"/>
          <ac:cxnSpMkLst>
            <pc:docMk/>
            <pc:sldMk cId="0" sldId="258"/>
            <ac:cxnSpMk id="30" creationId="{CE216656-1089-F24F-3152-8400A524EFE6}"/>
          </ac:cxnSpMkLst>
        </pc:cxnChg>
        <pc:cxnChg chg="add mod">
          <ac:chgData name="장희령" userId="6a786a42-1ca4-4f6f-a420-c93ca6f80142" providerId="ADAL" clId="{65AF13B0-18FA-40C6-9548-58DC53D0F876}" dt="2022-06-09T03:31:43.272" v="3342" actId="1035"/>
          <ac:cxnSpMkLst>
            <pc:docMk/>
            <pc:sldMk cId="0" sldId="258"/>
            <ac:cxnSpMk id="32" creationId="{17845C71-D500-D5B3-7EDD-5C8C650312E9}"/>
          </ac:cxnSpMkLst>
        </pc:cxnChg>
        <pc:cxnChg chg="add mod">
          <ac:chgData name="장희령" userId="6a786a42-1ca4-4f6f-a420-c93ca6f80142" providerId="ADAL" clId="{65AF13B0-18FA-40C6-9548-58DC53D0F876}" dt="2022-06-09T03:32:56.490" v="3388" actId="1035"/>
          <ac:cxnSpMkLst>
            <pc:docMk/>
            <pc:sldMk cId="0" sldId="258"/>
            <ac:cxnSpMk id="33" creationId="{5793A28F-DBD4-2182-96F1-E61839C5896E}"/>
          </ac:cxnSpMkLst>
        </pc:cxnChg>
        <pc:cxnChg chg="add mod">
          <ac:chgData name="장희령" userId="6a786a42-1ca4-4f6f-a420-c93ca6f80142" providerId="ADAL" clId="{65AF13B0-18FA-40C6-9548-58DC53D0F876}" dt="2022-06-09T03:32:34.817" v="3374" actId="1035"/>
          <ac:cxnSpMkLst>
            <pc:docMk/>
            <pc:sldMk cId="0" sldId="258"/>
            <ac:cxnSpMk id="34" creationId="{4338828B-E109-1693-75DB-313C87042EF0}"/>
          </ac:cxnSpMkLst>
        </pc:cxnChg>
        <pc:cxnChg chg="add mod">
          <ac:chgData name="장희령" userId="6a786a42-1ca4-4f6f-a420-c93ca6f80142" providerId="ADAL" clId="{65AF13B0-18FA-40C6-9548-58DC53D0F876}" dt="2022-06-09T03:34:53.151" v="3415" actId="1035"/>
          <ac:cxnSpMkLst>
            <pc:docMk/>
            <pc:sldMk cId="0" sldId="258"/>
            <ac:cxnSpMk id="57" creationId="{74CE5BE3-D036-7C3D-3E21-53D94EE8618D}"/>
          </ac:cxnSpMkLst>
        </pc:cxnChg>
        <pc:cxnChg chg="add mod">
          <ac:chgData name="장희령" userId="6a786a42-1ca4-4f6f-a420-c93ca6f80142" providerId="ADAL" clId="{65AF13B0-18FA-40C6-9548-58DC53D0F876}" dt="2022-06-09T03:35:00.849" v="3424" actId="1035"/>
          <ac:cxnSpMkLst>
            <pc:docMk/>
            <pc:sldMk cId="0" sldId="258"/>
            <ac:cxnSpMk id="62" creationId="{0D491DAA-57FA-0346-49D9-F5B87C05095E}"/>
          </ac:cxnSpMkLst>
        </pc:cxnChg>
        <pc:cxnChg chg="add del mod">
          <ac:chgData name="장희령" userId="6a786a42-1ca4-4f6f-a420-c93ca6f80142" providerId="ADAL" clId="{65AF13B0-18FA-40C6-9548-58DC53D0F876}" dt="2022-05-29T11:48:18.938" v="963" actId="478"/>
          <ac:cxnSpMkLst>
            <pc:docMk/>
            <pc:sldMk cId="0" sldId="258"/>
            <ac:cxnSpMk id="66" creationId="{D74AF186-8AEB-C316-7E68-00A135A27B9F}"/>
          </ac:cxnSpMkLst>
        </pc:cxnChg>
        <pc:cxnChg chg="add mod">
          <ac:chgData name="장희령" userId="6a786a42-1ca4-4f6f-a420-c93ca6f80142" providerId="ADAL" clId="{65AF13B0-18FA-40C6-9548-58DC53D0F876}" dt="2022-06-09T03:32:24.299" v="3367" actId="1035"/>
          <ac:cxnSpMkLst>
            <pc:docMk/>
            <pc:sldMk cId="0" sldId="258"/>
            <ac:cxnSpMk id="68" creationId="{F72F813D-748B-3DE0-CC94-3B5027494E6D}"/>
          </ac:cxnSpMkLst>
        </pc:cxnChg>
        <pc:cxnChg chg="add del mod">
          <ac:chgData name="장희령" userId="6a786a42-1ca4-4f6f-a420-c93ca6f80142" providerId="ADAL" clId="{65AF13B0-18FA-40C6-9548-58DC53D0F876}" dt="2022-05-29T11:47:38.596" v="915" actId="478"/>
          <ac:cxnSpMkLst>
            <pc:docMk/>
            <pc:sldMk cId="0" sldId="258"/>
            <ac:cxnSpMk id="71" creationId="{641B1D0F-370F-2FA8-4F8E-D1F7E9002C07}"/>
          </ac:cxnSpMkLst>
        </pc:cxnChg>
        <pc:cxnChg chg="add mod">
          <ac:chgData name="장희령" userId="6a786a42-1ca4-4f6f-a420-c93ca6f80142" providerId="ADAL" clId="{65AF13B0-18FA-40C6-9548-58DC53D0F876}" dt="2022-06-09T03:31:35.646" v="3336" actId="1035"/>
          <ac:cxnSpMkLst>
            <pc:docMk/>
            <pc:sldMk cId="0" sldId="258"/>
            <ac:cxnSpMk id="72" creationId="{63D12EE2-2E34-904F-E3C1-4BFEAE7DE1AD}"/>
          </ac:cxnSpMkLst>
        </pc:cxnChg>
        <pc:cxnChg chg="add mod">
          <ac:chgData name="장희령" userId="6a786a42-1ca4-4f6f-a420-c93ca6f80142" providerId="ADAL" clId="{65AF13B0-18FA-40C6-9548-58DC53D0F876}" dt="2022-06-09T02:45:13.640" v="3265" actId="1035"/>
          <ac:cxnSpMkLst>
            <pc:docMk/>
            <pc:sldMk cId="0" sldId="258"/>
            <ac:cxnSpMk id="74" creationId="{C36721CC-B62C-A3BE-C05D-C25D01DBD6E5}"/>
          </ac:cxnSpMkLst>
        </pc:cxnChg>
        <pc:cxnChg chg="add mod">
          <ac:chgData name="장희령" userId="6a786a42-1ca4-4f6f-a420-c93ca6f80142" providerId="ADAL" clId="{65AF13B0-18FA-40C6-9548-58DC53D0F876}" dt="2022-06-09T03:32:29.770" v="3370" actId="1038"/>
          <ac:cxnSpMkLst>
            <pc:docMk/>
            <pc:sldMk cId="0" sldId="258"/>
            <ac:cxnSpMk id="75" creationId="{60402DEB-9BFD-4B26-283F-BBB4122F754E}"/>
          </ac:cxnSpMkLst>
        </pc:cxnChg>
        <pc:cxnChg chg="add mod">
          <ac:chgData name="장희령" userId="6a786a42-1ca4-4f6f-a420-c93ca6f80142" providerId="ADAL" clId="{65AF13B0-18FA-40C6-9548-58DC53D0F876}" dt="2022-06-09T02:45:13.640" v="3265" actId="1035"/>
          <ac:cxnSpMkLst>
            <pc:docMk/>
            <pc:sldMk cId="0" sldId="258"/>
            <ac:cxnSpMk id="76" creationId="{F26B8B17-8271-85EB-4F4F-6B0AF828FE43}"/>
          </ac:cxnSpMkLst>
        </pc:cxnChg>
      </pc:sldChg>
      <pc:sldChg chg="del">
        <pc:chgData name="장희령" userId="6a786a42-1ca4-4f6f-a420-c93ca6f80142" providerId="ADAL" clId="{65AF13B0-18FA-40C6-9548-58DC53D0F876}" dt="2022-05-29T12:15:13.490" v="1062" actId="47"/>
        <pc:sldMkLst>
          <pc:docMk/>
          <pc:sldMk cId="0" sldId="259"/>
        </pc:sldMkLst>
      </pc:sldChg>
      <pc:sldChg chg="addSp delSp modSp mod addAnim delAnim modAnim">
        <pc:chgData name="장희령" userId="6a786a42-1ca4-4f6f-a420-c93ca6f80142" providerId="ADAL" clId="{65AF13B0-18FA-40C6-9548-58DC53D0F876}" dt="2022-05-29T16:33:55.929" v="2938"/>
        <pc:sldMkLst>
          <pc:docMk/>
          <pc:sldMk cId="0" sldId="260"/>
        </pc:sldMkLst>
        <pc:spChg chg="del mod">
          <ac:chgData name="장희령" userId="6a786a42-1ca4-4f6f-a420-c93ca6f80142" providerId="ADAL" clId="{65AF13B0-18FA-40C6-9548-58DC53D0F876}" dt="2022-05-29T12:51:50.336" v="1176" actId="478"/>
          <ac:spMkLst>
            <pc:docMk/>
            <pc:sldMk cId="0" sldId="260"/>
            <ac:spMk id="2" creationId="{5B1E0558-1264-2AA8-609C-5A1203026EA3}"/>
          </ac:spMkLst>
        </pc:spChg>
        <pc:spChg chg="del">
          <ac:chgData name="장희령" userId="6a786a42-1ca4-4f6f-a420-c93ca6f80142" providerId="ADAL" clId="{65AF13B0-18FA-40C6-9548-58DC53D0F876}" dt="2022-05-29T09:06:37.024" v="0" actId="478"/>
          <ac:spMkLst>
            <pc:docMk/>
            <pc:sldMk cId="0" sldId="260"/>
            <ac:spMk id="6" creationId="{C8663692-7280-E590-0CD0-779455D298DB}"/>
          </ac:spMkLst>
        </pc:spChg>
        <pc:spChg chg="add mod">
          <ac:chgData name="장희령" userId="6a786a42-1ca4-4f6f-a420-c93ca6f80142" providerId="ADAL" clId="{65AF13B0-18FA-40C6-9548-58DC53D0F876}" dt="2022-05-29T15:14:56.541" v="2584" actId="20577"/>
          <ac:spMkLst>
            <pc:docMk/>
            <pc:sldMk cId="0" sldId="260"/>
            <ac:spMk id="9" creationId="{B4B7D0A6-DFAE-42C5-CB32-64F172049093}"/>
          </ac:spMkLst>
        </pc:spChg>
        <pc:spChg chg="del mod">
          <ac:chgData name="장희령" userId="6a786a42-1ca4-4f6f-a420-c93ca6f80142" providerId="ADAL" clId="{65AF13B0-18FA-40C6-9548-58DC53D0F876}" dt="2022-05-29T15:14:40.991" v="2566" actId="478"/>
          <ac:spMkLst>
            <pc:docMk/>
            <pc:sldMk cId="0" sldId="260"/>
            <ac:spMk id="215" creationId="{00000000-0000-0000-0000-000000000000}"/>
          </ac:spMkLst>
        </pc:spChg>
        <pc:spChg chg="mod">
          <ac:chgData name="장희령" userId="6a786a42-1ca4-4f6f-a420-c93ca6f80142" providerId="ADAL" clId="{65AF13B0-18FA-40C6-9548-58DC53D0F876}" dt="2022-05-29T12:40:58.339" v="1115"/>
          <ac:spMkLst>
            <pc:docMk/>
            <pc:sldMk cId="0" sldId="260"/>
            <ac:spMk id="218" creationId="{00000000-0000-0000-0000-000000000000}"/>
          </ac:spMkLst>
        </pc:spChg>
        <pc:picChg chg="add del mod ord">
          <ac:chgData name="장희령" userId="6a786a42-1ca4-4f6f-a420-c93ca6f80142" providerId="ADAL" clId="{65AF13B0-18FA-40C6-9548-58DC53D0F876}" dt="2022-05-29T12:58:53.954" v="1220" actId="478"/>
          <ac:picMkLst>
            <pc:docMk/>
            <pc:sldMk cId="0" sldId="260"/>
            <ac:picMk id="4" creationId="{3A898C78-6A4E-6561-6310-FA59C5BB754D}"/>
          </ac:picMkLst>
        </pc:picChg>
        <pc:picChg chg="del mod">
          <ac:chgData name="장희령" userId="6a786a42-1ca4-4f6f-a420-c93ca6f80142" providerId="ADAL" clId="{65AF13B0-18FA-40C6-9548-58DC53D0F876}" dt="2022-05-29T12:56:54.408" v="1202" actId="478"/>
          <ac:picMkLst>
            <pc:docMk/>
            <pc:sldMk cId="0" sldId="260"/>
            <ac:picMk id="5" creationId="{C4A20D68-4060-2270-AEB5-044C08E9BEC9}"/>
          </ac:picMkLst>
        </pc:picChg>
        <pc:picChg chg="add del mod">
          <ac:chgData name="장희령" userId="6a786a42-1ca4-4f6f-a420-c93ca6f80142" providerId="ADAL" clId="{65AF13B0-18FA-40C6-9548-58DC53D0F876}" dt="2022-05-29T12:56:20.546" v="1191" actId="478"/>
          <ac:picMkLst>
            <pc:docMk/>
            <pc:sldMk cId="0" sldId="260"/>
            <ac:picMk id="7" creationId="{0DC6A262-F560-FC45-DE4A-024DF47DA30B}"/>
          </ac:picMkLst>
        </pc:picChg>
        <pc:picChg chg="add del mod">
          <ac:chgData name="장희령" userId="6a786a42-1ca4-4f6f-a420-c93ca6f80142" providerId="ADAL" clId="{65AF13B0-18FA-40C6-9548-58DC53D0F876}" dt="2022-05-29T12:56:18.739" v="1190" actId="478"/>
          <ac:picMkLst>
            <pc:docMk/>
            <pc:sldMk cId="0" sldId="260"/>
            <ac:picMk id="8" creationId="{163960B4-CDD4-EE97-AA69-0DA74981D1D7}"/>
          </ac:picMkLst>
        </pc:picChg>
        <pc:picChg chg="add del mod">
          <ac:chgData name="장희령" userId="6a786a42-1ca4-4f6f-a420-c93ca6f80142" providerId="ADAL" clId="{65AF13B0-18FA-40C6-9548-58DC53D0F876}" dt="2022-05-29T12:56:21.803" v="1192" actId="478"/>
          <ac:picMkLst>
            <pc:docMk/>
            <pc:sldMk cId="0" sldId="260"/>
            <ac:picMk id="9" creationId="{6C77A24E-DFA5-58E2-0AB8-82C16AE6A737}"/>
          </ac:picMkLst>
        </pc:picChg>
        <pc:picChg chg="add del mod">
          <ac:chgData name="장희령" userId="6a786a42-1ca4-4f6f-a420-c93ca6f80142" providerId="ADAL" clId="{65AF13B0-18FA-40C6-9548-58DC53D0F876}" dt="2022-05-29T12:56:23.116" v="1193" actId="478"/>
          <ac:picMkLst>
            <pc:docMk/>
            <pc:sldMk cId="0" sldId="260"/>
            <ac:picMk id="10" creationId="{B8F84EE0-CD99-1B29-7CC0-51FAEF5B781A}"/>
          </ac:picMkLst>
        </pc:picChg>
        <pc:picChg chg="add del mod">
          <ac:chgData name="장희령" userId="6a786a42-1ca4-4f6f-a420-c93ca6f80142" providerId="ADAL" clId="{65AF13B0-18FA-40C6-9548-58DC53D0F876}" dt="2022-05-29T12:56:24.318" v="1194" actId="478"/>
          <ac:picMkLst>
            <pc:docMk/>
            <pc:sldMk cId="0" sldId="260"/>
            <ac:picMk id="11" creationId="{553BFAD1-ADFA-9E17-82A6-DBA400C45148}"/>
          </ac:picMkLst>
        </pc:picChg>
        <pc:picChg chg="add del mod">
          <ac:chgData name="장희령" userId="6a786a42-1ca4-4f6f-a420-c93ca6f80142" providerId="ADAL" clId="{65AF13B0-18FA-40C6-9548-58DC53D0F876}" dt="2022-05-29T12:56:25.688" v="1195" actId="478"/>
          <ac:picMkLst>
            <pc:docMk/>
            <pc:sldMk cId="0" sldId="260"/>
            <ac:picMk id="12" creationId="{A5420952-ACCB-31D9-164D-B06F03667107}"/>
          </ac:picMkLst>
        </pc:picChg>
        <pc:picChg chg="add del mod">
          <ac:chgData name="장희령" userId="6a786a42-1ca4-4f6f-a420-c93ca6f80142" providerId="ADAL" clId="{65AF13B0-18FA-40C6-9548-58DC53D0F876}" dt="2022-05-29T12:56:27.288" v="1196" actId="478"/>
          <ac:picMkLst>
            <pc:docMk/>
            <pc:sldMk cId="0" sldId="260"/>
            <ac:picMk id="13" creationId="{5ECBC47F-CFEC-A32A-9279-EEAC7E146E13}"/>
          </ac:picMkLst>
        </pc:picChg>
        <pc:picChg chg="add mod">
          <ac:chgData name="장희령" userId="6a786a42-1ca4-4f6f-a420-c93ca6f80142" providerId="ADAL" clId="{65AF13B0-18FA-40C6-9548-58DC53D0F876}" dt="2022-05-29T12:58:23.804" v="1213" actId="1076"/>
          <ac:picMkLst>
            <pc:docMk/>
            <pc:sldMk cId="0" sldId="260"/>
            <ac:picMk id="14" creationId="{FBD067AE-931C-ED5B-4150-4D02106A316F}"/>
          </ac:picMkLst>
        </pc:picChg>
        <pc:picChg chg="add mod">
          <ac:chgData name="장희령" userId="6a786a42-1ca4-4f6f-a420-c93ca6f80142" providerId="ADAL" clId="{65AF13B0-18FA-40C6-9548-58DC53D0F876}" dt="2022-05-29T13:01:08.473" v="1227" actId="1076"/>
          <ac:picMkLst>
            <pc:docMk/>
            <pc:sldMk cId="0" sldId="260"/>
            <ac:picMk id="16" creationId="{EFDE162F-B4ED-A894-14F8-2878692C67BD}"/>
          </ac:picMkLst>
        </pc:picChg>
      </pc:sldChg>
      <pc:sldChg chg="addSp delSp modSp mod">
        <pc:chgData name="장희령" userId="6a786a42-1ca4-4f6f-a420-c93ca6f80142" providerId="ADAL" clId="{65AF13B0-18FA-40C6-9548-58DC53D0F876}" dt="2022-05-29T15:35:02.001" v="2636"/>
        <pc:sldMkLst>
          <pc:docMk/>
          <pc:sldMk cId="0" sldId="262"/>
        </pc:sldMkLst>
        <pc:spChg chg="add mod">
          <ac:chgData name="장희령" userId="6a786a42-1ca4-4f6f-a420-c93ca6f80142" providerId="ADAL" clId="{65AF13B0-18FA-40C6-9548-58DC53D0F876}" dt="2022-05-29T15:34:49.853" v="2633" actId="20577"/>
          <ac:spMkLst>
            <pc:docMk/>
            <pc:sldMk cId="0" sldId="262"/>
            <ac:spMk id="4" creationId="{26F64248-AF24-B5E6-E568-8E6AB9183ADF}"/>
          </ac:spMkLst>
        </pc:spChg>
        <pc:spChg chg="add mod">
          <ac:chgData name="장희령" userId="6a786a42-1ca4-4f6f-a420-c93ca6f80142" providerId="ADAL" clId="{65AF13B0-18FA-40C6-9548-58DC53D0F876}" dt="2022-05-29T15:35:02.001" v="2636"/>
          <ac:spMkLst>
            <pc:docMk/>
            <pc:sldMk cId="0" sldId="262"/>
            <ac:spMk id="11" creationId="{D4188759-01A1-D2BD-806E-5256CB15C65A}"/>
          </ac:spMkLst>
        </pc:spChg>
        <pc:spChg chg="add mod">
          <ac:chgData name="장희령" userId="6a786a42-1ca4-4f6f-a420-c93ca6f80142" providerId="ADAL" clId="{65AF13B0-18FA-40C6-9548-58DC53D0F876}" dt="2022-05-29T15:35:02.001" v="2636"/>
          <ac:spMkLst>
            <pc:docMk/>
            <pc:sldMk cId="0" sldId="262"/>
            <ac:spMk id="12" creationId="{48352C6C-483F-3909-5DF4-2DE5CACAC28E}"/>
          </ac:spMkLst>
        </pc:spChg>
        <pc:spChg chg="del mod">
          <ac:chgData name="장희령" userId="6a786a42-1ca4-4f6f-a420-c93ca6f80142" providerId="ADAL" clId="{65AF13B0-18FA-40C6-9548-58DC53D0F876}" dt="2022-05-29T15:34:37.116" v="2603" actId="478"/>
          <ac:spMkLst>
            <pc:docMk/>
            <pc:sldMk cId="0" sldId="262"/>
            <ac:spMk id="233" creationId="{00000000-0000-0000-0000-000000000000}"/>
          </ac:spMkLst>
        </pc:spChg>
        <pc:spChg chg="del">
          <ac:chgData name="장희령" userId="6a786a42-1ca4-4f6f-a420-c93ca6f80142" providerId="ADAL" clId="{65AF13B0-18FA-40C6-9548-58DC53D0F876}" dt="2022-05-29T15:34:59.133" v="2634" actId="478"/>
          <ac:spMkLst>
            <pc:docMk/>
            <pc:sldMk cId="0" sldId="262"/>
            <ac:spMk id="236" creationId="{00000000-0000-0000-0000-000000000000}"/>
          </ac:spMkLst>
        </pc:spChg>
        <pc:spChg chg="del">
          <ac:chgData name="장희령" userId="6a786a42-1ca4-4f6f-a420-c93ca6f80142" providerId="ADAL" clId="{65AF13B0-18FA-40C6-9548-58DC53D0F876}" dt="2022-05-29T15:35:01.012" v="2635" actId="478"/>
          <ac:spMkLst>
            <pc:docMk/>
            <pc:sldMk cId="0" sldId="262"/>
            <ac:spMk id="237" creationId="{00000000-0000-0000-0000-000000000000}"/>
          </ac:spMkLst>
        </pc:spChg>
      </pc:sldChg>
      <pc:sldChg chg="addSp delSp modSp mod ord delAnim">
        <pc:chgData name="장희령" userId="6a786a42-1ca4-4f6f-a420-c93ca6f80142" providerId="ADAL" clId="{65AF13B0-18FA-40C6-9548-58DC53D0F876}" dt="2022-05-29T15:34:19.886" v="2602" actId="20577"/>
        <pc:sldMkLst>
          <pc:docMk/>
          <pc:sldMk cId="0" sldId="263"/>
        </pc:sldMkLst>
        <pc:spChg chg="add mod">
          <ac:chgData name="장희령" userId="6a786a42-1ca4-4f6f-a420-c93ca6f80142" providerId="ADAL" clId="{65AF13B0-18FA-40C6-9548-58DC53D0F876}" dt="2022-05-29T15:34:19.886" v="2602" actId="20577"/>
          <ac:spMkLst>
            <pc:docMk/>
            <pc:sldMk cId="0" sldId="263"/>
            <ac:spMk id="9" creationId="{AA97C527-9267-8D25-E4F2-71CD87788C8B}"/>
          </ac:spMkLst>
        </pc:spChg>
        <pc:spChg chg="add mod">
          <ac:chgData name="장희령" userId="6a786a42-1ca4-4f6f-a420-c93ca6f80142" providerId="ADAL" clId="{65AF13B0-18FA-40C6-9548-58DC53D0F876}" dt="2022-05-29T13:15:13.578" v="1280"/>
          <ac:spMkLst>
            <pc:docMk/>
            <pc:sldMk cId="0" sldId="263"/>
            <ac:spMk id="10" creationId="{7622835B-CC0A-17B4-E528-27D2006AEB5B}"/>
          </ac:spMkLst>
        </pc:spChg>
        <pc:spChg chg="mod">
          <ac:chgData name="장희령" userId="6a786a42-1ca4-4f6f-a420-c93ca6f80142" providerId="ADAL" clId="{65AF13B0-18FA-40C6-9548-58DC53D0F876}" dt="2022-05-29T13:15:07.728" v="1277" actId="20577"/>
          <ac:spMkLst>
            <pc:docMk/>
            <pc:sldMk cId="0" sldId="263"/>
            <ac:spMk id="242" creationId="{00000000-0000-0000-0000-000000000000}"/>
          </ac:spMkLst>
        </pc:spChg>
        <pc:spChg chg="del">
          <ac:chgData name="장희령" userId="6a786a42-1ca4-4f6f-a420-c93ca6f80142" providerId="ADAL" clId="{65AF13B0-18FA-40C6-9548-58DC53D0F876}" dt="2022-05-29T13:15:11.286" v="1278" actId="478"/>
          <ac:spMkLst>
            <pc:docMk/>
            <pc:sldMk cId="0" sldId="263"/>
            <ac:spMk id="245" creationId="{00000000-0000-0000-0000-000000000000}"/>
          </ac:spMkLst>
        </pc:spChg>
        <pc:spChg chg="del">
          <ac:chgData name="장희령" userId="6a786a42-1ca4-4f6f-a420-c93ca6f80142" providerId="ADAL" clId="{65AF13B0-18FA-40C6-9548-58DC53D0F876}" dt="2022-05-29T13:15:12.933" v="1279" actId="478"/>
          <ac:spMkLst>
            <pc:docMk/>
            <pc:sldMk cId="0" sldId="263"/>
            <ac:spMk id="246" creationId="{00000000-0000-0000-0000-000000000000}"/>
          </ac:spMkLst>
        </pc:spChg>
        <pc:picChg chg="del mod">
          <ac:chgData name="장희령" userId="6a786a42-1ca4-4f6f-a420-c93ca6f80142" providerId="ADAL" clId="{65AF13B0-18FA-40C6-9548-58DC53D0F876}" dt="2022-05-29T13:15:19.982" v="1282" actId="478"/>
          <ac:picMkLst>
            <pc:docMk/>
            <pc:sldMk cId="0" sldId="263"/>
            <ac:picMk id="3" creationId="{2128570C-BD32-CAA5-AD9B-D26DE9361578}"/>
          </ac:picMkLst>
        </pc:picChg>
        <pc:picChg chg="add mod">
          <ac:chgData name="장희령" userId="6a786a42-1ca4-4f6f-a420-c93ca6f80142" providerId="ADAL" clId="{65AF13B0-18FA-40C6-9548-58DC53D0F876}" dt="2022-05-29T13:16:10.187" v="1285" actId="1076"/>
          <ac:picMkLst>
            <pc:docMk/>
            <pc:sldMk cId="0" sldId="263"/>
            <ac:picMk id="4" creationId="{D285552A-F314-CE1D-E0BA-AAD6DB1CE2D6}"/>
          </ac:picMkLst>
        </pc:picChg>
        <pc:picChg chg="del mod">
          <ac:chgData name="장희령" userId="6a786a42-1ca4-4f6f-a420-c93ca6f80142" providerId="ADAL" clId="{65AF13B0-18FA-40C6-9548-58DC53D0F876}" dt="2022-05-29T13:15:21.123" v="1283" actId="478"/>
          <ac:picMkLst>
            <pc:docMk/>
            <pc:sldMk cId="0" sldId="263"/>
            <ac:picMk id="5" creationId="{825F2057-4A9D-1907-46F1-A5E0B88E2089}"/>
          </ac:picMkLst>
        </pc:picChg>
      </pc:sldChg>
      <pc:sldChg chg="addSp delSp modSp mod ord">
        <pc:chgData name="장희령" userId="6a786a42-1ca4-4f6f-a420-c93ca6f80142" providerId="ADAL" clId="{65AF13B0-18FA-40C6-9548-58DC53D0F876}" dt="2022-05-29T16:28:39.740" v="2909" actId="1076"/>
        <pc:sldMkLst>
          <pc:docMk/>
          <pc:sldMk cId="0" sldId="264"/>
        </pc:sldMkLst>
        <pc:spChg chg="add del mod">
          <ac:chgData name="장희령" userId="6a786a42-1ca4-4f6f-a420-c93ca6f80142" providerId="ADAL" clId="{65AF13B0-18FA-40C6-9548-58DC53D0F876}" dt="2022-05-29T16:14:52.360" v="2781" actId="478"/>
          <ac:spMkLst>
            <pc:docMk/>
            <pc:sldMk cId="0" sldId="264"/>
            <ac:spMk id="3" creationId="{1C5F300F-76A5-F9D0-C041-C36786EC6A79}"/>
          </ac:spMkLst>
        </pc:spChg>
        <pc:spChg chg="del">
          <ac:chgData name="장희령" userId="6a786a42-1ca4-4f6f-a420-c93ca6f80142" providerId="ADAL" clId="{65AF13B0-18FA-40C6-9548-58DC53D0F876}" dt="2022-05-29T16:14:19.216" v="2751" actId="478"/>
          <ac:spMkLst>
            <pc:docMk/>
            <pc:sldMk cId="0" sldId="264"/>
            <ac:spMk id="6" creationId="{3775B869-C73D-5B8D-A9C2-3C74540D21F1}"/>
          </ac:spMkLst>
        </pc:spChg>
        <pc:spChg chg="add mod">
          <ac:chgData name="장희령" userId="6a786a42-1ca4-4f6f-a420-c93ca6f80142" providerId="ADAL" clId="{65AF13B0-18FA-40C6-9548-58DC53D0F876}" dt="2022-05-29T16:14:19.711" v="2752"/>
          <ac:spMkLst>
            <pc:docMk/>
            <pc:sldMk cId="0" sldId="264"/>
            <ac:spMk id="8" creationId="{3D6AE8C8-68FF-BA48-CA61-DDA7DAC55804}"/>
          </ac:spMkLst>
        </pc:spChg>
        <pc:spChg chg="add mod">
          <ac:chgData name="장희령" userId="6a786a42-1ca4-4f6f-a420-c93ca6f80142" providerId="ADAL" clId="{65AF13B0-18FA-40C6-9548-58DC53D0F876}" dt="2022-05-29T16:14:59.820" v="2798" actId="20577"/>
          <ac:spMkLst>
            <pc:docMk/>
            <pc:sldMk cId="0" sldId="264"/>
            <ac:spMk id="11" creationId="{7DDF7654-718A-F90C-256D-C7AA5F79D448}"/>
          </ac:spMkLst>
        </pc:spChg>
        <pc:spChg chg="add mod">
          <ac:chgData name="장희령" userId="6a786a42-1ca4-4f6f-a420-c93ca6f80142" providerId="ADAL" clId="{65AF13B0-18FA-40C6-9548-58DC53D0F876}" dt="2022-05-29T16:28:19.525" v="2905"/>
          <ac:spMkLst>
            <pc:docMk/>
            <pc:sldMk cId="0" sldId="264"/>
            <ac:spMk id="12" creationId="{CE11F3EE-275A-2773-2354-C25A40607151}"/>
          </ac:spMkLst>
        </pc:spChg>
        <pc:spChg chg="add mod">
          <ac:chgData name="장희령" userId="6a786a42-1ca4-4f6f-a420-c93ca6f80142" providerId="ADAL" clId="{65AF13B0-18FA-40C6-9548-58DC53D0F876}" dt="2022-05-29T16:28:19.525" v="2905"/>
          <ac:spMkLst>
            <pc:docMk/>
            <pc:sldMk cId="0" sldId="264"/>
            <ac:spMk id="13" creationId="{81A75839-8B2B-6228-28AF-D55544CE9D92}"/>
          </ac:spMkLst>
        </pc:spChg>
        <pc:spChg chg="del">
          <ac:chgData name="장희령" userId="6a786a42-1ca4-4f6f-a420-c93ca6f80142" providerId="ADAL" clId="{65AF13B0-18FA-40C6-9548-58DC53D0F876}" dt="2022-05-29T16:14:47.931" v="2780" actId="478"/>
          <ac:spMkLst>
            <pc:docMk/>
            <pc:sldMk cId="0" sldId="264"/>
            <ac:spMk id="251" creationId="{00000000-0000-0000-0000-000000000000}"/>
          </ac:spMkLst>
        </pc:spChg>
        <pc:spChg chg="del">
          <ac:chgData name="장희령" userId="6a786a42-1ca4-4f6f-a420-c93ca6f80142" providerId="ADAL" clId="{65AF13B0-18FA-40C6-9548-58DC53D0F876}" dt="2022-05-29T12:44:33.895" v="1175" actId="478"/>
          <ac:spMkLst>
            <pc:docMk/>
            <pc:sldMk cId="0" sldId="264"/>
            <ac:spMk id="252" creationId="{00000000-0000-0000-0000-000000000000}"/>
          </ac:spMkLst>
        </pc:spChg>
        <pc:spChg chg="del">
          <ac:chgData name="장희령" userId="6a786a42-1ca4-4f6f-a420-c93ca6f80142" providerId="ADAL" clId="{65AF13B0-18FA-40C6-9548-58DC53D0F876}" dt="2022-05-29T16:28:16.904" v="2903" actId="478"/>
          <ac:spMkLst>
            <pc:docMk/>
            <pc:sldMk cId="0" sldId="264"/>
            <ac:spMk id="255" creationId="{00000000-0000-0000-0000-000000000000}"/>
          </ac:spMkLst>
        </pc:spChg>
        <pc:spChg chg="del">
          <ac:chgData name="장희령" userId="6a786a42-1ca4-4f6f-a420-c93ca6f80142" providerId="ADAL" clId="{65AF13B0-18FA-40C6-9548-58DC53D0F876}" dt="2022-05-29T16:28:18.579" v="2904" actId="478"/>
          <ac:spMkLst>
            <pc:docMk/>
            <pc:sldMk cId="0" sldId="264"/>
            <ac:spMk id="256" creationId="{00000000-0000-0000-0000-000000000000}"/>
          </ac:spMkLst>
        </pc:spChg>
        <pc:picChg chg="mod">
          <ac:chgData name="장희령" userId="6a786a42-1ca4-4f6f-a420-c93ca6f80142" providerId="ADAL" clId="{65AF13B0-18FA-40C6-9548-58DC53D0F876}" dt="2022-05-29T16:28:39.740" v="2909" actId="1076"/>
          <ac:picMkLst>
            <pc:docMk/>
            <pc:sldMk cId="0" sldId="264"/>
            <ac:picMk id="4" creationId="{46A75BE3-A5ED-586E-4008-632E8BA0AB01}"/>
          </ac:picMkLst>
        </pc:picChg>
      </pc:sldChg>
      <pc:sldChg chg="addSp delSp modSp mod ord">
        <pc:chgData name="장희령" userId="6a786a42-1ca4-4f6f-a420-c93ca6f80142" providerId="ADAL" clId="{65AF13B0-18FA-40C6-9548-58DC53D0F876}" dt="2022-05-29T16:56:22.233" v="3037" actId="1076"/>
        <pc:sldMkLst>
          <pc:docMk/>
          <pc:sldMk cId="0" sldId="265"/>
        </pc:sldMkLst>
        <pc:spChg chg="add del mod">
          <ac:chgData name="장희령" userId="6a786a42-1ca4-4f6f-a420-c93ca6f80142" providerId="ADAL" clId="{65AF13B0-18FA-40C6-9548-58DC53D0F876}" dt="2022-05-29T16:15:12.188" v="2800" actId="478"/>
          <ac:spMkLst>
            <pc:docMk/>
            <pc:sldMk cId="0" sldId="265"/>
            <ac:spMk id="4" creationId="{658AAF35-5492-9F8A-7C55-F9B11A76E23D}"/>
          </ac:spMkLst>
        </pc:spChg>
        <pc:spChg chg="del">
          <ac:chgData name="장희령" userId="6a786a42-1ca4-4f6f-a420-c93ca6f80142" providerId="ADAL" clId="{65AF13B0-18FA-40C6-9548-58DC53D0F876}" dt="2022-05-29T16:14:23.629" v="2753" actId="478"/>
          <ac:spMkLst>
            <pc:docMk/>
            <pc:sldMk cId="0" sldId="265"/>
            <ac:spMk id="8" creationId="{94E356DE-23DB-90ED-9AD3-DF9AF721C4DF}"/>
          </ac:spMkLst>
        </pc:spChg>
        <pc:spChg chg="add mod">
          <ac:chgData name="장희령" userId="6a786a42-1ca4-4f6f-a420-c93ca6f80142" providerId="ADAL" clId="{65AF13B0-18FA-40C6-9548-58DC53D0F876}" dt="2022-05-29T16:14:24.080" v="2754"/>
          <ac:spMkLst>
            <pc:docMk/>
            <pc:sldMk cId="0" sldId="265"/>
            <ac:spMk id="12" creationId="{66DA6847-FDA0-0029-93F1-3E86C8CA2199}"/>
          </ac:spMkLst>
        </pc:spChg>
        <pc:spChg chg="add mod">
          <ac:chgData name="장희령" userId="6a786a42-1ca4-4f6f-a420-c93ca6f80142" providerId="ADAL" clId="{65AF13B0-18FA-40C6-9548-58DC53D0F876}" dt="2022-05-29T16:15:19.280" v="2813" actId="20577"/>
          <ac:spMkLst>
            <pc:docMk/>
            <pc:sldMk cId="0" sldId="265"/>
            <ac:spMk id="15" creationId="{1696BFCC-F6A9-5070-3370-2AED4B3B1D18}"/>
          </ac:spMkLst>
        </pc:spChg>
        <pc:spChg chg="add mod">
          <ac:chgData name="장희령" userId="6a786a42-1ca4-4f6f-a420-c93ca6f80142" providerId="ADAL" clId="{65AF13B0-18FA-40C6-9548-58DC53D0F876}" dt="2022-05-29T16:28:53.960" v="2912"/>
          <ac:spMkLst>
            <pc:docMk/>
            <pc:sldMk cId="0" sldId="265"/>
            <ac:spMk id="16" creationId="{D3D0A050-66F5-DA23-D73B-3AFE4171BC1C}"/>
          </ac:spMkLst>
        </pc:spChg>
        <pc:spChg chg="add mod">
          <ac:chgData name="장희령" userId="6a786a42-1ca4-4f6f-a420-c93ca6f80142" providerId="ADAL" clId="{65AF13B0-18FA-40C6-9548-58DC53D0F876}" dt="2022-05-29T16:28:53.960" v="2912"/>
          <ac:spMkLst>
            <pc:docMk/>
            <pc:sldMk cId="0" sldId="265"/>
            <ac:spMk id="17" creationId="{73A52CDA-4E8D-6E97-342F-E88DE7C8B327}"/>
          </ac:spMkLst>
        </pc:spChg>
        <pc:spChg chg="del mod">
          <ac:chgData name="장희령" userId="6a786a42-1ca4-4f6f-a420-c93ca6f80142" providerId="ADAL" clId="{65AF13B0-18FA-40C6-9548-58DC53D0F876}" dt="2022-05-29T16:15:06.802" v="2799" actId="478"/>
          <ac:spMkLst>
            <pc:docMk/>
            <pc:sldMk cId="0" sldId="265"/>
            <ac:spMk id="263" creationId="{00000000-0000-0000-0000-000000000000}"/>
          </ac:spMkLst>
        </pc:spChg>
        <pc:spChg chg="del">
          <ac:chgData name="장희령" userId="6a786a42-1ca4-4f6f-a420-c93ca6f80142" providerId="ADAL" clId="{65AF13B0-18FA-40C6-9548-58DC53D0F876}" dt="2022-05-29T16:28:51.663" v="2910" actId="478"/>
          <ac:spMkLst>
            <pc:docMk/>
            <pc:sldMk cId="0" sldId="265"/>
            <ac:spMk id="264" creationId="{00000000-0000-0000-0000-000000000000}"/>
          </ac:spMkLst>
        </pc:spChg>
        <pc:spChg chg="del">
          <ac:chgData name="장희령" userId="6a786a42-1ca4-4f6f-a420-c93ca6f80142" providerId="ADAL" clId="{65AF13B0-18FA-40C6-9548-58DC53D0F876}" dt="2022-05-29T16:28:53.134" v="2911" actId="478"/>
          <ac:spMkLst>
            <pc:docMk/>
            <pc:sldMk cId="0" sldId="265"/>
            <ac:spMk id="265" creationId="{00000000-0000-0000-0000-000000000000}"/>
          </ac:spMkLst>
        </pc:spChg>
        <pc:picChg chg="mod">
          <ac:chgData name="장희령" userId="6a786a42-1ca4-4f6f-a420-c93ca6f80142" providerId="ADAL" clId="{65AF13B0-18FA-40C6-9548-58DC53D0F876}" dt="2022-05-29T16:29:10.250" v="2915" actId="1076"/>
          <ac:picMkLst>
            <pc:docMk/>
            <pc:sldMk cId="0" sldId="265"/>
            <ac:picMk id="9" creationId="{27CE7C8F-2131-008F-2B45-73EF0346AF8E}"/>
          </ac:picMkLst>
        </pc:picChg>
        <pc:picChg chg="mod">
          <ac:chgData name="장희령" userId="6a786a42-1ca4-4f6f-a420-c93ca6f80142" providerId="ADAL" clId="{65AF13B0-18FA-40C6-9548-58DC53D0F876}" dt="2022-05-29T16:29:03.328" v="2914" actId="1076"/>
          <ac:picMkLst>
            <pc:docMk/>
            <pc:sldMk cId="0" sldId="265"/>
            <ac:picMk id="10" creationId="{4A8FD7EC-12A3-2D7A-D318-666B1D566D81}"/>
          </ac:picMkLst>
        </pc:picChg>
        <pc:picChg chg="mod">
          <ac:chgData name="장희령" userId="6a786a42-1ca4-4f6f-a420-c93ca6f80142" providerId="ADAL" clId="{65AF13B0-18FA-40C6-9548-58DC53D0F876}" dt="2022-05-29T16:56:22.233" v="3037" actId="1076"/>
          <ac:picMkLst>
            <pc:docMk/>
            <pc:sldMk cId="0" sldId="265"/>
            <ac:picMk id="11" creationId="{A562DA20-E444-F722-EEE8-5B34A9F65538}"/>
          </ac:picMkLst>
        </pc:picChg>
      </pc:sldChg>
      <pc:sldChg chg="addSp delSp modSp mod ord">
        <pc:chgData name="장희령" userId="6a786a42-1ca4-4f6f-a420-c93ca6f80142" providerId="ADAL" clId="{65AF13B0-18FA-40C6-9548-58DC53D0F876}" dt="2022-05-29T15:38:25.546" v="2690" actId="20577"/>
        <pc:sldMkLst>
          <pc:docMk/>
          <pc:sldMk cId="0" sldId="266"/>
        </pc:sldMkLst>
        <pc:spChg chg="add mod">
          <ac:chgData name="장희령" userId="6a786a42-1ca4-4f6f-a420-c93ca6f80142" providerId="ADAL" clId="{65AF13B0-18FA-40C6-9548-58DC53D0F876}" dt="2022-05-29T15:38:25.546" v="2690" actId="20577"/>
          <ac:spMkLst>
            <pc:docMk/>
            <pc:sldMk cId="0" sldId="266"/>
            <ac:spMk id="3" creationId="{61AE3D80-408A-9647-52D8-3411352E09C0}"/>
          </ac:spMkLst>
        </pc:spChg>
        <pc:spChg chg="add mod">
          <ac:chgData name="장희령" userId="6a786a42-1ca4-4f6f-a420-c93ca6f80142" providerId="ADAL" clId="{65AF13B0-18FA-40C6-9548-58DC53D0F876}" dt="2022-05-29T13:29:24.174" v="2279"/>
          <ac:spMkLst>
            <pc:docMk/>
            <pc:sldMk cId="0" sldId="266"/>
            <ac:spMk id="7" creationId="{6CA60655-BD7C-4667-757A-60D771A44EA4}"/>
          </ac:spMkLst>
        </pc:spChg>
        <pc:spChg chg="add mod">
          <ac:chgData name="장희령" userId="6a786a42-1ca4-4f6f-a420-c93ca6f80142" providerId="ADAL" clId="{65AF13B0-18FA-40C6-9548-58DC53D0F876}" dt="2022-05-29T13:29:24.174" v="2279"/>
          <ac:spMkLst>
            <pc:docMk/>
            <pc:sldMk cId="0" sldId="266"/>
            <ac:spMk id="8" creationId="{E3B33F7A-D6E1-DCBA-BF58-D5FA9A17E940}"/>
          </ac:spMkLst>
        </pc:spChg>
        <pc:spChg chg="del mod">
          <ac:chgData name="장희령" userId="6a786a42-1ca4-4f6f-a420-c93ca6f80142" providerId="ADAL" clId="{65AF13B0-18FA-40C6-9548-58DC53D0F876}" dt="2022-05-29T13:29:37.394" v="2280" actId="478"/>
          <ac:spMkLst>
            <pc:docMk/>
            <pc:sldMk cId="0" sldId="266"/>
            <ac:spMk id="272" creationId="{00000000-0000-0000-0000-000000000000}"/>
          </ac:spMkLst>
        </pc:spChg>
        <pc:spChg chg="del">
          <ac:chgData name="장희령" userId="6a786a42-1ca4-4f6f-a420-c93ca6f80142" providerId="ADAL" clId="{65AF13B0-18FA-40C6-9548-58DC53D0F876}" dt="2022-05-29T13:29:22.171" v="2277" actId="478"/>
          <ac:spMkLst>
            <pc:docMk/>
            <pc:sldMk cId="0" sldId="266"/>
            <ac:spMk id="273" creationId="{00000000-0000-0000-0000-000000000000}"/>
          </ac:spMkLst>
        </pc:spChg>
        <pc:spChg chg="del">
          <ac:chgData name="장희령" userId="6a786a42-1ca4-4f6f-a420-c93ca6f80142" providerId="ADAL" clId="{65AF13B0-18FA-40C6-9548-58DC53D0F876}" dt="2022-05-29T13:29:23.737" v="2278" actId="478"/>
          <ac:spMkLst>
            <pc:docMk/>
            <pc:sldMk cId="0" sldId="266"/>
            <ac:spMk id="274" creationId="{00000000-0000-0000-0000-000000000000}"/>
          </ac:spMkLst>
        </pc:spChg>
        <pc:picChg chg="add mod">
          <ac:chgData name="장희령" userId="6a786a42-1ca4-4f6f-a420-c93ca6f80142" providerId="ADAL" clId="{65AF13B0-18FA-40C6-9548-58DC53D0F876}" dt="2022-05-29T13:33:11.649" v="2338" actId="1076"/>
          <ac:picMkLst>
            <pc:docMk/>
            <pc:sldMk cId="0" sldId="266"/>
            <ac:picMk id="5" creationId="{7B668721-8C9F-65EF-7BCF-1A76FF048053}"/>
          </ac:picMkLst>
        </pc:picChg>
        <pc:picChg chg="add del">
          <ac:chgData name="장희령" userId="6a786a42-1ca4-4f6f-a420-c93ca6f80142" providerId="ADAL" clId="{65AF13B0-18FA-40C6-9548-58DC53D0F876}" dt="2022-05-29T13:33:14.838" v="2340" actId="22"/>
          <ac:picMkLst>
            <pc:docMk/>
            <pc:sldMk cId="0" sldId="266"/>
            <ac:picMk id="9" creationId="{D71154F8-9DE0-B97C-147E-0F0742980F34}"/>
          </ac:picMkLst>
        </pc:picChg>
      </pc:sldChg>
      <pc:sldChg chg="addSp delSp modSp mod">
        <pc:chgData name="장희령" userId="6a786a42-1ca4-4f6f-a420-c93ca6f80142" providerId="ADAL" clId="{65AF13B0-18FA-40C6-9548-58DC53D0F876}" dt="2022-05-29T16:57:17.506" v="3043" actId="1076"/>
        <pc:sldMkLst>
          <pc:docMk/>
          <pc:sldMk cId="0" sldId="267"/>
        </pc:sldMkLst>
        <pc:spChg chg="add mod">
          <ac:chgData name="장희령" userId="6a786a42-1ca4-4f6f-a420-c93ca6f80142" providerId="ADAL" clId="{65AF13B0-18FA-40C6-9548-58DC53D0F876}" dt="2022-05-29T15:36:04.226" v="2658" actId="20577"/>
          <ac:spMkLst>
            <pc:docMk/>
            <pc:sldMk cId="0" sldId="267"/>
            <ac:spMk id="3" creationId="{20EEE6AE-EEBF-3E15-9231-432E916F5D0A}"/>
          </ac:spMkLst>
        </pc:spChg>
        <pc:spChg chg="add del mod">
          <ac:chgData name="장희령" userId="6a786a42-1ca4-4f6f-a420-c93ca6f80142" providerId="ADAL" clId="{65AF13B0-18FA-40C6-9548-58DC53D0F876}" dt="2022-05-29T15:35:14.620" v="2637" actId="478"/>
          <ac:spMkLst>
            <pc:docMk/>
            <pc:sldMk cId="0" sldId="267"/>
            <ac:spMk id="7" creationId="{EB436280-3E6F-7BB8-A450-EF5AE59C72B1}"/>
          </ac:spMkLst>
        </pc:spChg>
        <pc:spChg chg="add del mod">
          <ac:chgData name="장희령" userId="6a786a42-1ca4-4f6f-a420-c93ca6f80142" providerId="ADAL" clId="{65AF13B0-18FA-40C6-9548-58DC53D0F876}" dt="2022-05-29T15:35:19.074" v="2638" actId="478"/>
          <ac:spMkLst>
            <pc:docMk/>
            <pc:sldMk cId="0" sldId="267"/>
            <ac:spMk id="8" creationId="{5ED07633-89D1-9A3D-C557-2AFCA26AB877}"/>
          </ac:spMkLst>
        </pc:spChg>
        <pc:spChg chg="del">
          <ac:chgData name="장희령" userId="6a786a42-1ca4-4f6f-a420-c93ca6f80142" providerId="ADAL" clId="{65AF13B0-18FA-40C6-9548-58DC53D0F876}" dt="2022-05-29T16:29:57.051" v="2924" actId="478"/>
          <ac:spMkLst>
            <pc:docMk/>
            <pc:sldMk cId="0" sldId="267"/>
            <ac:spMk id="9" creationId="{B9F06A69-FCB2-3B48-C075-47D385CD66AE}"/>
          </ac:spMkLst>
        </pc:spChg>
        <pc:spChg chg="add mod">
          <ac:chgData name="장희령" userId="6a786a42-1ca4-4f6f-a420-c93ca6f80142" providerId="ADAL" clId="{65AF13B0-18FA-40C6-9548-58DC53D0F876}" dt="2022-05-29T15:35:19.531" v="2639"/>
          <ac:spMkLst>
            <pc:docMk/>
            <pc:sldMk cId="0" sldId="267"/>
            <ac:spMk id="14" creationId="{F06B8876-837B-D970-5372-773C3BD6A5F7}"/>
          </ac:spMkLst>
        </pc:spChg>
        <pc:spChg chg="add mod">
          <ac:chgData name="장희령" userId="6a786a42-1ca4-4f6f-a420-c93ca6f80142" providerId="ADAL" clId="{65AF13B0-18FA-40C6-9548-58DC53D0F876}" dt="2022-05-29T15:35:19.531" v="2639"/>
          <ac:spMkLst>
            <pc:docMk/>
            <pc:sldMk cId="0" sldId="267"/>
            <ac:spMk id="15" creationId="{9DD62EDB-0E2E-5405-9586-0830FD2A914C}"/>
          </ac:spMkLst>
        </pc:spChg>
        <pc:spChg chg="add mod">
          <ac:chgData name="장희령" userId="6a786a42-1ca4-4f6f-a420-c93ca6f80142" providerId="ADAL" clId="{65AF13B0-18FA-40C6-9548-58DC53D0F876}" dt="2022-05-29T16:29:58.066" v="2925"/>
          <ac:spMkLst>
            <pc:docMk/>
            <pc:sldMk cId="0" sldId="267"/>
            <ac:spMk id="17" creationId="{B559364E-DDE7-A66D-F355-27275BA20E92}"/>
          </ac:spMkLst>
        </pc:spChg>
        <pc:spChg chg="del mod">
          <ac:chgData name="장희령" userId="6a786a42-1ca4-4f6f-a420-c93ca6f80142" providerId="ADAL" clId="{65AF13B0-18FA-40C6-9548-58DC53D0F876}" dt="2022-05-29T13:31:05.965" v="2310" actId="478"/>
          <ac:spMkLst>
            <pc:docMk/>
            <pc:sldMk cId="0" sldId="267"/>
            <ac:spMk id="281" creationId="{00000000-0000-0000-0000-000000000000}"/>
          </ac:spMkLst>
        </pc:spChg>
        <pc:spChg chg="del">
          <ac:chgData name="장희령" userId="6a786a42-1ca4-4f6f-a420-c93ca6f80142" providerId="ADAL" clId="{65AF13B0-18FA-40C6-9548-58DC53D0F876}" dt="2022-05-29T13:30:37.109" v="2307" actId="478"/>
          <ac:spMkLst>
            <pc:docMk/>
            <pc:sldMk cId="0" sldId="267"/>
            <ac:spMk id="282" creationId="{00000000-0000-0000-0000-000000000000}"/>
          </ac:spMkLst>
        </pc:spChg>
        <pc:spChg chg="del">
          <ac:chgData name="장희령" userId="6a786a42-1ca4-4f6f-a420-c93ca6f80142" providerId="ADAL" clId="{65AF13B0-18FA-40C6-9548-58DC53D0F876}" dt="2022-05-29T13:30:38.612" v="2308" actId="478"/>
          <ac:spMkLst>
            <pc:docMk/>
            <pc:sldMk cId="0" sldId="267"/>
            <ac:spMk id="283" creationId="{00000000-0000-0000-0000-000000000000}"/>
          </ac:spMkLst>
        </pc:spChg>
        <pc:picChg chg="add mod">
          <ac:chgData name="장희령" userId="6a786a42-1ca4-4f6f-a420-c93ca6f80142" providerId="ADAL" clId="{65AF13B0-18FA-40C6-9548-58DC53D0F876}" dt="2022-05-29T13:31:52.913" v="2327" actId="1076"/>
          <ac:picMkLst>
            <pc:docMk/>
            <pc:sldMk cId="0" sldId="267"/>
            <ac:picMk id="5" creationId="{95E3A224-D803-EACC-C893-FEEE79FB35E7}"/>
          </ac:picMkLst>
        </pc:picChg>
        <pc:picChg chg="mod">
          <ac:chgData name="장희령" userId="6a786a42-1ca4-4f6f-a420-c93ca6f80142" providerId="ADAL" clId="{65AF13B0-18FA-40C6-9548-58DC53D0F876}" dt="2022-05-29T16:57:17.506" v="3043" actId="1076"/>
          <ac:picMkLst>
            <pc:docMk/>
            <pc:sldMk cId="0" sldId="267"/>
            <ac:picMk id="6" creationId="{FD2FCF8C-273B-450A-5238-66A37C8DAF65}"/>
          </ac:picMkLst>
        </pc:picChg>
      </pc:sldChg>
      <pc:sldChg chg="del">
        <pc:chgData name="장희령" userId="6a786a42-1ca4-4f6f-a420-c93ca6f80142" providerId="ADAL" clId="{65AF13B0-18FA-40C6-9548-58DC53D0F876}" dt="2022-05-29T13:28:21.215" v="2252" actId="47"/>
        <pc:sldMkLst>
          <pc:docMk/>
          <pc:sldMk cId="0" sldId="268"/>
        </pc:sldMkLst>
      </pc:sldChg>
      <pc:sldChg chg="del">
        <pc:chgData name="장희령" userId="6a786a42-1ca4-4f6f-a420-c93ca6f80142" providerId="ADAL" clId="{65AF13B0-18FA-40C6-9548-58DC53D0F876}" dt="2022-05-29T13:28:18.438" v="2251" actId="47"/>
        <pc:sldMkLst>
          <pc:docMk/>
          <pc:sldMk cId="0" sldId="269"/>
        </pc:sldMkLst>
      </pc:sldChg>
      <pc:sldChg chg="del">
        <pc:chgData name="장희령" userId="6a786a42-1ca4-4f6f-a420-c93ca6f80142" providerId="ADAL" clId="{65AF13B0-18FA-40C6-9548-58DC53D0F876}" dt="2022-05-29T13:28:11.831" v="2248" actId="47"/>
        <pc:sldMkLst>
          <pc:docMk/>
          <pc:sldMk cId="0" sldId="270"/>
        </pc:sldMkLst>
      </pc:sldChg>
      <pc:sldChg chg="modSp add del mod">
        <pc:chgData name="장희령" userId="6a786a42-1ca4-4f6f-a420-c93ca6f80142" providerId="ADAL" clId="{65AF13B0-18FA-40C6-9548-58DC53D0F876}" dt="2022-05-29T15:37:15.052" v="2684" actId="255"/>
        <pc:sldMkLst>
          <pc:docMk/>
          <pc:sldMk cId="0" sldId="271"/>
        </pc:sldMkLst>
        <pc:spChg chg="mod">
          <ac:chgData name="장희령" userId="6a786a42-1ca4-4f6f-a420-c93ca6f80142" providerId="ADAL" clId="{65AF13B0-18FA-40C6-9548-58DC53D0F876}" dt="2022-05-29T15:37:15.052" v="2684" actId="255"/>
          <ac:spMkLst>
            <pc:docMk/>
            <pc:sldMk cId="0" sldId="271"/>
            <ac:spMk id="317" creationId="{00000000-0000-0000-0000-000000000000}"/>
          </ac:spMkLst>
        </pc:spChg>
      </pc:sldChg>
      <pc:sldChg chg="addSp delSp modSp mod">
        <pc:chgData name="장희령" userId="6a786a42-1ca4-4f6f-a420-c93ca6f80142" providerId="ADAL" clId="{65AF13B0-18FA-40C6-9548-58DC53D0F876}" dt="2022-05-29T13:23:21.625" v="1403" actId="20577"/>
        <pc:sldMkLst>
          <pc:docMk/>
          <pc:sldMk cId="1224303141" sldId="272"/>
        </pc:sldMkLst>
        <pc:spChg chg="add del mod">
          <ac:chgData name="장희령" userId="6a786a42-1ca4-4f6f-a420-c93ca6f80142" providerId="ADAL" clId="{65AF13B0-18FA-40C6-9548-58DC53D0F876}" dt="2022-05-29T13:23:13.853" v="1389" actId="478"/>
          <ac:spMkLst>
            <pc:docMk/>
            <pc:sldMk cId="1224303141" sldId="272"/>
            <ac:spMk id="11" creationId="{997F074F-E867-E928-AF51-795989211D3A}"/>
          </ac:spMkLst>
        </pc:spChg>
        <pc:spChg chg="add mod">
          <ac:chgData name="장희령" userId="6a786a42-1ca4-4f6f-a420-c93ca6f80142" providerId="ADAL" clId="{65AF13B0-18FA-40C6-9548-58DC53D0F876}" dt="2022-05-29T12:41:49.767" v="1151"/>
          <ac:spMkLst>
            <pc:docMk/>
            <pc:sldMk cId="1224303141" sldId="272"/>
            <ac:spMk id="12" creationId="{8E20558E-8FB2-F822-9398-9F6E538DC0C4}"/>
          </ac:spMkLst>
        </pc:spChg>
        <pc:spChg chg="mod">
          <ac:chgData name="장희령" userId="6a786a42-1ca4-4f6f-a420-c93ca6f80142" providerId="ADAL" clId="{65AF13B0-18FA-40C6-9548-58DC53D0F876}" dt="2022-05-29T13:23:21.625" v="1403" actId="20577"/>
          <ac:spMkLst>
            <pc:docMk/>
            <pc:sldMk cId="1224303141" sldId="272"/>
            <ac:spMk id="215" creationId="{00000000-0000-0000-0000-000000000000}"/>
          </ac:spMkLst>
        </pc:spChg>
        <pc:spChg chg="del">
          <ac:chgData name="장희령" userId="6a786a42-1ca4-4f6f-a420-c93ca6f80142" providerId="ADAL" clId="{65AF13B0-18FA-40C6-9548-58DC53D0F876}" dt="2022-05-29T12:41:47.564" v="1149" actId="478"/>
          <ac:spMkLst>
            <pc:docMk/>
            <pc:sldMk cId="1224303141" sldId="272"/>
            <ac:spMk id="218" creationId="{00000000-0000-0000-0000-000000000000}"/>
          </ac:spMkLst>
        </pc:spChg>
        <pc:spChg chg="del">
          <ac:chgData name="장희령" userId="6a786a42-1ca4-4f6f-a420-c93ca6f80142" providerId="ADAL" clId="{65AF13B0-18FA-40C6-9548-58DC53D0F876}" dt="2022-05-29T12:41:49.053" v="1150" actId="478"/>
          <ac:spMkLst>
            <pc:docMk/>
            <pc:sldMk cId="1224303141" sldId="272"/>
            <ac:spMk id="219" creationId="{00000000-0000-0000-0000-000000000000}"/>
          </ac:spMkLst>
        </pc:spChg>
        <pc:picChg chg="mod">
          <ac:chgData name="장희령" userId="6a786a42-1ca4-4f6f-a420-c93ca6f80142" providerId="ADAL" clId="{65AF13B0-18FA-40C6-9548-58DC53D0F876}" dt="2022-05-29T12:40:17.412" v="1078" actId="1076"/>
          <ac:picMkLst>
            <pc:docMk/>
            <pc:sldMk cId="1224303141" sldId="272"/>
            <ac:picMk id="7" creationId="{B467D29B-2CC3-BC83-C8C4-412A309A8909}"/>
          </ac:picMkLst>
        </pc:picChg>
        <pc:picChg chg="mod">
          <ac:chgData name="장희령" userId="6a786a42-1ca4-4f6f-a420-c93ca6f80142" providerId="ADAL" clId="{65AF13B0-18FA-40C6-9548-58DC53D0F876}" dt="2022-05-29T12:40:19.767" v="1079" actId="1076"/>
          <ac:picMkLst>
            <pc:docMk/>
            <pc:sldMk cId="1224303141" sldId="272"/>
            <ac:picMk id="9" creationId="{AD779AE7-F9C8-8B8B-55D6-7C758435EF44}"/>
          </ac:picMkLst>
        </pc:picChg>
      </pc:sldChg>
      <pc:sldChg chg="addSp delSp modSp mod modAnim">
        <pc:chgData name="장희령" userId="6a786a42-1ca4-4f6f-a420-c93ca6f80142" providerId="ADAL" clId="{65AF13B0-18FA-40C6-9548-58DC53D0F876}" dt="2022-05-29T13:22:51.260" v="1373" actId="20577"/>
        <pc:sldMkLst>
          <pc:docMk/>
          <pc:sldMk cId="2469103333" sldId="273"/>
        </pc:sldMkLst>
        <pc:spChg chg="del">
          <ac:chgData name="장희령" userId="6a786a42-1ca4-4f6f-a420-c93ca6f80142" providerId="ADAL" clId="{65AF13B0-18FA-40C6-9548-58DC53D0F876}" dt="2022-05-29T13:01:48.408" v="1229" actId="478"/>
          <ac:spMkLst>
            <pc:docMk/>
            <pc:sldMk cId="2469103333" sldId="273"/>
            <ac:spMk id="4" creationId="{C945A7E6-A14D-0F07-C637-18197D3C4D16}"/>
          </ac:spMkLst>
        </pc:spChg>
        <pc:spChg chg="add mod">
          <ac:chgData name="장희령" userId="6a786a42-1ca4-4f6f-a420-c93ca6f80142" providerId="ADAL" clId="{65AF13B0-18FA-40C6-9548-58DC53D0F876}" dt="2022-05-29T12:41:17.620" v="1132" actId="20577"/>
          <ac:spMkLst>
            <pc:docMk/>
            <pc:sldMk cId="2469103333" sldId="273"/>
            <ac:spMk id="11" creationId="{2E8C9EF5-9F09-3D2E-5D44-43A34266574E}"/>
          </ac:spMkLst>
        </pc:spChg>
        <pc:spChg chg="add mod">
          <ac:chgData name="장희령" userId="6a786a42-1ca4-4f6f-a420-c93ca6f80142" providerId="ADAL" clId="{65AF13B0-18FA-40C6-9548-58DC53D0F876}" dt="2022-05-29T12:41:11.153" v="1118"/>
          <ac:spMkLst>
            <pc:docMk/>
            <pc:sldMk cId="2469103333" sldId="273"/>
            <ac:spMk id="12" creationId="{8FAAD759-BEA3-AAAA-3A92-0454ADC800CF}"/>
          </ac:spMkLst>
        </pc:spChg>
        <pc:spChg chg="add del mod">
          <ac:chgData name="장희령" userId="6a786a42-1ca4-4f6f-a420-c93ca6f80142" providerId="ADAL" clId="{65AF13B0-18FA-40C6-9548-58DC53D0F876}" dt="2022-05-29T13:18:16.953" v="1317" actId="478"/>
          <ac:spMkLst>
            <pc:docMk/>
            <pc:sldMk cId="2469103333" sldId="273"/>
            <ac:spMk id="13" creationId="{77C0AB91-3A40-972E-0EEE-9F0AA142C23C}"/>
          </ac:spMkLst>
        </pc:spChg>
        <pc:spChg chg="mod">
          <ac:chgData name="장희령" userId="6a786a42-1ca4-4f6f-a420-c93ca6f80142" providerId="ADAL" clId="{65AF13B0-18FA-40C6-9548-58DC53D0F876}" dt="2022-05-29T13:22:51.260" v="1373" actId="20577"/>
          <ac:spMkLst>
            <pc:docMk/>
            <pc:sldMk cId="2469103333" sldId="273"/>
            <ac:spMk id="224" creationId="{00000000-0000-0000-0000-000000000000}"/>
          </ac:spMkLst>
        </pc:spChg>
        <pc:spChg chg="del">
          <ac:chgData name="장희령" userId="6a786a42-1ca4-4f6f-a420-c93ca6f80142" providerId="ADAL" clId="{65AF13B0-18FA-40C6-9548-58DC53D0F876}" dt="2022-05-29T12:41:10.716" v="1117" actId="478"/>
          <ac:spMkLst>
            <pc:docMk/>
            <pc:sldMk cId="2469103333" sldId="273"/>
            <ac:spMk id="227" creationId="{00000000-0000-0000-0000-000000000000}"/>
          </ac:spMkLst>
        </pc:spChg>
        <pc:spChg chg="del">
          <ac:chgData name="장희령" userId="6a786a42-1ca4-4f6f-a420-c93ca6f80142" providerId="ADAL" clId="{65AF13B0-18FA-40C6-9548-58DC53D0F876}" dt="2022-05-29T12:41:09.134" v="1116" actId="478"/>
          <ac:spMkLst>
            <pc:docMk/>
            <pc:sldMk cId="2469103333" sldId="273"/>
            <ac:spMk id="228" creationId="{00000000-0000-0000-0000-000000000000}"/>
          </ac:spMkLst>
        </pc:spChg>
        <pc:picChg chg="mod">
          <ac:chgData name="장희령" userId="6a786a42-1ca4-4f6f-a420-c93ca6f80142" providerId="ADAL" clId="{65AF13B0-18FA-40C6-9548-58DC53D0F876}" dt="2022-05-29T13:19:23.851" v="1327" actId="1036"/>
          <ac:picMkLst>
            <pc:docMk/>
            <pc:sldMk cId="2469103333" sldId="273"/>
            <ac:picMk id="6" creationId="{F4C4ED8D-0344-7048-46F8-F5A8E5EC6A61}"/>
          </ac:picMkLst>
        </pc:picChg>
        <pc:picChg chg="mod">
          <ac:chgData name="장희령" userId="6a786a42-1ca4-4f6f-a420-c93ca6f80142" providerId="ADAL" clId="{65AF13B0-18FA-40C6-9548-58DC53D0F876}" dt="2022-05-29T13:19:23.851" v="1327" actId="1036"/>
          <ac:picMkLst>
            <pc:docMk/>
            <pc:sldMk cId="2469103333" sldId="273"/>
            <ac:picMk id="8" creationId="{275BA31B-220E-BF76-0D43-7F1BD73DA8EC}"/>
          </ac:picMkLst>
        </pc:picChg>
        <pc:picChg chg="mod">
          <ac:chgData name="장희령" userId="6a786a42-1ca4-4f6f-a420-c93ca6f80142" providerId="ADAL" clId="{65AF13B0-18FA-40C6-9548-58DC53D0F876}" dt="2022-05-29T13:19:29.581" v="1328" actId="1076"/>
          <ac:picMkLst>
            <pc:docMk/>
            <pc:sldMk cId="2469103333" sldId="273"/>
            <ac:picMk id="10" creationId="{FACEB593-8D8B-40F2-4A63-B9D48A9AFD95}"/>
          </ac:picMkLst>
        </pc:picChg>
      </pc:sldChg>
      <pc:sldChg chg="addSp delSp modSp mod modAnim">
        <pc:chgData name="장희령" userId="6a786a42-1ca4-4f6f-a420-c93ca6f80142" providerId="ADAL" clId="{65AF13B0-18FA-40C6-9548-58DC53D0F876}" dt="2022-05-29T16:13:50.393" v="2744" actId="20577"/>
        <pc:sldMkLst>
          <pc:docMk/>
          <pc:sldMk cId="1216442741" sldId="275"/>
        </pc:sldMkLst>
        <pc:spChg chg="add del mod">
          <ac:chgData name="장희령" userId="6a786a42-1ca4-4f6f-a420-c93ca6f80142" providerId="ADAL" clId="{65AF13B0-18FA-40C6-9548-58DC53D0F876}" dt="2022-05-29T16:13:33.154" v="2726" actId="478"/>
          <ac:spMkLst>
            <pc:docMk/>
            <pc:sldMk cId="1216442741" sldId="275"/>
            <ac:spMk id="3" creationId="{21EE13A0-125F-5237-E0D7-C6B7A1260ECB}"/>
          </ac:spMkLst>
        </pc:spChg>
        <pc:spChg chg="add del mod">
          <ac:chgData name="장희령" userId="6a786a42-1ca4-4f6f-a420-c93ca6f80142" providerId="ADAL" clId="{65AF13B0-18FA-40C6-9548-58DC53D0F876}" dt="2022-05-29T16:13:37.622" v="2728" actId="478"/>
          <ac:spMkLst>
            <pc:docMk/>
            <pc:sldMk cId="1216442741" sldId="275"/>
            <ac:spMk id="6" creationId="{A1879B84-D6AE-0051-1CD0-A41C53EA6104}"/>
          </ac:spMkLst>
        </pc:spChg>
        <pc:spChg chg="del">
          <ac:chgData name="장희령" userId="6a786a42-1ca4-4f6f-a420-c93ca6f80142" providerId="ADAL" clId="{65AF13B0-18FA-40C6-9548-58DC53D0F876}" dt="2022-05-29T16:13:10.325" v="2719" actId="478"/>
          <ac:spMkLst>
            <pc:docMk/>
            <pc:sldMk cId="1216442741" sldId="275"/>
            <ac:spMk id="7" creationId="{7176AB0B-9817-4E05-FDC6-FB06631E1F5F}"/>
          </ac:spMkLst>
        </pc:spChg>
        <pc:spChg chg="add mod">
          <ac:chgData name="장희령" userId="6a786a42-1ca4-4f6f-a420-c93ca6f80142" providerId="ADAL" clId="{65AF13B0-18FA-40C6-9548-58DC53D0F876}" dt="2022-05-29T16:13:15.607" v="2720"/>
          <ac:spMkLst>
            <pc:docMk/>
            <pc:sldMk cId="1216442741" sldId="275"/>
            <ac:spMk id="8" creationId="{93E9C331-C2F8-5C70-8558-F80399CF1DE9}"/>
          </ac:spMkLst>
        </pc:spChg>
        <pc:spChg chg="add mod">
          <ac:chgData name="장희령" userId="6a786a42-1ca4-4f6f-a420-c93ca6f80142" providerId="ADAL" clId="{65AF13B0-18FA-40C6-9548-58DC53D0F876}" dt="2022-05-29T15:14:05.163" v="2536" actId="20577"/>
          <ac:spMkLst>
            <pc:docMk/>
            <pc:sldMk cId="1216442741" sldId="275"/>
            <ac:spMk id="9" creationId="{24646DC1-E992-7593-7B65-77CBBF5A6126}"/>
          </ac:spMkLst>
        </pc:spChg>
        <pc:spChg chg="add mod">
          <ac:chgData name="장희령" userId="6a786a42-1ca4-4f6f-a420-c93ca6f80142" providerId="ADAL" clId="{65AF13B0-18FA-40C6-9548-58DC53D0F876}" dt="2022-05-29T12:41:37.370" v="1135"/>
          <ac:spMkLst>
            <pc:docMk/>
            <pc:sldMk cId="1216442741" sldId="275"/>
            <ac:spMk id="10" creationId="{488F137D-0C96-EF72-FFDD-E0403C6013BE}"/>
          </ac:spMkLst>
        </pc:spChg>
        <pc:spChg chg="add del mod">
          <ac:chgData name="장희령" userId="6a786a42-1ca4-4f6f-a420-c93ca6f80142" providerId="ADAL" clId="{65AF13B0-18FA-40C6-9548-58DC53D0F876}" dt="2022-05-29T16:13:32.064" v="2724"/>
          <ac:spMkLst>
            <pc:docMk/>
            <pc:sldMk cId="1216442741" sldId="275"/>
            <ac:spMk id="11" creationId="{CD31F65B-58DC-A06F-F0B6-9CF4AD295FBA}"/>
          </ac:spMkLst>
        </pc:spChg>
        <pc:spChg chg="add mod">
          <ac:chgData name="장희령" userId="6a786a42-1ca4-4f6f-a420-c93ca6f80142" providerId="ADAL" clId="{65AF13B0-18FA-40C6-9548-58DC53D0F876}" dt="2022-05-29T16:13:50.393" v="2744" actId="20577"/>
          <ac:spMkLst>
            <pc:docMk/>
            <pc:sldMk cId="1216442741" sldId="275"/>
            <ac:spMk id="14" creationId="{33C9E3BE-08D2-A6FE-9726-F42D1570EE80}"/>
          </ac:spMkLst>
        </pc:spChg>
        <pc:spChg chg="add del mod">
          <ac:chgData name="장희령" userId="6a786a42-1ca4-4f6f-a420-c93ca6f80142" providerId="ADAL" clId="{65AF13B0-18FA-40C6-9548-58DC53D0F876}" dt="2022-05-29T16:13:35.722" v="2727" actId="478"/>
          <ac:spMkLst>
            <pc:docMk/>
            <pc:sldMk cId="1216442741" sldId="275"/>
            <ac:spMk id="224" creationId="{00000000-0000-0000-0000-000000000000}"/>
          </ac:spMkLst>
        </pc:spChg>
        <pc:spChg chg="del">
          <ac:chgData name="장희령" userId="6a786a42-1ca4-4f6f-a420-c93ca6f80142" providerId="ADAL" clId="{65AF13B0-18FA-40C6-9548-58DC53D0F876}" dt="2022-05-29T12:41:36.654" v="1134" actId="478"/>
          <ac:spMkLst>
            <pc:docMk/>
            <pc:sldMk cId="1216442741" sldId="275"/>
            <ac:spMk id="227" creationId="{00000000-0000-0000-0000-000000000000}"/>
          </ac:spMkLst>
        </pc:spChg>
        <pc:spChg chg="del">
          <ac:chgData name="장희령" userId="6a786a42-1ca4-4f6f-a420-c93ca6f80142" providerId="ADAL" clId="{65AF13B0-18FA-40C6-9548-58DC53D0F876}" dt="2022-05-29T12:41:35.226" v="1133" actId="478"/>
          <ac:spMkLst>
            <pc:docMk/>
            <pc:sldMk cId="1216442741" sldId="275"/>
            <ac:spMk id="228" creationId="{00000000-0000-0000-0000-000000000000}"/>
          </ac:spMkLst>
        </pc:spChg>
        <pc:picChg chg="mod">
          <ac:chgData name="장희령" userId="6a786a42-1ca4-4f6f-a420-c93ca6f80142" providerId="ADAL" clId="{65AF13B0-18FA-40C6-9548-58DC53D0F876}" dt="2022-05-29T12:18:17.475" v="1077" actId="1038"/>
          <ac:picMkLst>
            <pc:docMk/>
            <pc:sldMk cId="1216442741" sldId="275"/>
            <ac:picMk id="4" creationId="{D18773FC-D29F-BA34-9676-B4A5DD126AF7}"/>
          </ac:picMkLst>
        </pc:picChg>
      </pc:sldChg>
      <pc:sldChg chg="addSp delSp modSp mod">
        <pc:chgData name="장희령" userId="6a786a42-1ca4-4f6f-a420-c93ca6f80142" providerId="ADAL" clId="{65AF13B0-18FA-40C6-9548-58DC53D0F876}" dt="2022-05-29T13:27:07.280" v="2055" actId="20577"/>
        <pc:sldMkLst>
          <pc:docMk/>
          <pc:sldMk cId="2234196777" sldId="276"/>
        </pc:sldMkLst>
        <pc:spChg chg="mod">
          <ac:chgData name="장희령" userId="6a786a42-1ca4-4f6f-a420-c93ca6f80142" providerId="ADAL" clId="{65AF13B0-18FA-40C6-9548-58DC53D0F876}" dt="2022-05-29T13:27:07.280" v="2055" actId="20577"/>
          <ac:spMkLst>
            <pc:docMk/>
            <pc:sldMk cId="2234196777" sldId="276"/>
            <ac:spMk id="12" creationId="{2693B687-0BDC-FFC4-83CC-FE60D8EFF39B}"/>
          </ac:spMkLst>
        </pc:spChg>
        <pc:spChg chg="add mod">
          <ac:chgData name="장희령" userId="6a786a42-1ca4-4f6f-a420-c93ca6f80142" providerId="ADAL" clId="{65AF13B0-18FA-40C6-9548-58DC53D0F876}" dt="2022-05-29T12:42:05.594" v="1174" actId="20577"/>
          <ac:spMkLst>
            <pc:docMk/>
            <pc:sldMk cId="2234196777" sldId="276"/>
            <ac:spMk id="13" creationId="{D14A2EA6-F662-EA41-C9B5-96DA3BA18264}"/>
          </ac:spMkLst>
        </pc:spChg>
        <pc:spChg chg="add mod">
          <ac:chgData name="장희령" userId="6a786a42-1ca4-4f6f-a420-c93ca6f80142" providerId="ADAL" clId="{65AF13B0-18FA-40C6-9548-58DC53D0F876}" dt="2022-05-29T12:42:01.238" v="1165"/>
          <ac:spMkLst>
            <pc:docMk/>
            <pc:sldMk cId="2234196777" sldId="276"/>
            <ac:spMk id="14" creationId="{28FD1431-78D5-A4F6-8979-5FB96164598A}"/>
          </ac:spMkLst>
        </pc:spChg>
        <pc:spChg chg="mod">
          <ac:chgData name="장희령" userId="6a786a42-1ca4-4f6f-a420-c93ca6f80142" providerId="ADAL" clId="{65AF13B0-18FA-40C6-9548-58DC53D0F876}" dt="2022-05-29T13:23:35.366" v="1417" actId="20577"/>
          <ac:spMkLst>
            <pc:docMk/>
            <pc:sldMk cId="2234196777" sldId="276"/>
            <ac:spMk id="215" creationId="{00000000-0000-0000-0000-000000000000}"/>
          </ac:spMkLst>
        </pc:spChg>
        <pc:spChg chg="del">
          <ac:chgData name="장희령" userId="6a786a42-1ca4-4f6f-a420-c93ca6f80142" providerId="ADAL" clId="{65AF13B0-18FA-40C6-9548-58DC53D0F876}" dt="2022-05-29T12:41:59.196" v="1163" actId="478"/>
          <ac:spMkLst>
            <pc:docMk/>
            <pc:sldMk cId="2234196777" sldId="276"/>
            <ac:spMk id="218" creationId="{00000000-0000-0000-0000-000000000000}"/>
          </ac:spMkLst>
        </pc:spChg>
        <pc:spChg chg="del">
          <ac:chgData name="장희령" userId="6a786a42-1ca4-4f6f-a420-c93ca6f80142" providerId="ADAL" clId="{65AF13B0-18FA-40C6-9548-58DC53D0F876}" dt="2022-05-29T12:42:00.730" v="1164" actId="478"/>
          <ac:spMkLst>
            <pc:docMk/>
            <pc:sldMk cId="2234196777" sldId="276"/>
            <ac:spMk id="219" creationId="{00000000-0000-0000-0000-000000000000}"/>
          </ac:spMkLst>
        </pc:spChg>
      </pc:sldChg>
      <pc:sldChg chg="addSp delSp modSp mod">
        <pc:chgData name="장희령" userId="6a786a42-1ca4-4f6f-a420-c93ca6f80142" providerId="ADAL" clId="{65AF13B0-18FA-40C6-9548-58DC53D0F876}" dt="2022-05-29T16:55:54.941" v="3034" actId="1076"/>
        <pc:sldMkLst>
          <pc:docMk/>
          <pc:sldMk cId="1095181952" sldId="277"/>
        </pc:sldMkLst>
        <pc:spChg chg="add del mod">
          <ac:chgData name="장희령" userId="6a786a42-1ca4-4f6f-a420-c93ca6f80142" providerId="ADAL" clId="{65AF13B0-18FA-40C6-9548-58DC53D0F876}" dt="2022-05-29T15:15:08.764" v="2586" actId="478"/>
          <ac:spMkLst>
            <pc:docMk/>
            <pc:sldMk cId="1095181952" sldId="277"/>
            <ac:spMk id="3" creationId="{0A2BDB6D-D6D3-FF5B-FFEE-DA98F8E3B428}"/>
          </ac:spMkLst>
        </pc:spChg>
        <pc:spChg chg="del">
          <ac:chgData name="장희령" userId="6a786a42-1ca4-4f6f-a420-c93ca6f80142" providerId="ADAL" clId="{65AF13B0-18FA-40C6-9548-58DC53D0F876}" dt="2022-05-29T16:14:07.203" v="2745" actId="478"/>
          <ac:spMkLst>
            <pc:docMk/>
            <pc:sldMk cId="1095181952" sldId="277"/>
            <ac:spMk id="5" creationId="{E473417F-67D2-EEA8-4EC6-71DBE1754E05}"/>
          </ac:spMkLst>
        </pc:spChg>
        <pc:spChg chg="add del mod">
          <ac:chgData name="장희령" userId="6a786a42-1ca4-4f6f-a420-c93ca6f80142" providerId="ADAL" clId="{65AF13B0-18FA-40C6-9548-58DC53D0F876}" dt="2022-05-29T16:14:33.083" v="2755" actId="478"/>
          <ac:spMkLst>
            <pc:docMk/>
            <pc:sldMk cId="1095181952" sldId="277"/>
            <ac:spMk id="6" creationId="{323968E5-6DD2-7925-6D91-31200CBBD736}"/>
          </ac:spMkLst>
        </pc:spChg>
        <pc:spChg chg="mod">
          <ac:chgData name="장희령" userId="6a786a42-1ca4-4f6f-a420-c93ca6f80142" providerId="ADAL" clId="{65AF13B0-18FA-40C6-9548-58DC53D0F876}" dt="2022-05-29T13:28:04.472" v="2247" actId="20577"/>
          <ac:spMkLst>
            <pc:docMk/>
            <pc:sldMk cId="1095181952" sldId="277"/>
            <ac:spMk id="8" creationId="{2A21C459-97EB-6A53-64D9-A323F43CF9C5}"/>
          </ac:spMkLst>
        </pc:spChg>
        <pc:spChg chg="add del mod">
          <ac:chgData name="장희령" userId="6a786a42-1ca4-4f6f-a420-c93ca6f80142" providerId="ADAL" clId="{65AF13B0-18FA-40C6-9548-58DC53D0F876}" dt="2022-05-29T16:14:35.443" v="2756" actId="478"/>
          <ac:spMkLst>
            <pc:docMk/>
            <pc:sldMk cId="1095181952" sldId="277"/>
            <ac:spMk id="8" creationId="{E141A1EB-B838-AA91-6ADD-C79C6743DD69}"/>
          </ac:spMkLst>
        </pc:spChg>
        <pc:spChg chg="del">
          <ac:chgData name="장희령" userId="6a786a42-1ca4-4f6f-a420-c93ca6f80142" providerId="ADAL" clId="{65AF13B0-18FA-40C6-9548-58DC53D0F876}" dt="2022-05-29T15:14:16.226" v="2537" actId="478"/>
          <ac:spMkLst>
            <pc:docMk/>
            <pc:sldMk cId="1095181952" sldId="277"/>
            <ac:spMk id="9" creationId="{0F0A8BC8-8766-228F-6287-962FE701E81C}"/>
          </ac:spMkLst>
        </pc:spChg>
        <pc:spChg chg="add mod">
          <ac:chgData name="장희령" userId="6a786a42-1ca4-4f6f-a420-c93ca6f80142" providerId="ADAL" clId="{65AF13B0-18FA-40C6-9548-58DC53D0F876}" dt="2022-05-29T16:55:39.448" v="3033" actId="1076"/>
          <ac:spMkLst>
            <pc:docMk/>
            <pc:sldMk cId="1095181952" sldId="277"/>
            <ac:spMk id="15" creationId="{458BA768-7848-F28D-3F01-0E35CE2944E2}"/>
          </ac:spMkLst>
        </pc:spChg>
        <pc:spChg chg="add mod">
          <ac:chgData name="장희령" userId="6a786a42-1ca4-4f6f-a420-c93ca6f80142" providerId="ADAL" clId="{65AF13B0-18FA-40C6-9548-58DC53D0F876}" dt="2022-05-29T15:14:20.546" v="2540"/>
          <ac:spMkLst>
            <pc:docMk/>
            <pc:sldMk cId="1095181952" sldId="277"/>
            <ac:spMk id="16" creationId="{86843A74-4C73-C613-16F6-59C5E388A505}"/>
          </ac:spMkLst>
        </pc:spChg>
        <pc:spChg chg="add del mod">
          <ac:chgData name="장희령" userId="6a786a42-1ca4-4f6f-a420-c93ca6f80142" providerId="ADAL" clId="{65AF13B0-18FA-40C6-9548-58DC53D0F876}" dt="2022-05-29T15:15:24.578" v="2590" actId="478"/>
          <ac:spMkLst>
            <pc:docMk/>
            <pc:sldMk cId="1095181952" sldId="277"/>
            <ac:spMk id="17" creationId="{2CCB473C-6C58-FFA1-D7E5-4B641182AC26}"/>
          </ac:spMkLst>
        </pc:spChg>
        <pc:spChg chg="add del mod">
          <ac:chgData name="장희령" userId="6a786a42-1ca4-4f6f-a420-c93ca6f80142" providerId="ADAL" clId="{65AF13B0-18FA-40C6-9548-58DC53D0F876}" dt="2022-05-29T16:14:11.813" v="2749"/>
          <ac:spMkLst>
            <pc:docMk/>
            <pc:sldMk cId="1095181952" sldId="277"/>
            <ac:spMk id="19" creationId="{C7E1AE1A-EDB2-1AD0-1C49-D0BAEA7BCCFE}"/>
          </ac:spMkLst>
        </pc:spChg>
        <pc:spChg chg="add mod">
          <ac:chgData name="장희령" userId="6a786a42-1ca4-4f6f-a420-c93ca6f80142" providerId="ADAL" clId="{65AF13B0-18FA-40C6-9548-58DC53D0F876}" dt="2022-05-29T16:14:12.920" v="2750"/>
          <ac:spMkLst>
            <pc:docMk/>
            <pc:sldMk cId="1095181952" sldId="277"/>
            <ac:spMk id="20" creationId="{E4B43DDA-0123-ED57-0ECC-0CDEC7E71A28}"/>
          </ac:spMkLst>
        </pc:spChg>
        <pc:spChg chg="add mod">
          <ac:chgData name="장희령" userId="6a786a42-1ca4-4f6f-a420-c93ca6f80142" providerId="ADAL" clId="{65AF13B0-18FA-40C6-9548-58DC53D0F876}" dt="2022-05-29T16:14:43.788" v="2779" actId="20577"/>
          <ac:spMkLst>
            <pc:docMk/>
            <pc:sldMk cId="1095181952" sldId="277"/>
            <ac:spMk id="23" creationId="{B7C18546-1271-EB77-119B-97D396121982}"/>
          </ac:spMkLst>
        </pc:spChg>
        <pc:spChg chg="add del">
          <ac:chgData name="장희령" userId="6a786a42-1ca4-4f6f-a420-c93ca6f80142" providerId="ADAL" clId="{65AF13B0-18FA-40C6-9548-58DC53D0F876}" dt="2022-05-29T16:12:35.772" v="2702" actId="478"/>
          <ac:spMkLst>
            <pc:docMk/>
            <pc:sldMk cId="1095181952" sldId="277"/>
            <ac:spMk id="215" creationId="{00000000-0000-0000-0000-000000000000}"/>
          </ac:spMkLst>
        </pc:spChg>
        <pc:spChg chg="del">
          <ac:chgData name="장희령" userId="6a786a42-1ca4-4f6f-a420-c93ca6f80142" providerId="ADAL" clId="{65AF13B0-18FA-40C6-9548-58DC53D0F876}" dt="2022-05-29T15:14:18.205" v="2538" actId="478"/>
          <ac:spMkLst>
            <pc:docMk/>
            <pc:sldMk cId="1095181952" sldId="277"/>
            <ac:spMk id="218" creationId="{00000000-0000-0000-0000-000000000000}"/>
          </ac:spMkLst>
        </pc:spChg>
        <pc:spChg chg="del">
          <ac:chgData name="장희령" userId="6a786a42-1ca4-4f6f-a420-c93ca6f80142" providerId="ADAL" clId="{65AF13B0-18FA-40C6-9548-58DC53D0F876}" dt="2022-05-29T15:14:19.834" v="2539" actId="478"/>
          <ac:spMkLst>
            <pc:docMk/>
            <pc:sldMk cId="1095181952" sldId="277"/>
            <ac:spMk id="219" creationId="{00000000-0000-0000-0000-000000000000}"/>
          </ac:spMkLst>
        </pc:spChg>
        <pc:picChg chg="mod">
          <ac:chgData name="장희령" userId="6a786a42-1ca4-4f6f-a420-c93ca6f80142" providerId="ADAL" clId="{65AF13B0-18FA-40C6-9548-58DC53D0F876}" dt="2022-05-29T13:10:00.984" v="1232" actId="1076"/>
          <ac:picMkLst>
            <pc:docMk/>
            <pc:sldMk cId="1095181952" sldId="277"/>
            <ac:picMk id="7" creationId="{3AF24C33-9C44-008E-F01B-D419AE9B10C3}"/>
          </ac:picMkLst>
        </pc:picChg>
        <pc:picChg chg="mod">
          <ac:chgData name="장희령" userId="6a786a42-1ca4-4f6f-a420-c93ca6f80142" providerId="ADAL" clId="{65AF13B0-18FA-40C6-9548-58DC53D0F876}" dt="2022-05-29T15:14:29.188" v="2557" actId="1035"/>
          <ac:picMkLst>
            <pc:docMk/>
            <pc:sldMk cId="1095181952" sldId="277"/>
            <ac:picMk id="10" creationId="{ECCBBAE9-DD71-5FB8-2034-CB4985D4B8E0}"/>
          </ac:picMkLst>
        </pc:picChg>
        <pc:picChg chg="mod">
          <ac:chgData name="장희령" userId="6a786a42-1ca4-4f6f-a420-c93ca6f80142" providerId="ADAL" clId="{65AF13B0-18FA-40C6-9548-58DC53D0F876}" dt="2022-05-29T16:55:27.259" v="3031" actId="1076"/>
          <ac:picMkLst>
            <pc:docMk/>
            <pc:sldMk cId="1095181952" sldId="277"/>
            <ac:picMk id="12" creationId="{A5DE0F99-B7C8-A816-7D43-373C88321780}"/>
          </ac:picMkLst>
        </pc:picChg>
        <pc:picChg chg="mod">
          <ac:chgData name="장희령" userId="6a786a42-1ca4-4f6f-a420-c93ca6f80142" providerId="ADAL" clId="{65AF13B0-18FA-40C6-9548-58DC53D0F876}" dt="2022-05-29T16:55:54.941" v="3034" actId="1076"/>
          <ac:picMkLst>
            <pc:docMk/>
            <pc:sldMk cId="1095181952" sldId="277"/>
            <ac:picMk id="13" creationId="{55DFE2DE-D103-CF6D-39A5-9D8A689BEBF4}"/>
          </ac:picMkLst>
        </pc:picChg>
        <pc:picChg chg="mod">
          <ac:chgData name="장희령" userId="6a786a42-1ca4-4f6f-a420-c93ca6f80142" providerId="ADAL" clId="{65AF13B0-18FA-40C6-9548-58DC53D0F876}" dt="2022-05-29T16:55:54.941" v="3034" actId="1076"/>
          <ac:picMkLst>
            <pc:docMk/>
            <pc:sldMk cId="1095181952" sldId="277"/>
            <ac:picMk id="14" creationId="{06D6668C-F102-2748-C889-FDDD4968E04F}"/>
          </ac:picMkLst>
        </pc:picChg>
      </pc:sldChg>
      <pc:sldChg chg="addSp delSp modSp new mod">
        <pc:chgData name="장희령" userId="6a786a42-1ca4-4f6f-a420-c93ca6f80142" providerId="ADAL" clId="{65AF13B0-18FA-40C6-9548-58DC53D0F876}" dt="2022-05-29T13:29:14.157" v="2276" actId="20577"/>
        <pc:sldMkLst>
          <pc:docMk/>
          <pc:sldMk cId="3222858864" sldId="278"/>
        </pc:sldMkLst>
        <pc:spChg chg="mod">
          <ac:chgData name="장희령" userId="6a786a42-1ca4-4f6f-a420-c93ca6f80142" providerId="ADAL" clId="{65AF13B0-18FA-40C6-9548-58DC53D0F876}" dt="2022-05-29T13:10:31.580" v="1245" actId="20577"/>
          <ac:spMkLst>
            <pc:docMk/>
            <pc:sldMk cId="3222858864" sldId="278"/>
            <ac:spMk id="2" creationId="{0B1A0FE6-8B3C-53B5-1EC6-7DC89AE2D132}"/>
          </ac:spMkLst>
        </pc:spChg>
        <pc:spChg chg="del">
          <ac:chgData name="장희령" userId="6a786a42-1ca4-4f6f-a420-c93ca6f80142" providerId="ADAL" clId="{65AF13B0-18FA-40C6-9548-58DC53D0F876}" dt="2022-05-29T13:12:56.605" v="1247" actId="478"/>
          <ac:spMkLst>
            <pc:docMk/>
            <pc:sldMk cId="3222858864" sldId="278"/>
            <ac:spMk id="3" creationId="{BEB7CDB3-0056-5B48-965C-4364612B045B}"/>
          </ac:spMkLst>
        </pc:spChg>
        <pc:spChg chg="del mod">
          <ac:chgData name="장희령" userId="6a786a42-1ca4-4f6f-a420-c93ca6f80142" providerId="ADAL" clId="{65AF13B0-18FA-40C6-9548-58DC53D0F876}" dt="2022-05-29T13:17:24.903" v="1311" actId="478"/>
          <ac:spMkLst>
            <pc:docMk/>
            <pc:sldMk cId="3222858864" sldId="278"/>
            <ac:spMk id="4" creationId="{6BB9CC34-ED52-FD7F-F3BB-5FB209A6C0CD}"/>
          </ac:spMkLst>
        </pc:spChg>
        <pc:spChg chg="add del mod">
          <ac:chgData name="장희령" userId="6a786a42-1ca4-4f6f-a420-c93ca6f80142" providerId="ADAL" clId="{65AF13B0-18FA-40C6-9548-58DC53D0F876}" dt="2022-05-29T13:13:24.562" v="1250"/>
          <ac:spMkLst>
            <pc:docMk/>
            <pc:sldMk cId="3222858864" sldId="278"/>
            <ac:spMk id="8" creationId="{56C4DFC1-2E72-ED54-7246-00AA76305591}"/>
          </ac:spMkLst>
        </pc:spChg>
        <pc:spChg chg="add mod">
          <ac:chgData name="장희령" userId="6a786a42-1ca4-4f6f-a420-c93ca6f80142" providerId="ADAL" clId="{65AF13B0-18FA-40C6-9548-58DC53D0F876}" dt="2022-05-29T13:29:14.157" v="2276" actId="20577"/>
          <ac:spMkLst>
            <pc:docMk/>
            <pc:sldMk cId="3222858864" sldId="278"/>
            <ac:spMk id="9" creationId="{FB832D66-4207-491E-953A-E639C47F4662}"/>
          </ac:spMkLst>
        </pc:spChg>
        <pc:spChg chg="add mod">
          <ac:chgData name="장희령" userId="6a786a42-1ca4-4f6f-a420-c93ca6f80142" providerId="ADAL" clId="{65AF13B0-18FA-40C6-9548-58DC53D0F876}" dt="2022-05-29T13:13:41.995" v="1251"/>
          <ac:spMkLst>
            <pc:docMk/>
            <pc:sldMk cId="3222858864" sldId="278"/>
            <ac:spMk id="10" creationId="{551601DF-2304-9A1A-73B6-3F2EDB8AE683}"/>
          </ac:spMkLst>
        </pc:spChg>
        <pc:spChg chg="add del mod">
          <ac:chgData name="장희령" userId="6a786a42-1ca4-4f6f-a420-c93ca6f80142" providerId="ADAL" clId="{65AF13B0-18FA-40C6-9548-58DC53D0F876}" dt="2022-05-29T13:17:28.078" v="1312" actId="478"/>
          <ac:spMkLst>
            <pc:docMk/>
            <pc:sldMk cId="3222858864" sldId="278"/>
            <ac:spMk id="12" creationId="{FEE1BD34-60C2-B099-DE9B-B1A16042BDEB}"/>
          </ac:spMkLst>
        </pc:spChg>
        <pc:spChg chg="add mod">
          <ac:chgData name="장희령" userId="6a786a42-1ca4-4f6f-a420-c93ca6f80142" providerId="ADAL" clId="{65AF13B0-18FA-40C6-9548-58DC53D0F876}" dt="2022-05-29T13:17:33.121" v="1313"/>
          <ac:spMkLst>
            <pc:docMk/>
            <pc:sldMk cId="3222858864" sldId="278"/>
            <ac:spMk id="13" creationId="{C49F4A04-5D03-74FF-4A8B-9AC48B3C83E5}"/>
          </ac:spMkLst>
        </pc:spChg>
        <pc:spChg chg="add del mod">
          <ac:chgData name="장희령" userId="6a786a42-1ca4-4f6f-a420-c93ca6f80142" providerId="ADAL" clId="{65AF13B0-18FA-40C6-9548-58DC53D0F876}" dt="2022-05-29T13:17:48.813" v="1315" actId="478"/>
          <ac:spMkLst>
            <pc:docMk/>
            <pc:sldMk cId="3222858864" sldId="278"/>
            <ac:spMk id="14" creationId="{2D2585C8-8A40-DE22-A0C3-9B9A4D66FA7C}"/>
          </ac:spMkLst>
        </pc:spChg>
        <pc:picChg chg="add mod">
          <ac:chgData name="장희령" userId="6a786a42-1ca4-4f6f-a420-c93ca6f80142" providerId="ADAL" clId="{65AF13B0-18FA-40C6-9548-58DC53D0F876}" dt="2022-05-29T13:13:45.560" v="1252" actId="1076"/>
          <ac:picMkLst>
            <pc:docMk/>
            <pc:sldMk cId="3222858864" sldId="278"/>
            <ac:picMk id="7" creationId="{60DC10D7-C96B-8AAC-E4FE-A87812CE5A1F}"/>
          </ac:picMkLst>
        </pc:picChg>
      </pc:sldChg>
      <pc:sldChg chg="addSp delSp modSp add mod delCm modCm">
        <pc:chgData name="장희령" userId="6a786a42-1ca4-4f6f-a420-c93ca6f80142" providerId="ADAL" clId="{65AF13B0-18FA-40C6-9548-58DC53D0F876}" dt="2022-05-29T15:59:43.194" v="2696" actId="1076"/>
        <pc:sldMkLst>
          <pc:docMk/>
          <pc:sldMk cId="4263328945" sldId="279"/>
        </pc:sldMkLst>
        <pc:spChg chg="del">
          <ac:chgData name="장희령" userId="6a786a42-1ca4-4f6f-a420-c93ca6f80142" providerId="ADAL" clId="{65AF13B0-18FA-40C6-9548-58DC53D0F876}" dt="2022-05-29T15:36:28.170" v="2659" actId="478"/>
          <ac:spMkLst>
            <pc:docMk/>
            <pc:sldMk cId="4263328945" sldId="279"/>
            <ac:spMk id="3" creationId="{20EEE6AE-EEBF-3E15-9231-432E916F5D0A}"/>
          </ac:spMkLst>
        </pc:spChg>
        <pc:spChg chg="del">
          <ac:chgData name="장희령" userId="6a786a42-1ca4-4f6f-a420-c93ca6f80142" providerId="ADAL" clId="{65AF13B0-18FA-40C6-9548-58DC53D0F876}" dt="2022-05-29T15:36:30.520" v="2660" actId="478"/>
          <ac:spMkLst>
            <pc:docMk/>
            <pc:sldMk cId="4263328945" sldId="279"/>
            <ac:spMk id="7" creationId="{EB436280-3E6F-7BB8-A450-EF5AE59C72B1}"/>
          </ac:spMkLst>
        </pc:spChg>
        <pc:spChg chg="del">
          <ac:chgData name="장희령" userId="6a786a42-1ca4-4f6f-a420-c93ca6f80142" providerId="ADAL" clId="{65AF13B0-18FA-40C6-9548-58DC53D0F876}" dt="2022-05-29T15:36:32.200" v="2661" actId="478"/>
          <ac:spMkLst>
            <pc:docMk/>
            <pc:sldMk cId="4263328945" sldId="279"/>
            <ac:spMk id="8" creationId="{5ED07633-89D1-9A3D-C557-2AFCA26AB877}"/>
          </ac:spMkLst>
        </pc:spChg>
        <pc:spChg chg="add mod">
          <ac:chgData name="장희령" userId="6a786a42-1ca4-4f6f-a420-c93ca6f80142" providerId="ADAL" clId="{65AF13B0-18FA-40C6-9548-58DC53D0F876}" dt="2022-05-29T15:36:41.840" v="2682" actId="20577"/>
          <ac:spMkLst>
            <pc:docMk/>
            <pc:sldMk cId="4263328945" sldId="279"/>
            <ac:spMk id="9" creationId="{1CCEF20C-055C-7251-6D3D-24084806FDB7}"/>
          </ac:spMkLst>
        </pc:spChg>
        <pc:spChg chg="add mod">
          <ac:chgData name="장희령" userId="6a786a42-1ca4-4f6f-a420-c93ca6f80142" providerId="ADAL" clId="{65AF13B0-18FA-40C6-9548-58DC53D0F876}" dt="2022-05-29T15:36:32.718" v="2662"/>
          <ac:spMkLst>
            <pc:docMk/>
            <pc:sldMk cId="4263328945" sldId="279"/>
            <ac:spMk id="13" creationId="{7483B3AD-5F9B-B60C-7EA7-FBD67B4324B6}"/>
          </ac:spMkLst>
        </pc:spChg>
        <pc:spChg chg="add mod">
          <ac:chgData name="장희령" userId="6a786a42-1ca4-4f6f-a420-c93ca6f80142" providerId="ADAL" clId="{65AF13B0-18FA-40C6-9548-58DC53D0F876}" dt="2022-05-29T15:36:32.718" v="2662"/>
          <ac:spMkLst>
            <pc:docMk/>
            <pc:sldMk cId="4263328945" sldId="279"/>
            <ac:spMk id="14" creationId="{668E7A35-9ECA-6EE2-7A66-F634EC2CD19D}"/>
          </ac:spMkLst>
        </pc:spChg>
        <pc:picChg chg="add del mod">
          <ac:chgData name="장희령" userId="6a786a42-1ca4-4f6f-a420-c93ca6f80142" providerId="ADAL" clId="{65AF13B0-18FA-40C6-9548-58DC53D0F876}" dt="2022-05-29T15:43:44" v="2691" actId="478"/>
          <ac:picMkLst>
            <pc:docMk/>
            <pc:sldMk cId="4263328945" sldId="279"/>
            <ac:picMk id="4" creationId="{FCFCD664-7F9F-49E8-753E-1E27D0D07822}"/>
          </ac:picMkLst>
        </pc:picChg>
        <pc:picChg chg="del">
          <ac:chgData name="장희령" userId="6a786a42-1ca4-4f6f-a420-c93ca6f80142" providerId="ADAL" clId="{65AF13B0-18FA-40C6-9548-58DC53D0F876}" dt="2022-05-29T13:31:59.454" v="2329" actId="478"/>
          <ac:picMkLst>
            <pc:docMk/>
            <pc:sldMk cId="4263328945" sldId="279"/>
            <ac:picMk id="5" creationId="{95E3A224-D803-EACC-C893-FEEE79FB35E7}"/>
          </ac:picMkLst>
        </pc:picChg>
        <pc:picChg chg="add mod">
          <ac:chgData name="장희령" userId="6a786a42-1ca4-4f6f-a420-c93ca6f80142" providerId="ADAL" clId="{65AF13B0-18FA-40C6-9548-58DC53D0F876}" dt="2022-05-29T15:59:43.194" v="2696" actId="1076"/>
          <ac:picMkLst>
            <pc:docMk/>
            <pc:sldMk cId="4263328945" sldId="279"/>
            <ac:picMk id="12" creationId="{66982678-4E35-1261-A23E-06D06FE001FE}"/>
          </ac:picMkLst>
        </pc:picChg>
      </pc:sldChg>
      <pc:sldChg chg="del">
        <pc:chgData name="장희령" userId="6a786a42-1ca4-4f6f-a420-c93ca6f80142" providerId="ADAL" clId="{65AF13B0-18FA-40C6-9548-58DC53D0F876}" dt="2022-05-29T13:35:45.206" v="2482" actId="47"/>
        <pc:sldMkLst>
          <pc:docMk/>
          <pc:sldMk cId="1033372991" sldId="280"/>
        </pc:sldMkLst>
      </pc:sldChg>
      <pc:sldChg chg="delSp modSp mod">
        <pc:chgData name="장희령" userId="6a786a42-1ca4-4f6f-a420-c93ca6f80142" providerId="ADAL" clId="{65AF13B0-18FA-40C6-9548-58DC53D0F876}" dt="2022-05-29T16:03:26.968" v="2697" actId="478"/>
        <pc:sldMkLst>
          <pc:docMk/>
          <pc:sldMk cId="1138922934" sldId="280"/>
        </pc:sldMkLst>
        <pc:spChg chg="del">
          <ac:chgData name="장희령" userId="6a786a42-1ca4-4f6f-a420-c93ca6f80142" providerId="ADAL" clId="{65AF13B0-18FA-40C6-9548-58DC53D0F876}" dt="2022-05-29T16:03:26.968" v="2697" actId="478"/>
          <ac:spMkLst>
            <pc:docMk/>
            <pc:sldMk cId="1138922934" sldId="280"/>
            <ac:spMk id="11" creationId="{7A3C3301-4406-4A57-BDA8-75BB3EC72178}"/>
          </ac:spMkLst>
        </pc:spChg>
        <pc:spChg chg="mod">
          <ac:chgData name="장희령" userId="6a786a42-1ca4-4f6f-a420-c93ca6f80142" providerId="ADAL" clId="{65AF13B0-18FA-40C6-9548-58DC53D0F876}" dt="2022-05-29T14:20:05.403" v="2523" actId="2085"/>
          <ac:spMkLst>
            <pc:docMk/>
            <pc:sldMk cId="1138922934" sldId="280"/>
            <ac:spMk id="15" creationId="{76EAC300-AFCF-5F19-D34C-F6D932ABE9FB}"/>
          </ac:spMkLst>
        </pc:spChg>
      </pc:sldChg>
      <pc:sldChg chg="addSp delSp modSp mod">
        <pc:chgData name="장희령" userId="6a786a42-1ca4-4f6f-a420-c93ca6f80142" providerId="ADAL" clId="{65AF13B0-18FA-40C6-9548-58DC53D0F876}" dt="2022-05-29T16:29:38.721" v="2919"/>
        <pc:sldMkLst>
          <pc:docMk/>
          <pc:sldMk cId="420255976" sldId="281"/>
        </pc:sldMkLst>
        <pc:spChg chg="del">
          <ac:chgData name="장희령" userId="6a786a42-1ca4-4f6f-a420-c93ca6f80142" providerId="ADAL" clId="{65AF13B0-18FA-40C6-9548-58DC53D0F876}" dt="2022-05-29T16:29:38.044" v="2918" actId="478"/>
          <ac:spMkLst>
            <pc:docMk/>
            <pc:sldMk cId="420255976" sldId="281"/>
            <ac:spMk id="10" creationId="{31BC623D-1601-EA51-D35C-3E9571BCC539}"/>
          </ac:spMkLst>
        </pc:spChg>
        <pc:spChg chg="add mod">
          <ac:chgData name="장희령" userId="6a786a42-1ca4-4f6f-a420-c93ca6f80142" providerId="ADAL" clId="{65AF13B0-18FA-40C6-9548-58DC53D0F876}" dt="2022-05-29T16:29:38.721" v="2919"/>
          <ac:spMkLst>
            <pc:docMk/>
            <pc:sldMk cId="420255976" sldId="281"/>
            <ac:spMk id="11" creationId="{9F725E39-21D3-7903-BD6C-12485D465963}"/>
          </ac:spMkLst>
        </pc:spChg>
      </pc:sldChg>
      <pc:sldChg chg="addSp delSp modSp add mod">
        <pc:chgData name="장희령" userId="6a786a42-1ca4-4f6f-a420-c93ca6f80142" providerId="ADAL" clId="{65AF13B0-18FA-40C6-9548-58DC53D0F876}" dt="2022-05-29T13:36:41.174" v="2487" actId="20577"/>
        <pc:sldMkLst>
          <pc:docMk/>
          <pc:sldMk cId="3270311808" sldId="281"/>
        </pc:sldMkLst>
        <pc:spChg chg="add mod">
          <ac:chgData name="장희령" userId="6a786a42-1ca4-4f6f-a420-c93ca6f80142" providerId="ADAL" clId="{65AF13B0-18FA-40C6-9548-58DC53D0F876}" dt="2022-05-29T13:34:23.721" v="2481"/>
          <ac:spMkLst>
            <pc:docMk/>
            <pc:sldMk cId="3270311808" sldId="281"/>
            <ac:spMk id="2" creationId="{DDA15607-AF65-891B-0277-C77A7D3B28AE}"/>
          </ac:spMkLst>
        </pc:spChg>
        <pc:spChg chg="mod">
          <ac:chgData name="장희령" userId="6a786a42-1ca4-4f6f-a420-c93ca6f80142" providerId="ADAL" clId="{65AF13B0-18FA-40C6-9548-58DC53D0F876}" dt="2022-05-29T13:36:41.174" v="2487" actId="20577"/>
          <ac:spMkLst>
            <pc:docMk/>
            <pc:sldMk cId="3270311808" sldId="281"/>
            <ac:spMk id="3" creationId="{61AE3D80-408A-9647-52D8-3411352E09C0}"/>
          </ac:spMkLst>
        </pc:spChg>
        <pc:picChg chg="del">
          <ac:chgData name="장희령" userId="6a786a42-1ca4-4f6f-a420-c93ca6f80142" providerId="ADAL" clId="{65AF13B0-18FA-40C6-9548-58DC53D0F876}" dt="2022-05-29T13:33:18.723" v="2342" actId="478"/>
          <ac:picMkLst>
            <pc:docMk/>
            <pc:sldMk cId="3270311808" sldId="281"/>
            <ac:picMk id="5" creationId="{7B668721-8C9F-65EF-7BCF-1A76FF048053}"/>
          </ac:picMkLst>
        </pc:picChg>
      </pc:sldChg>
      <pc:sldChg chg="new del">
        <pc:chgData name="장희령" userId="6a786a42-1ca4-4f6f-a420-c93ca6f80142" providerId="ADAL" clId="{65AF13B0-18FA-40C6-9548-58DC53D0F876}" dt="2022-05-29T15:17:03.154" v="2592" actId="47"/>
        <pc:sldMkLst>
          <pc:docMk/>
          <pc:sldMk cId="4101903156" sldId="281"/>
        </pc:sldMkLst>
      </pc:sldChg>
      <pc:sldChg chg="addSp delSp modSp mod addCm delCm modCm">
        <pc:chgData name="장희령" userId="6a786a42-1ca4-4f6f-a420-c93ca6f80142" providerId="ADAL" clId="{65AF13B0-18FA-40C6-9548-58DC53D0F876}" dt="2022-05-29T16:31:48.895" v="2934" actId="1076"/>
        <pc:sldMkLst>
          <pc:docMk/>
          <pc:sldMk cId="506615997" sldId="282"/>
        </pc:sldMkLst>
        <pc:spChg chg="del">
          <ac:chgData name="장희령" userId="6a786a42-1ca4-4f6f-a420-c93ca6f80142" providerId="ADAL" clId="{65AF13B0-18FA-40C6-9548-58DC53D0F876}" dt="2022-05-29T16:29:30.484" v="2916" actId="478"/>
          <ac:spMkLst>
            <pc:docMk/>
            <pc:sldMk cId="506615997" sldId="282"/>
            <ac:spMk id="10" creationId="{31BC623D-1601-EA51-D35C-3E9571BCC539}"/>
          </ac:spMkLst>
        </pc:spChg>
        <pc:spChg chg="mod">
          <ac:chgData name="장희령" userId="6a786a42-1ca4-4f6f-a420-c93ca6f80142" providerId="ADAL" clId="{65AF13B0-18FA-40C6-9548-58DC53D0F876}" dt="2022-05-29T16:21:58.330" v="2842" actId="2085"/>
          <ac:spMkLst>
            <pc:docMk/>
            <pc:sldMk cId="506615997" sldId="282"/>
            <ac:spMk id="16" creationId="{71AF4C04-B369-B626-EE6D-93C014E5839A}"/>
          </ac:spMkLst>
        </pc:spChg>
        <pc:spChg chg="add mod">
          <ac:chgData name="장희령" userId="6a786a42-1ca4-4f6f-a420-c93ca6f80142" providerId="ADAL" clId="{65AF13B0-18FA-40C6-9548-58DC53D0F876}" dt="2022-05-29T16:29:30.817" v="2917"/>
          <ac:spMkLst>
            <pc:docMk/>
            <pc:sldMk cId="506615997" sldId="282"/>
            <ac:spMk id="21" creationId="{CB33EA7A-EBB6-B8B0-2E93-90D55415B493}"/>
          </ac:spMkLst>
        </pc:spChg>
        <pc:picChg chg="mod">
          <ac:chgData name="장희령" userId="6a786a42-1ca4-4f6f-a420-c93ca6f80142" providerId="ADAL" clId="{65AF13B0-18FA-40C6-9548-58DC53D0F876}" dt="2022-05-29T16:31:24.072" v="2932" actId="1076"/>
          <ac:picMkLst>
            <pc:docMk/>
            <pc:sldMk cId="506615997" sldId="282"/>
            <ac:picMk id="12" creationId="{E819FDEA-FAA5-8053-182C-906AA2A0F39C}"/>
          </ac:picMkLst>
        </pc:picChg>
        <pc:picChg chg="mod">
          <ac:chgData name="장희령" userId="6a786a42-1ca4-4f6f-a420-c93ca6f80142" providerId="ADAL" clId="{65AF13B0-18FA-40C6-9548-58DC53D0F876}" dt="2022-05-29T16:31:30.099" v="2933" actId="1076"/>
          <ac:picMkLst>
            <pc:docMk/>
            <pc:sldMk cId="506615997" sldId="282"/>
            <ac:picMk id="14" creationId="{5F059AFA-781B-622B-A877-B56D4E01278D}"/>
          </ac:picMkLst>
        </pc:picChg>
        <pc:picChg chg="mod">
          <ac:chgData name="장희령" userId="6a786a42-1ca4-4f6f-a420-c93ca6f80142" providerId="ADAL" clId="{65AF13B0-18FA-40C6-9548-58DC53D0F876}" dt="2022-05-29T16:31:48.895" v="2934" actId="1076"/>
          <ac:picMkLst>
            <pc:docMk/>
            <pc:sldMk cId="506615997" sldId="282"/>
            <ac:picMk id="20" creationId="{28F7C97B-A649-C5E4-35BD-3CA158DAE8B1}"/>
          </ac:picMkLst>
        </pc:picChg>
      </pc:sldChg>
      <pc:sldChg chg="addSp delSp modSp mod">
        <pc:chgData name="장희령" userId="6a786a42-1ca4-4f6f-a420-c93ca6f80142" providerId="ADAL" clId="{65AF13B0-18FA-40C6-9548-58DC53D0F876}" dt="2022-05-29T16:56:41.199" v="3039" actId="1076"/>
        <pc:sldMkLst>
          <pc:docMk/>
          <pc:sldMk cId="2068629168" sldId="283"/>
        </pc:sldMkLst>
        <pc:spChg chg="del">
          <ac:chgData name="장희령" userId="6a786a42-1ca4-4f6f-a420-c93ca6f80142" providerId="ADAL" clId="{65AF13B0-18FA-40C6-9548-58DC53D0F876}" dt="2022-05-29T16:29:43.328" v="2920" actId="478"/>
          <ac:spMkLst>
            <pc:docMk/>
            <pc:sldMk cId="2068629168" sldId="283"/>
            <ac:spMk id="10" creationId="{31BC623D-1601-EA51-D35C-3E9571BCC539}"/>
          </ac:spMkLst>
        </pc:spChg>
        <pc:spChg chg="add mod">
          <ac:chgData name="장희령" userId="6a786a42-1ca4-4f6f-a420-c93ca6f80142" providerId="ADAL" clId="{65AF13B0-18FA-40C6-9548-58DC53D0F876}" dt="2022-05-29T16:29:43.659" v="2921"/>
          <ac:spMkLst>
            <pc:docMk/>
            <pc:sldMk cId="2068629168" sldId="283"/>
            <ac:spMk id="11" creationId="{6B7E1DE9-A82A-EEFF-FCCF-991F5A2381FE}"/>
          </ac:spMkLst>
        </pc:spChg>
        <pc:picChg chg="mod">
          <ac:chgData name="장희령" userId="6a786a42-1ca4-4f6f-a420-c93ca6f80142" providerId="ADAL" clId="{65AF13B0-18FA-40C6-9548-58DC53D0F876}" dt="2022-05-29T16:56:41.199" v="3039" actId="1076"/>
          <ac:picMkLst>
            <pc:docMk/>
            <pc:sldMk cId="2068629168" sldId="283"/>
            <ac:picMk id="6" creationId="{A5A42FC6-8187-7D35-5451-5BA8E1B5DE44}"/>
          </ac:picMkLst>
        </pc:picChg>
      </pc:sldChg>
      <pc:sldChg chg="addSp delSp modSp mod">
        <pc:chgData name="장희령" userId="6a786a42-1ca4-4f6f-a420-c93ca6f80142" providerId="ADAL" clId="{65AF13B0-18FA-40C6-9548-58DC53D0F876}" dt="2022-05-29T16:29:47.495" v="2923"/>
        <pc:sldMkLst>
          <pc:docMk/>
          <pc:sldMk cId="1301187355" sldId="284"/>
        </pc:sldMkLst>
        <pc:spChg chg="add mod">
          <ac:chgData name="장희령" userId="6a786a42-1ca4-4f6f-a420-c93ca6f80142" providerId="ADAL" clId="{65AF13B0-18FA-40C6-9548-58DC53D0F876}" dt="2022-05-29T16:29:47.495" v="2923"/>
          <ac:spMkLst>
            <pc:docMk/>
            <pc:sldMk cId="1301187355" sldId="284"/>
            <ac:spMk id="9" creationId="{26A60EDE-CAC0-738C-9C4B-E1CD497F41FE}"/>
          </ac:spMkLst>
        </pc:spChg>
        <pc:spChg chg="del">
          <ac:chgData name="장희령" userId="6a786a42-1ca4-4f6f-a420-c93ca6f80142" providerId="ADAL" clId="{65AF13B0-18FA-40C6-9548-58DC53D0F876}" dt="2022-05-29T16:29:46.806" v="2922" actId="478"/>
          <ac:spMkLst>
            <pc:docMk/>
            <pc:sldMk cId="1301187355" sldId="284"/>
            <ac:spMk id="10" creationId="{31BC623D-1601-EA51-D35C-3E9571BCC539}"/>
          </ac:spMkLst>
        </pc:spChg>
      </pc:sldChg>
      <pc:sldChg chg="new del">
        <pc:chgData name="장희령" userId="6a786a42-1ca4-4f6f-a420-c93ca6f80142" providerId="ADAL" clId="{65AF13B0-18FA-40C6-9548-58DC53D0F876}" dt="2022-05-29T16:03:44.722" v="2699" actId="47"/>
        <pc:sldMkLst>
          <pc:docMk/>
          <pc:sldMk cId="1442354648" sldId="285"/>
        </pc:sldMkLst>
      </pc:sldChg>
      <pc:sldChg chg="new del">
        <pc:chgData name="장희령" userId="6a786a42-1ca4-4f6f-a420-c93ca6f80142" providerId="ADAL" clId="{65AF13B0-18FA-40C6-9548-58DC53D0F876}" dt="2022-05-29T16:12:20.259" v="2701" actId="47"/>
        <pc:sldMkLst>
          <pc:docMk/>
          <pc:sldMk cId="2170668550" sldId="285"/>
        </pc:sldMkLst>
      </pc:sldChg>
      <pc:sldChg chg="addSp delSp modSp mod">
        <pc:chgData name="장희령" userId="6a786a42-1ca4-4f6f-a420-c93ca6f80142" providerId="ADAL" clId="{65AF13B0-18FA-40C6-9548-58DC53D0F876}" dt="2022-05-29T16:57:29.963" v="3046" actId="1076"/>
        <pc:sldMkLst>
          <pc:docMk/>
          <pc:sldMk cId="2686639269" sldId="285"/>
        </pc:sldMkLst>
        <pc:spChg chg="del">
          <ac:chgData name="장희령" userId="6a786a42-1ca4-4f6f-a420-c93ca6f80142" providerId="ADAL" clId="{65AF13B0-18FA-40C6-9548-58DC53D0F876}" dt="2022-05-29T16:30:03.603" v="2926" actId="478"/>
          <ac:spMkLst>
            <pc:docMk/>
            <pc:sldMk cId="2686639269" sldId="285"/>
            <ac:spMk id="9" creationId="{B9F06A69-FCB2-3B48-C075-47D385CD66AE}"/>
          </ac:spMkLst>
        </pc:spChg>
        <pc:spChg chg="add mod">
          <ac:chgData name="장희령" userId="6a786a42-1ca4-4f6f-a420-c93ca6f80142" providerId="ADAL" clId="{65AF13B0-18FA-40C6-9548-58DC53D0F876}" dt="2022-05-29T16:30:04.247" v="2927"/>
          <ac:spMkLst>
            <pc:docMk/>
            <pc:sldMk cId="2686639269" sldId="285"/>
            <ac:spMk id="16" creationId="{52F63ED3-C3C9-26EF-6012-C8E96DE14F38}"/>
          </ac:spMkLst>
        </pc:spChg>
        <pc:picChg chg="mod">
          <ac:chgData name="장희령" userId="6a786a42-1ca4-4f6f-a420-c93ca6f80142" providerId="ADAL" clId="{65AF13B0-18FA-40C6-9548-58DC53D0F876}" dt="2022-05-29T16:57:29.963" v="3046" actId="1076"/>
          <ac:picMkLst>
            <pc:docMk/>
            <pc:sldMk cId="2686639269" sldId="285"/>
            <ac:picMk id="10" creationId="{490B2CE7-0A84-4A45-E2CF-C29FD999ED9D}"/>
          </ac:picMkLst>
        </pc:picChg>
      </pc:sldChg>
      <pc:sldChg chg="addSp delSp modSp add mod">
        <pc:chgData name="장희령" userId="6a786a42-1ca4-4f6f-a420-c93ca6f80142" providerId="ADAL" clId="{65AF13B0-18FA-40C6-9548-58DC53D0F876}" dt="2022-05-29T18:37:32.694" v="3086" actId="1076"/>
        <pc:sldMkLst>
          <pc:docMk/>
          <pc:sldMk cId="1178186868" sldId="286"/>
        </pc:sldMkLst>
        <pc:spChg chg="mod">
          <ac:chgData name="장희령" userId="6a786a42-1ca4-4f6f-a420-c93ca6f80142" providerId="ADAL" clId="{65AF13B0-18FA-40C6-9548-58DC53D0F876}" dt="2022-05-29T16:34:11.195" v="2958" actId="20577"/>
          <ac:spMkLst>
            <pc:docMk/>
            <pc:sldMk cId="1178186868" sldId="286"/>
            <ac:spMk id="9" creationId="{B4B7D0A6-DFAE-42C5-CB32-64F172049093}"/>
          </ac:spMkLst>
        </pc:spChg>
        <pc:picChg chg="add mod">
          <ac:chgData name="장희령" userId="6a786a42-1ca4-4f6f-a420-c93ca6f80142" providerId="ADAL" clId="{65AF13B0-18FA-40C6-9548-58DC53D0F876}" dt="2022-05-29T18:36:44.937" v="3081" actId="1076"/>
          <ac:picMkLst>
            <pc:docMk/>
            <pc:sldMk cId="1178186868" sldId="286"/>
            <ac:picMk id="3" creationId="{4CF66E6F-98F7-68D4-99B9-76806AB2DB3C}"/>
          </ac:picMkLst>
        </pc:picChg>
        <pc:picChg chg="add del">
          <ac:chgData name="장희령" userId="6a786a42-1ca4-4f6f-a420-c93ca6f80142" providerId="ADAL" clId="{65AF13B0-18FA-40C6-9548-58DC53D0F876}" dt="2022-05-29T16:35:13.696" v="2965" actId="22"/>
          <ac:picMkLst>
            <pc:docMk/>
            <pc:sldMk cId="1178186868" sldId="286"/>
            <ac:picMk id="6" creationId="{ACD3808F-B8AF-1952-BF5D-81ED27AD5C25}"/>
          </ac:picMkLst>
        </pc:picChg>
        <pc:picChg chg="add mod">
          <ac:chgData name="장희령" userId="6a786a42-1ca4-4f6f-a420-c93ca6f80142" providerId="ADAL" clId="{65AF13B0-18FA-40C6-9548-58DC53D0F876}" dt="2022-05-29T18:37:32.694" v="3086" actId="1076"/>
          <ac:picMkLst>
            <pc:docMk/>
            <pc:sldMk cId="1178186868" sldId="286"/>
            <ac:picMk id="8" creationId="{FBB3E853-8683-CC4F-B818-B585DC59EB6B}"/>
          </ac:picMkLst>
        </pc:picChg>
        <pc:picChg chg="del">
          <ac:chgData name="장희령" userId="6a786a42-1ca4-4f6f-a420-c93ca6f80142" providerId="ADAL" clId="{65AF13B0-18FA-40C6-9548-58DC53D0F876}" dt="2022-05-29T16:33:48.845" v="2937" actId="478"/>
          <ac:picMkLst>
            <pc:docMk/>
            <pc:sldMk cId="1178186868" sldId="286"/>
            <ac:picMk id="14" creationId="{FBD067AE-931C-ED5B-4150-4D02106A316F}"/>
          </ac:picMkLst>
        </pc:picChg>
        <pc:picChg chg="del">
          <ac:chgData name="장희령" userId="6a786a42-1ca4-4f6f-a420-c93ca6f80142" providerId="ADAL" clId="{65AF13B0-18FA-40C6-9548-58DC53D0F876}" dt="2022-05-29T16:33:43.414" v="2936" actId="478"/>
          <ac:picMkLst>
            <pc:docMk/>
            <pc:sldMk cId="1178186868" sldId="286"/>
            <ac:picMk id="16" creationId="{EFDE162F-B4ED-A894-14F8-2878692C67BD}"/>
          </ac:picMkLst>
        </pc:picChg>
        <pc:cxnChg chg="add mod">
          <ac:chgData name="장희령" userId="6a786a42-1ca4-4f6f-a420-c93ca6f80142" providerId="ADAL" clId="{65AF13B0-18FA-40C6-9548-58DC53D0F876}" dt="2022-05-29T18:37:29.863" v="3085" actId="1076"/>
          <ac:cxnSpMkLst>
            <pc:docMk/>
            <pc:sldMk cId="1178186868" sldId="286"/>
            <ac:cxnSpMk id="15" creationId="{430A8D1E-1258-F0DB-527D-06CDF5F5F1BF}"/>
          </ac:cxnSpMkLst>
        </pc:cxnChg>
      </pc:sldChg>
      <pc:sldChg chg="new del">
        <pc:chgData name="장희령" userId="6a786a42-1ca4-4f6f-a420-c93ca6f80142" providerId="ADAL" clId="{65AF13B0-18FA-40C6-9548-58DC53D0F876}" dt="2022-05-29T16:35:10.132" v="2963" actId="47"/>
        <pc:sldMkLst>
          <pc:docMk/>
          <pc:sldMk cId="1659738646" sldId="287"/>
        </pc:sldMkLst>
      </pc:sldChg>
      <pc:sldChg chg="addSp delSp modSp add mod">
        <pc:chgData name="장희령" userId="6a786a42-1ca4-4f6f-a420-c93ca6f80142" providerId="ADAL" clId="{65AF13B0-18FA-40C6-9548-58DC53D0F876}" dt="2022-05-29T17:25:04.284" v="3076" actId="1076"/>
        <pc:sldMkLst>
          <pc:docMk/>
          <pc:sldMk cId="3214077138" sldId="287"/>
        </pc:sldMkLst>
        <pc:spChg chg="mod">
          <ac:chgData name="장희령" userId="6a786a42-1ca4-4f6f-a420-c93ca6f80142" providerId="ADAL" clId="{65AF13B0-18FA-40C6-9548-58DC53D0F876}" dt="2022-05-29T16:35:30.459" v="3000" actId="20577"/>
          <ac:spMkLst>
            <pc:docMk/>
            <pc:sldMk cId="3214077138" sldId="287"/>
            <ac:spMk id="9" creationId="{B4B7D0A6-DFAE-42C5-CB32-64F172049093}"/>
          </ac:spMkLst>
        </pc:spChg>
        <pc:picChg chg="del">
          <ac:chgData name="장희령" userId="6a786a42-1ca4-4f6f-a420-c93ca6f80142" providerId="ADAL" clId="{65AF13B0-18FA-40C6-9548-58DC53D0F876}" dt="2022-05-29T16:35:42.778" v="3021" actId="478"/>
          <ac:picMkLst>
            <pc:docMk/>
            <pc:sldMk cId="3214077138" sldId="287"/>
            <ac:picMk id="3" creationId="{4CF66E6F-98F7-68D4-99B9-76806AB2DB3C}"/>
          </ac:picMkLst>
        </pc:picChg>
        <pc:picChg chg="add mod">
          <ac:chgData name="장희령" userId="6a786a42-1ca4-4f6f-a420-c93ca6f80142" providerId="ADAL" clId="{65AF13B0-18FA-40C6-9548-58DC53D0F876}" dt="2022-05-29T17:25:04.284" v="3076" actId="1076"/>
          <ac:picMkLst>
            <pc:docMk/>
            <pc:sldMk cId="3214077138" sldId="287"/>
            <ac:picMk id="4" creationId="{DAA9E7EC-E764-47AA-AC36-C55B4E14D628}"/>
          </ac:picMkLst>
        </pc:picChg>
      </pc:sldChg>
      <pc:sldChg chg="addSp delSp modSp add mod">
        <pc:chgData name="장희령" userId="6a786a42-1ca4-4f6f-a420-c93ca6f80142" providerId="ADAL" clId="{65AF13B0-18FA-40C6-9548-58DC53D0F876}" dt="2022-05-29T17:07:54.575" v="3073" actId="1076"/>
        <pc:sldMkLst>
          <pc:docMk/>
          <pc:sldMk cId="3971814089" sldId="288"/>
        </pc:sldMkLst>
        <pc:spChg chg="mod">
          <ac:chgData name="장희령" userId="6a786a42-1ca4-4f6f-a420-c93ca6f80142" providerId="ADAL" clId="{65AF13B0-18FA-40C6-9548-58DC53D0F876}" dt="2022-05-29T16:35:38.221" v="3019" actId="20577"/>
          <ac:spMkLst>
            <pc:docMk/>
            <pc:sldMk cId="3971814089" sldId="288"/>
            <ac:spMk id="9" creationId="{B4B7D0A6-DFAE-42C5-CB32-64F172049093}"/>
          </ac:spMkLst>
        </pc:spChg>
        <pc:picChg chg="del">
          <ac:chgData name="장희령" userId="6a786a42-1ca4-4f6f-a420-c93ca6f80142" providerId="ADAL" clId="{65AF13B0-18FA-40C6-9548-58DC53D0F876}" dt="2022-05-29T16:35:39.988" v="3020" actId="478"/>
          <ac:picMkLst>
            <pc:docMk/>
            <pc:sldMk cId="3971814089" sldId="288"/>
            <ac:picMk id="3" creationId="{4CF66E6F-98F7-68D4-99B9-76806AB2DB3C}"/>
          </ac:picMkLst>
        </pc:picChg>
        <pc:picChg chg="add mod">
          <ac:chgData name="장희령" userId="6a786a42-1ca4-4f6f-a420-c93ca6f80142" providerId="ADAL" clId="{65AF13B0-18FA-40C6-9548-58DC53D0F876}" dt="2022-05-29T17:07:54.575" v="3073" actId="1076"/>
          <ac:picMkLst>
            <pc:docMk/>
            <pc:sldMk cId="3971814089" sldId="288"/>
            <ac:picMk id="4" creationId="{AD89E691-72DA-56EE-D278-A45AED4DF066}"/>
          </ac:picMkLst>
        </pc:picChg>
      </pc:sldChg>
      <pc:sldChg chg="modSp mod">
        <pc:chgData name="장희령" userId="6a786a42-1ca4-4f6f-a420-c93ca6f80142" providerId="ADAL" clId="{65AF13B0-18FA-40C6-9548-58DC53D0F876}" dt="2022-05-29T16:59:35.835" v="3063" actId="1076"/>
        <pc:sldMkLst>
          <pc:docMk/>
          <pc:sldMk cId="110811501" sldId="289"/>
        </pc:sldMkLst>
        <pc:spChg chg="mod">
          <ac:chgData name="장희령" userId="6a786a42-1ca4-4f6f-a420-c93ca6f80142" providerId="ADAL" clId="{65AF13B0-18FA-40C6-9548-58DC53D0F876}" dt="2022-05-29T16:58:59.967" v="3060" actId="1076"/>
          <ac:spMkLst>
            <pc:docMk/>
            <pc:sldMk cId="110811501" sldId="289"/>
            <ac:spMk id="17" creationId="{BFAF6330-3260-90B9-6387-1745652791BC}"/>
          </ac:spMkLst>
        </pc:spChg>
        <pc:picChg chg="mod">
          <ac:chgData name="장희령" userId="6a786a42-1ca4-4f6f-a420-c93ca6f80142" providerId="ADAL" clId="{65AF13B0-18FA-40C6-9548-58DC53D0F876}" dt="2022-05-29T16:58:59.967" v="3060" actId="1076"/>
          <ac:picMkLst>
            <pc:docMk/>
            <pc:sldMk cId="110811501" sldId="289"/>
            <ac:picMk id="11" creationId="{8E1832BA-D77C-2EDC-537A-6AACBF34C962}"/>
          </ac:picMkLst>
        </pc:picChg>
        <pc:picChg chg="mod">
          <ac:chgData name="장희령" userId="6a786a42-1ca4-4f6f-a420-c93ca6f80142" providerId="ADAL" clId="{65AF13B0-18FA-40C6-9548-58DC53D0F876}" dt="2022-05-29T16:58:59.967" v="3060" actId="1076"/>
          <ac:picMkLst>
            <pc:docMk/>
            <pc:sldMk cId="110811501" sldId="289"/>
            <ac:picMk id="13" creationId="{FE8F3335-F1F8-5F17-9CCA-7144CE6613B6}"/>
          </ac:picMkLst>
        </pc:picChg>
        <pc:picChg chg="mod">
          <ac:chgData name="장희령" userId="6a786a42-1ca4-4f6f-a420-c93ca6f80142" providerId="ADAL" clId="{65AF13B0-18FA-40C6-9548-58DC53D0F876}" dt="2022-05-29T16:59:35.835" v="3063" actId="1076"/>
          <ac:picMkLst>
            <pc:docMk/>
            <pc:sldMk cId="110811501" sldId="289"/>
            <ac:picMk id="18" creationId="{9C00FD4B-EEB2-3ADD-1FDF-3F712E165712}"/>
          </ac:picMkLst>
        </pc:picChg>
      </pc:sldChg>
      <pc:sldChg chg="addSp delSp modSp mod">
        <pc:chgData name="장희령" userId="6a786a42-1ca4-4f6f-a420-c93ca6f80142" providerId="ADAL" clId="{65AF13B0-18FA-40C6-9548-58DC53D0F876}" dt="2022-06-09T09:28:18.674" v="3504" actId="478"/>
        <pc:sldMkLst>
          <pc:docMk/>
          <pc:sldMk cId="15993147" sldId="297"/>
        </pc:sldMkLst>
        <pc:spChg chg="mod">
          <ac:chgData name="장희령" userId="6a786a42-1ca4-4f6f-a420-c93ca6f80142" providerId="ADAL" clId="{65AF13B0-18FA-40C6-9548-58DC53D0F876}" dt="2022-06-09T09:27:59.668" v="3492" actId="20577"/>
          <ac:spMkLst>
            <pc:docMk/>
            <pc:sldMk cId="15993147" sldId="297"/>
            <ac:spMk id="19" creationId="{25458C4A-0BA3-3528-7EB4-36B5079263E8}"/>
          </ac:spMkLst>
        </pc:spChg>
        <pc:picChg chg="add del">
          <ac:chgData name="장희령" userId="6a786a42-1ca4-4f6f-a420-c93ca6f80142" providerId="ADAL" clId="{65AF13B0-18FA-40C6-9548-58DC53D0F876}" dt="2022-06-09T09:28:18.674" v="3504" actId="478"/>
          <ac:picMkLst>
            <pc:docMk/>
            <pc:sldMk cId="15993147" sldId="297"/>
            <ac:picMk id="7" creationId="{FFAF7C96-04FB-9C81-7F7E-915153660D9F}"/>
          </ac:picMkLst>
        </pc:picChg>
        <pc:picChg chg="add del">
          <ac:chgData name="장희령" userId="6a786a42-1ca4-4f6f-a420-c93ca6f80142" providerId="ADAL" clId="{65AF13B0-18FA-40C6-9548-58DC53D0F876}" dt="2022-06-09T09:28:17.814" v="3503" actId="478"/>
          <ac:picMkLst>
            <pc:docMk/>
            <pc:sldMk cId="15993147" sldId="297"/>
            <ac:picMk id="9" creationId="{9A3737C1-F252-11A7-710B-087C90A25085}"/>
          </ac:picMkLst>
        </pc:picChg>
      </pc:sldChg>
      <pc:sldChg chg="addSp delSp modSp new del mod">
        <pc:chgData name="장희령" userId="6a786a42-1ca4-4f6f-a420-c93ca6f80142" providerId="ADAL" clId="{65AF13B0-18FA-40C6-9548-58DC53D0F876}" dt="2022-06-09T09:28:17.358" v="3502" actId="680"/>
        <pc:sldMkLst>
          <pc:docMk/>
          <pc:sldMk cId="1185549590" sldId="298"/>
        </pc:sldMkLst>
        <pc:spChg chg="add del">
          <ac:chgData name="장희령" userId="6a786a42-1ca4-4f6f-a420-c93ca6f80142" providerId="ADAL" clId="{65AF13B0-18FA-40C6-9548-58DC53D0F876}" dt="2022-06-09T09:28:17.309" v="3501" actId="478"/>
          <ac:spMkLst>
            <pc:docMk/>
            <pc:sldMk cId="1185549590" sldId="298"/>
            <ac:spMk id="3" creationId="{B0AB3ADF-ED24-D69E-8D4A-A200D05DF1D4}"/>
          </ac:spMkLst>
        </pc:spChg>
        <pc:picChg chg="add del mod">
          <ac:chgData name="장희령" userId="6a786a42-1ca4-4f6f-a420-c93ca6f80142" providerId="ADAL" clId="{65AF13B0-18FA-40C6-9548-58DC53D0F876}" dt="2022-06-09T09:28:17.304" v="3500"/>
          <ac:picMkLst>
            <pc:docMk/>
            <pc:sldMk cId="1185549590" sldId="298"/>
            <ac:picMk id="7" creationId="{EABAA7EB-0A44-083D-C0CB-549887300E53}"/>
          </ac:picMkLst>
        </pc:picChg>
      </pc:sldChg>
    </pc:docChg>
  </pc:docChgLst>
  <pc:docChgLst>
    <pc:chgData name="김건우" userId="S::glen0504@hanyang.ac.kr::c2c634ca-e217-469f-9fdd-f556a8d6547e" providerId="AD" clId="Web-{2013D847-26B6-47B2-BA2D-0906A34A4E09}"/>
    <pc:docChg chg="addSld modSld">
      <pc:chgData name="김건우" userId="S::glen0504@hanyang.ac.kr::c2c634ca-e217-469f-9fdd-f556a8d6547e" providerId="AD" clId="Web-{2013D847-26B6-47B2-BA2D-0906A34A4E09}" dt="2022-05-29T04:40:24.219" v="110"/>
      <pc:docMkLst>
        <pc:docMk/>
      </pc:docMkLst>
      <pc:sldChg chg="addSp delSp modSp addAnim delAnim modAnim">
        <pc:chgData name="김건우" userId="S::glen0504@hanyang.ac.kr::c2c634ca-e217-469f-9fdd-f556a8d6547e" providerId="AD" clId="Web-{2013D847-26B6-47B2-BA2D-0906A34A4E09}" dt="2022-05-29T04:40:24.219" v="110"/>
        <pc:sldMkLst>
          <pc:docMk/>
          <pc:sldMk cId="0" sldId="260"/>
        </pc:sldMkLst>
        <pc:spChg chg="add mod">
          <ac:chgData name="김건우" userId="S::glen0504@hanyang.ac.kr::c2c634ca-e217-469f-9fdd-f556a8d6547e" providerId="AD" clId="Web-{2013D847-26B6-47B2-BA2D-0906A34A4E09}" dt="2022-05-29T04:33:44.598" v="91" actId="20577"/>
          <ac:spMkLst>
            <pc:docMk/>
            <pc:sldMk cId="0" sldId="260"/>
            <ac:spMk id="6" creationId="{C8663692-7280-E590-0CD0-779455D298DB}"/>
          </ac:spMkLst>
        </pc:spChg>
        <pc:spChg chg="mod">
          <ac:chgData name="김건우" userId="S::glen0504@hanyang.ac.kr::c2c634ca-e217-469f-9fdd-f556a8d6547e" providerId="AD" clId="Web-{2013D847-26B6-47B2-BA2D-0906A34A4E09}" dt="2022-05-29T04:31:44.781" v="48" actId="20577"/>
          <ac:spMkLst>
            <pc:docMk/>
            <pc:sldMk cId="0" sldId="260"/>
            <ac:spMk id="215" creationId="{00000000-0000-0000-0000-000000000000}"/>
          </ac:spMkLst>
        </pc:spChg>
        <pc:spChg chg="mod">
          <ac:chgData name="김건우" userId="S::glen0504@hanyang.ac.kr::c2c634ca-e217-469f-9fdd-f556a8d6547e" providerId="AD" clId="Web-{2013D847-26B6-47B2-BA2D-0906A34A4E09}" dt="2022-05-29T04:31:12.406" v="42" actId="20577"/>
          <ac:spMkLst>
            <pc:docMk/>
            <pc:sldMk cId="0" sldId="260"/>
            <ac:spMk id="218" creationId="{00000000-0000-0000-0000-000000000000}"/>
          </ac:spMkLst>
        </pc:spChg>
        <pc:spChg chg="mod">
          <ac:chgData name="김건우" userId="S::glen0504@hanyang.ac.kr::c2c634ca-e217-469f-9fdd-f556a8d6547e" providerId="AD" clId="Web-{2013D847-26B6-47B2-BA2D-0906A34A4E09}" dt="2022-05-29T04:30:57.702" v="33" actId="1076"/>
          <ac:spMkLst>
            <pc:docMk/>
            <pc:sldMk cId="0" sldId="260"/>
            <ac:spMk id="219" creationId="{00000000-0000-0000-0000-000000000000}"/>
          </ac:spMkLst>
        </pc:spChg>
        <pc:picChg chg="del">
          <ac:chgData name="김건우" userId="S::glen0504@hanyang.ac.kr::c2c634ca-e217-469f-9fdd-f556a8d6547e" providerId="AD" clId="Web-{2013D847-26B6-47B2-BA2D-0906A34A4E09}" dt="2022-05-29T04:28:42.345" v="11"/>
          <ac:picMkLst>
            <pc:docMk/>
            <pc:sldMk cId="0" sldId="260"/>
            <ac:picMk id="2" creationId="{F18EB4A4-6D6D-A62E-9498-483870D00EB8}"/>
          </ac:picMkLst>
        </pc:picChg>
        <pc:picChg chg="del">
          <ac:chgData name="김건우" userId="S::glen0504@hanyang.ac.kr::c2c634ca-e217-469f-9fdd-f556a8d6547e" providerId="AD" clId="Web-{2013D847-26B6-47B2-BA2D-0906A34A4E09}" dt="2022-05-29T04:28:42.798" v="12"/>
          <ac:picMkLst>
            <pc:docMk/>
            <pc:sldMk cId="0" sldId="260"/>
            <ac:picMk id="3" creationId="{D9C7C93B-B97C-D8D1-DB0F-7B5D613B5AB7}"/>
          </ac:picMkLst>
        </pc:picChg>
        <pc:picChg chg="del">
          <ac:chgData name="김건우" userId="S::glen0504@hanyang.ac.kr::c2c634ca-e217-469f-9fdd-f556a8d6547e" providerId="AD" clId="Web-{2013D847-26B6-47B2-BA2D-0906A34A4E09}" dt="2022-05-29T04:28:41.845" v="10"/>
          <ac:picMkLst>
            <pc:docMk/>
            <pc:sldMk cId="0" sldId="260"/>
            <ac:picMk id="4" creationId="{542D5663-53ED-7DA8-3B54-937D81A44C75}"/>
          </ac:picMkLst>
        </pc:picChg>
        <pc:picChg chg="add mod">
          <ac:chgData name="김건우" userId="S::glen0504@hanyang.ac.kr::c2c634ca-e217-469f-9fdd-f556a8d6547e" providerId="AD" clId="Web-{2013D847-26B6-47B2-BA2D-0906A34A4E09}" dt="2022-05-29T04:31:17.640" v="43" actId="14100"/>
          <ac:picMkLst>
            <pc:docMk/>
            <pc:sldMk cId="0" sldId="260"/>
            <ac:picMk id="5" creationId="{C4A20D68-4060-2270-AEB5-044C08E9BEC9}"/>
          </ac:picMkLst>
        </pc:picChg>
        <pc:picChg chg="add mod">
          <ac:chgData name="김건우" userId="S::glen0504@hanyang.ac.kr::c2c634ca-e217-469f-9fdd-f556a8d6547e" providerId="AD" clId="Web-{2013D847-26B6-47B2-BA2D-0906A34A4E09}" dt="2022-05-29T04:37:16.480" v="93" actId="1076"/>
          <ac:picMkLst>
            <pc:docMk/>
            <pc:sldMk cId="0" sldId="260"/>
            <ac:picMk id="7" creationId="{0DC6A262-F560-FC45-DE4A-024DF47DA30B}"/>
          </ac:picMkLst>
        </pc:picChg>
        <pc:picChg chg="add mod">
          <ac:chgData name="김건우" userId="S::glen0504@hanyang.ac.kr::c2c634ca-e217-469f-9fdd-f556a8d6547e" providerId="AD" clId="Web-{2013D847-26B6-47B2-BA2D-0906A34A4E09}" dt="2022-05-29T04:37:32.918" v="95" actId="1076"/>
          <ac:picMkLst>
            <pc:docMk/>
            <pc:sldMk cId="0" sldId="260"/>
            <ac:picMk id="8" creationId="{163960B4-CDD4-EE97-AA69-0DA74981D1D7}"/>
          </ac:picMkLst>
        </pc:picChg>
        <pc:picChg chg="add mod">
          <ac:chgData name="김건우" userId="S::glen0504@hanyang.ac.kr::c2c634ca-e217-469f-9fdd-f556a8d6547e" providerId="AD" clId="Web-{2013D847-26B6-47B2-BA2D-0906A34A4E09}" dt="2022-05-29T04:37:50.637" v="97" actId="1076"/>
          <ac:picMkLst>
            <pc:docMk/>
            <pc:sldMk cId="0" sldId="260"/>
            <ac:picMk id="9" creationId="{6C77A24E-DFA5-58E2-0AB8-82C16AE6A737}"/>
          </ac:picMkLst>
        </pc:picChg>
        <pc:picChg chg="add mod">
          <ac:chgData name="김건우" userId="S::glen0504@hanyang.ac.kr::c2c634ca-e217-469f-9fdd-f556a8d6547e" providerId="AD" clId="Web-{2013D847-26B6-47B2-BA2D-0906A34A4E09}" dt="2022-05-29T04:38:15.762" v="99" actId="1076"/>
          <ac:picMkLst>
            <pc:docMk/>
            <pc:sldMk cId="0" sldId="260"/>
            <ac:picMk id="10" creationId="{B8F84EE0-CD99-1B29-7CC0-51FAEF5B781A}"/>
          </ac:picMkLst>
        </pc:picChg>
        <pc:picChg chg="add mod">
          <ac:chgData name="김건우" userId="S::glen0504@hanyang.ac.kr::c2c634ca-e217-469f-9fdd-f556a8d6547e" providerId="AD" clId="Web-{2013D847-26B6-47B2-BA2D-0906A34A4E09}" dt="2022-05-29T04:38:29.700" v="101" actId="1076"/>
          <ac:picMkLst>
            <pc:docMk/>
            <pc:sldMk cId="0" sldId="260"/>
            <ac:picMk id="11" creationId="{553BFAD1-ADFA-9E17-82A6-DBA400C45148}"/>
          </ac:picMkLst>
        </pc:picChg>
        <pc:picChg chg="add mod">
          <ac:chgData name="김건우" userId="S::glen0504@hanyang.ac.kr::c2c634ca-e217-469f-9fdd-f556a8d6547e" providerId="AD" clId="Web-{2013D847-26B6-47B2-BA2D-0906A34A4E09}" dt="2022-05-29T04:38:54.342" v="103" actId="1076"/>
          <ac:picMkLst>
            <pc:docMk/>
            <pc:sldMk cId="0" sldId="260"/>
            <ac:picMk id="12" creationId="{A5420952-ACCB-31D9-164D-B06F03667107}"/>
          </ac:picMkLst>
        </pc:picChg>
        <pc:picChg chg="add mod">
          <ac:chgData name="김건우" userId="S::glen0504@hanyang.ac.kr::c2c634ca-e217-469f-9fdd-f556a8d6547e" providerId="AD" clId="Web-{2013D847-26B6-47B2-BA2D-0906A34A4E09}" dt="2022-05-29T04:39:08.811" v="105" actId="1076"/>
          <ac:picMkLst>
            <pc:docMk/>
            <pc:sldMk cId="0" sldId="260"/>
            <ac:picMk id="13" creationId="{5ECBC47F-CFEC-A32A-9279-EEAC7E146E13}"/>
          </ac:picMkLst>
        </pc:picChg>
      </pc:sldChg>
      <pc:sldChg chg="add replId">
        <pc:chgData name="김건우" userId="S::glen0504@hanyang.ac.kr::c2c634ca-e217-469f-9fdd-f556a8d6547e" providerId="AD" clId="Web-{2013D847-26B6-47B2-BA2D-0906A34A4E09}" dt="2022-05-29T04:28:24.688" v="0"/>
        <pc:sldMkLst>
          <pc:docMk/>
          <pc:sldMk cId="1224303141" sldId="272"/>
        </pc:sldMkLst>
      </pc:sldChg>
      <pc:sldChg chg="add replId">
        <pc:chgData name="김건우" userId="S::glen0504@hanyang.ac.kr::c2c634ca-e217-469f-9fdd-f556a8d6547e" providerId="AD" clId="Web-{2013D847-26B6-47B2-BA2D-0906A34A4E09}" dt="2022-05-29T04:31:35.016" v="44"/>
        <pc:sldMkLst>
          <pc:docMk/>
          <pc:sldMk cId="2469103333" sldId="273"/>
        </pc:sldMkLst>
      </pc:sldChg>
      <pc:sldChg chg="add replId">
        <pc:chgData name="김건우" userId="S::glen0504@hanyang.ac.kr::c2c634ca-e217-469f-9fdd-f556a8d6547e" providerId="AD" clId="Web-{2013D847-26B6-47B2-BA2D-0906A34A4E09}" dt="2022-05-29T04:31:35.813" v="45"/>
        <pc:sldMkLst>
          <pc:docMk/>
          <pc:sldMk cId="1172449236" sldId="274"/>
        </pc:sldMkLst>
      </pc:sldChg>
    </pc:docChg>
  </pc:docChgLst>
  <pc:docChgLst>
    <pc:chgData name="장희령" userId="S::realhr0805@hanyang.ac.kr::6a786a42-1ca4-4f6f-a420-c93ca6f80142" providerId="AD" clId="Web-{AC8277BF-2F50-4D4A-B086-D6609CDC3117}"/>
    <pc:docChg chg="modSld">
      <pc:chgData name="장희령" userId="S::realhr0805@hanyang.ac.kr::6a786a42-1ca4-4f6f-a420-c93ca6f80142" providerId="AD" clId="Web-{AC8277BF-2F50-4D4A-B086-D6609CDC3117}" dt="2022-05-29T08:58:34.496" v="1" actId="20577"/>
      <pc:docMkLst>
        <pc:docMk/>
      </pc:docMkLst>
      <pc:sldChg chg="modSp">
        <pc:chgData name="장희령" userId="S::realhr0805@hanyang.ac.kr::6a786a42-1ca4-4f6f-a420-c93ca6f80142" providerId="AD" clId="Web-{AC8277BF-2F50-4D4A-B086-D6609CDC3117}" dt="2022-05-29T08:58:34.496" v="1" actId="20577"/>
        <pc:sldMkLst>
          <pc:docMk/>
          <pc:sldMk cId="0" sldId="263"/>
        </pc:sldMkLst>
        <pc:spChg chg="mod">
          <ac:chgData name="장희령" userId="S::realhr0805@hanyang.ac.kr::6a786a42-1ca4-4f6f-a420-c93ca6f80142" providerId="AD" clId="Web-{AC8277BF-2F50-4D4A-B086-D6609CDC3117}" dt="2022-05-29T08:58:34.496" v="1" actId="20577"/>
          <ac:spMkLst>
            <pc:docMk/>
            <pc:sldMk cId="0" sldId="263"/>
            <ac:spMk id="24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2123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7136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5114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5448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9359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5299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6057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4450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5997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 type="title">
  <p:cSld name="TITLE">
    <p:bg>
      <p:bgPr>
        <a:solidFill>
          <a:srgbClr val="09347E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/>
          <p:nvPr/>
        </p:nvSpPr>
        <p:spPr>
          <a:xfrm>
            <a:off x="115147" y="106680"/>
            <a:ext cx="11961708" cy="664464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38100" dir="2700000" algn="tl" rotWithShape="0">
              <a:srgbClr val="C6E1FE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2821647" y="2799011"/>
            <a:ext cx="6548704" cy="110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47E"/>
              </a:buClr>
              <a:buSzPts val="8000"/>
              <a:buNone/>
              <a:defRPr sz="8000" b="0">
                <a:solidFill>
                  <a:srgbClr val="0934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6" name="Google Shape;26;p2"/>
          <p:cNvCxnSpPr/>
          <p:nvPr/>
        </p:nvCxnSpPr>
        <p:spPr>
          <a:xfrm>
            <a:off x="3190240" y="4388475"/>
            <a:ext cx="5852160" cy="0"/>
          </a:xfrm>
          <a:prstGeom prst="straightConnector1">
            <a:avLst/>
          </a:prstGeom>
          <a:noFill/>
          <a:ln w="88900" cap="flat" cmpd="sng">
            <a:solidFill>
              <a:srgbClr val="EE2F2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" name="Google Shape;27;p2"/>
          <p:cNvCxnSpPr/>
          <p:nvPr/>
        </p:nvCxnSpPr>
        <p:spPr>
          <a:xfrm>
            <a:off x="3190240" y="2340638"/>
            <a:ext cx="5852160" cy="0"/>
          </a:xfrm>
          <a:prstGeom prst="straightConnector1">
            <a:avLst/>
          </a:prstGeom>
          <a:noFill/>
          <a:ln w="88900" cap="flat" cmpd="sng">
            <a:solidFill>
              <a:srgbClr val="EE2F2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" name="Google Shape;28;p2"/>
          <p:cNvSpPr>
            <a:spLocks noGrp="1"/>
          </p:cNvSpPr>
          <p:nvPr>
            <p:ph type="subTitle" idx="1"/>
          </p:nvPr>
        </p:nvSpPr>
        <p:spPr>
          <a:xfrm>
            <a:off x="4420649" y="4238629"/>
            <a:ext cx="3370802" cy="313059"/>
          </a:xfrm>
          <a:prstGeom prst="roundRect">
            <a:avLst>
              <a:gd name="adj" fmla="val 50000"/>
            </a:avLst>
          </a:prstGeom>
          <a:solidFill>
            <a:srgbClr val="EE2F27"/>
          </a:solidFill>
          <a:ln>
            <a:noFill/>
          </a:ln>
          <a:effectLst>
            <a:outerShdw dist="50800" dir="2700000" algn="ctr" rotWithShape="0">
              <a:srgbClr val="FCA0A1"/>
            </a:outerShdw>
          </a:effectLst>
        </p:spPr>
        <p:txBody>
          <a:bodyPr spcFirstLastPara="1" wrap="square" lIns="252000" tIns="45700" rIns="252000" bIns="45700" anchor="ctr" anchorCtr="0">
            <a:noAutofit/>
          </a:bodyPr>
          <a:lstStyle>
            <a:lvl1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lvl="2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lvl="3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lvl="4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967115" y="2206491"/>
            <a:ext cx="257767" cy="257767"/>
          </a:xfrm>
          <a:prstGeom prst="ellipse">
            <a:avLst/>
          </a:prstGeom>
          <a:solidFill>
            <a:srgbClr val="EE2F27"/>
          </a:solidFill>
          <a:ln>
            <a:noFill/>
          </a:ln>
          <a:effectLst>
            <a:outerShdw dist="50800" dir="2700000" algn="ctr" rotWithShape="0">
              <a:srgbClr val="FCA0A1"/>
            </a:outerShdw>
          </a:effectLst>
        </p:spPr>
        <p:txBody>
          <a:bodyPr spcFirstLastPara="1" wrap="square" lIns="252000" tIns="45700" rIns="252000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Google Shape;30;p2"/>
          <p:cNvCxnSpPr/>
          <p:nvPr/>
        </p:nvCxnSpPr>
        <p:spPr>
          <a:xfrm rot="5400000">
            <a:off x="8498846" y="4602461"/>
            <a:ext cx="447000" cy="447000"/>
          </a:xfrm>
          <a:prstGeom prst="curvedConnector3">
            <a:avLst>
              <a:gd name="adj1" fmla="val 50000"/>
            </a:avLst>
          </a:prstGeom>
          <a:solidFill>
            <a:srgbClr val="EE2F27"/>
          </a:solidFill>
          <a:ln w="88900" cap="flat" cmpd="sng">
            <a:solidFill>
              <a:srgbClr val="09347E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50800" algn="ctr" rotWithShape="0">
              <a:srgbClr val="C6E1FE"/>
            </a:outerShdw>
          </a:effectLst>
        </p:spPr>
      </p:cxnSp>
      <p:cxnSp>
        <p:nvCxnSpPr>
          <p:cNvPr id="31" name="Google Shape;31;p2"/>
          <p:cNvCxnSpPr/>
          <p:nvPr/>
        </p:nvCxnSpPr>
        <p:spPr>
          <a:xfrm rot="5400000">
            <a:off x="8070565" y="4597100"/>
            <a:ext cx="447000" cy="447000"/>
          </a:xfrm>
          <a:prstGeom prst="curvedConnector3">
            <a:avLst>
              <a:gd name="adj1" fmla="val 50000"/>
            </a:avLst>
          </a:prstGeom>
          <a:solidFill>
            <a:srgbClr val="EE2F27"/>
          </a:solidFill>
          <a:ln w="88900" cap="flat" cmpd="sng">
            <a:solidFill>
              <a:srgbClr val="09347E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50800" algn="ctr" rotWithShape="0">
              <a:srgbClr val="C6E1FE"/>
            </a:outerShdw>
          </a:effectLst>
        </p:spPr>
      </p:cxnSp>
      <p:cxnSp>
        <p:nvCxnSpPr>
          <p:cNvPr id="32" name="Google Shape;32;p2"/>
          <p:cNvCxnSpPr/>
          <p:nvPr/>
        </p:nvCxnSpPr>
        <p:spPr>
          <a:xfrm rot="-5400000" flipH="1">
            <a:off x="3246156" y="4602462"/>
            <a:ext cx="447000" cy="447000"/>
          </a:xfrm>
          <a:prstGeom prst="curvedConnector3">
            <a:avLst>
              <a:gd name="adj1" fmla="val 50000"/>
            </a:avLst>
          </a:prstGeom>
          <a:solidFill>
            <a:srgbClr val="EE2F27"/>
          </a:solidFill>
          <a:ln w="88900" cap="flat" cmpd="sng">
            <a:solidFill>
              <a:srgbClr val="09347E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50800" algn="ctr" rotWithShape="0">
              <a:srgbClr val="C6E1FE"/>
            </a:outerShdw>
          </a:effectLst>
        </p:spPr>
      </p:cxnSp>
      <p:cxnSp>
        <p:nvCxnSpPr>
          <p:cNvPr id="33" name="Google Shape;33;p2"/>
          <p:cNvCxnSpPr/>
          <p:nvPr/>
        </p:nvCxnSpPr>
        <p:spPr>
          <a:xfrm rot="-5400000" flipH="1">
            <a:off x="3674437" y="4597101"/>
            <a:ext cx="447000" cy="447000"/>
          </a:xfrm>
          <a:prstGeom prst="curvedConnector3">
            <a:avLst>
              <a:gd name="adj1" fmla="val 50000"/>
            </a:avLst>
          </a:prstGeom>
          <a:solidFill>
            <a:srgbClr val="EE2F27"/>
          </a:solidFill>
          <a:ln w="88900" cap="flat" cmpd="sng">
            <a:solidFill>
              <a:srgbClr val="09347E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50800" algn="ctr" rotWithShape="0">
              <a:srgbClr val="C6E1FE"/>
            </a:outerShdw>
          </a:effectLst>
        </p:spPr>
      </p:cxnSp>
      <p:cxnSp>
        <p:nvCxnSpPr>
          <p:cNvPr id="34" name="Google Shape;34;p2"/>
          <p:cNvCxnSpPr/>
          <p:nvPr/>
        </p:nvCxnSpPr>
        <p:spPr>
          <a:xfrm rot="10800000" flipH="1">
            <a:off x="3246156" y="1674652"/>
            <a:ext cx="447000" cy="447000"/>
          </a:xfrm>
          <a:prstGeom prst="curvedConnector3">
            <a:avLst>
              <a:gd name="adj1" fmla="val 50000"/>
            </a:avLst>
          </a:prstGeom>
          <a:solidFill>
            <a:srgbClr val="EE2F27"/>
          </a:solidFill>
          <a:ln w="88900" cap="flat" cmpd="sng">
            <a:solidFill>
              <a:srgbClr val="09347E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50800" algn="ctr" rotWithShape="0">
              <a:srgbClr val="C6E1FE"/>
            </a:outerShdw>
          </a:effectLst>
        </p:spPr>
      </p:cxnSp>
      <p:cxnSp>
        <p:nvCxnSpPr>
          <p:cNvPr id="35" name="Google Shape;35;p2"/>
          <p:cNvCxnSpPr/>
          <p:nvPr/>
        </p:nvCxnSpPr>
        <p:spPr>
          <a:xfrm rot="10800000" flipH="1">
            <a:off x="3674437" y="1680013"/>
            <a:ext cx="447000" cy="447000"/>
          </a:xfrm>
          <a:prstGeom prst="curvedConnector3">
            <a:avLst>
              <a:gd name="adj1" fmla="val 50000"/>
            </a:avLst>
          </a:prstGeom>
          <a:solidFill>
            <a:srgbClr val="EE2F27"/>
          </a:solidFill>
          <a:ln w="88900" cap="flat" cmpd="sng">
            <a:solidFill>
              <a:srgbClr val="09347E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50800" algn="ctr" rotWithShape="0">
              <a:srgbClr val="C6E1FE"/>
            </a:outerShdw>
          </a:effectLst>
        </p:spPr>
      </p:cxnSp>
      <p:cxnSp>
        <p:nvCxnSpPr>
          <p:cNvPr id="36" name="Google Shape;36;p2"/>
          <p:cNvCxnSpPr/>
          <p:nvPr/>
        </p:nvCxnSpPr>
        <p:spPr>
          <a:xfrm rot="5400000" flipH="1">
            <a:off x="8498846" y="1674651"/>
            <a:ext cx="447000" cy="447000"/>
          </a:xfrm>
          <a:prstGeom prst="curvedConnector3">
            <a:avLst>
              <a:gd name="adj1" fmla="val 50000"/>
            </a:avLst>
          </a:prstGeom>
          <a:solidFill>
            <a:srgbClr val="EE2F27"/>
          </a:solidFill>
          <a:ln w="88900" cap="flat" cmpd="sng">
            <a:solidFill>
              <a:srgbClr val="09347E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50800" algn="ctr" rotWithShape="0">
              <a:srgbClr val="C6E1FE"/>
            </a:outerShdw>
          </a:effectLst>
        </p:spPr>
      </p:cxnSp>
      <p:cxnSp>
        <p:nvCxnSpPr>
          <p:cNvPr id="37" name="Google Shape;37;p2"/>
          <p:cNvCxnSpPr/>
          <p:nvPr/>
        </p:nvCxnSpPr>
        <p:spPr>
          <a:xfrm rot="5400000" flipH="1">
            <a:off x="8070565" y="1680012"/>
            <a:ext cx="447000" cy="447000"/>
          </a:xfrm>
          <a:prstGeom prst="curvedConnector3">
            <a:avLst>
              <a:gd name="adj1" fmla="val 50000"/>
            </a:avLst>
          </a:prstGeom>
          <a:solidFill>
            <a:srgbClr val="EE2F27"/>
          </a:solidFill>
          <a:ln w="88900" cap="flat" cmpd="sng">
            <a:solidFill>
              <a:srgbClr val="09347E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50800" algn="ctr" rotWithShape="0">
              <a:srgbClr val="C6E1FE"/>
            </a:outerShdw>
          </a:effectLst>
        </p:spPr>
      </p:cxnSp>
      <p:sp>
        <p:nvSpPr>
          <p:cNvPr id="38" name="Google Shape;38;p2"/>
          <p:cNvSpPr txBox="1">
            <a:spLocks noGrp="1"/>
          </p:cNvSpPr>
          <p:nvPr>
            <p:ph type="ftr" idx="11"/>
          </p:nvPr>
        </p:nvSpPr>
        <p:spPr>
          <a:xfrm>
            <a:off x="3190241" y="6301740"/>
            <a:ext cx="5852159" cy="259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E2F27"/>
              </a:buClr>
              <a:buSzPts val="900"/>
              <a:buNone/>
              <a:defRPr sz="900" b="1">
                <a:solidFill>
                  <a:srgbClr val="EE2F2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2492956" y="312420"/>
            <a:ext cx="7231192" cy="6179820"/>
            <a:chOff x="2821647" y="312420"/>
            <a:chExt cx="6573811" cy="6179820"/>
          </a:xfrm>
        </p:grpSpPr>
        <p:cxnSp>
          <p:nvCxnSpPr>
            <p:cNvPr id="40" name="Google Shape;40;p2"/>
            <p:cNvCxnSpPr/>
            <p:nvPr/>
          </p:nvCxnSpPr>
          <p:spPr>
            <a:xfrm>
              <a:off x="2821647" y="312420"/>
              <a:ext cx="0" cy="6179820"/>
            </a:xfrm>
            <a:prstGeom prst="straightConnector1">
              <a:avLst/>
            </a:prstGeom>
            <a:solidFill>
              <a:srgbClr val="EE2F27"/>
            </a:solidFill>
            <a:ln w="12700" cap="flat" cmpd="sng">
              <a:solidFill>
                <a:srgbClr val="F2F2F2"/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9395458" y="312420"/>
              <a:ext cx="0" cy="6179820"/>
            </a:xfrm>
            <a:prstGeom prst="straightConnector1">
              <a:avLst/>
            </a:prstGeom>
            <a:solidFill>
              <a:srgbClr val="EE2F27"/>
            </a:solidFill>
            <a:ln w="12700" cap="flat" cmpd="sng">
              <a:solidFill>
                <a:srgbClr val="F2F2F2"/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제목 슬라이드">
  <p:cSld name="4_제목 슬라이드">
    <p:bg>
      <p:bgPr>
        <a:solidFill>
          <a:srgbClr val="09347E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/>
          <p:nvPr/>
        </p:nvSpPr>
        <p:spPr>
          <a:xfrm>
            <a:off x="115147" y="106680"/>
            <a:ext cx="11961708" cy="664464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38100" dir="2700000" algn="tl" rotWithShape="0">
              <a:srgbClr val="C6E1FE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"/>
          <p:cNvSpPr txBox="1">
            <a:spLocks noGrp="1"/>
          </p:cNvSpPr>
          <p:nvPr>
            <p:ph type="subTitle" idx="1"/>
          </p:nvPr>
        </p:nvSpPr>
        <p:spPr>
          <a:xfrm>
            <a:off x="1898180" y="2787043"/>
            <a:ext cx="2500088" cy="56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9347E"/>
              </a:buClr>
              <a:buSzPts val="5400"/>
              <a:buNone/>
              <a:defRPr sz="5400" b="0">
                <a:solidFill>
                  <a:srgbClr val="0934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lvl="2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lvl="3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lvl="4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body" idx="2"/>
          </p:nvPr>
        </p:nvSpPr>
        <p:spPr>
          <a:xfrm>
            <a:off x="1898213" y="3639811"/>
            <a:ext cx="2500088" cy="315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B3C33"/>
              </a:buClr>
              <a:buSzPts val="1800"/>
              <a:buNone/>
              <a:defRPr sz="1800">
                <a:solidFill>
                  <a:srgbClr val="1B3C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1898180" y="2340638"/>
            <a:ext cx="2500088" cy="2047837"/>
            <a:chOff x="1630316" y="2340638"/>
            <a:chExt cx="5852160" cy="2047837"/>
          </a:xfrm>
        </p:grpSpPr>
        <p:cxnSp>
          <p:nvCxnSpPr>
            <p:cNvPr id="47" name="Google Shape;47;p3"/>
            <p:cNvCxnSpPr/>
            <p:nvPr/>
          </p:nvCxnSpPr>
          <p:spPr>
            <a:xfrm>
              <a:off x="1630316" y="4388475"/>
              <a:ext cx="5852160" cy="0"/>
            </a:xfrm>
            <a:prstGeom prst="straightConnector1">
              <a:avLst/>
            </a:prstGeom>
            <a:noFill/>
            <a:ln w="88900" cap="flat" cmpd="sng">
              <a:solidFill>
                <a:srgbClr val="EE2F2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8" name="Google Shape;48;p3"/>
            <p:cNvCxnSpPr/>
            <p:nvPr/>
          </p:nvCxnSpPr>
          <p:spPr>
            <a:xfrm>
              <a:off x="1630316" y="2340638"/>
              <a:ext cx="5852160" cy="0"/>
            </a:xfrm>
            <a:prstGeom prst="straightConnector1">
              <a:avLst/>
            </a:prstGeom>
            <a:noFill/>
            <a:ln w="88900" cap="flat" cmpd="sng">
              <a:solidFill>
                <a:srgbClr val="EE2F2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9" name="Google Shape;49;p3"/>
          <p:cNvSpPr/>
          <p:nvPr/>
        </p:nvSpPr>
        <p:spPr>
          <a:xfrm>
            <a:off x="3019340" y="2206491"/>
            <a:ext cx="257767" cy="257767"/>
          </a:xfrm>
          <a:prstGeom prst="ellipse">
            <a:avLst/>
          </a:prstGeom>
          <a:solidFill>
            <a:schemeClr val="lt1"/>
          </a:solidFill>
          <a:ln w="63500" cap="flat" cmpd="sng">
            <a:solidFill>
              <a:srgbClr val="EE2F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50800" dir="2700000" algn="ctr" rotWithShape="0">
              <a:srgbClr val="FCA0A1"/>
            </a:outerShdw>
          </a:effectLst>
        </p:spPr>
        <p:txBody>
          <a:bodyPr spcFirstLastPara="1" wrap="square" lIns="252000" tIns="45700" rIns="252000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50;p3"/>
          <p:cNvCxnSpPr/>
          <p:nvPr/>
        </p:nvCxnSpPr>
        <p:spPr>
          <a:xfrm>
            <a:off x="11809336" y="312420"/>
            <a:ext cx="0" cy="6179820"/>
          </a:xfrm>
          <a:prstGeom prst="straightConnector1">
            <a:avLst/>
          </a:prstGeom>
          <a:solidFill>
            <a:srgbClr val="EE2F27"/>
          </a:solidFill>
          <a:ln w="12700" cap="flat" cmpd="sng">
            <a:solidFill>
              <a:srgbClr val="F2F2F2">
                <a:alpha val="21960"/>
              </a:srgbClr>
            </a:solidFill>
            <a:prstDash val="solid"/>
            <a:miter lim="800000"/>
            <a:headEnd type="oval" w="med" len="med"/>
            <a:tailEnd type="oval" w="med" len="med"/>
          </a:ln>
        </p:spPr>
      </p:cxnSp>
      <p:grpSp>
        <p:nvGrpSpPr>
          <p:cNvPr id="51" name="Google Shape;51;p3"/>
          <p:cNvGrpSpPr/>
          <p:nvPr/>
        </p:nvGrpSpPr>
        <p:grpSpPr>
          <a:xfrm>
            <a:off x="3656042" y="4653353"/>
            <a:ext cx="657641" cy="339895"/>
            <a:chOff x="3155625" y="4597100"/>
            <a:chExt cx="875321" cy="452401"/>
          </a:xfrm>
        </p:grpSpPr>
        <p:cxnSp>
          <p:nvCxnSpPr>
            <p:cNvPr id="52" name="Google Shape;52;p3"/>
            <p:cNvCxnSpPr/>
            <p:nvPr/>
          </p:nvCxnSpPr>
          <p:spPr>
            <a:xfrm rot="5400000">
              <a:off x="3583906" y="4602461"/>
              <a:ext cx="447040" cy="447040"/>
            </a:xfrm>
            <a:prstGeom prst="curvedConnector3">
              <a:avLst>
                <a:gd name="adj1" fmla="val 50000"/>
              </a:avLst>
            </a:prstGeom>
            <a:solidFill>
              <a:srgbClr val="EE2F27"/>
            </a:solidFill>
            <a:ln w="88900" cap="flat" cmpd="sng">
              <a:solidFill>
                <a:srgbClr val="09347E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50800" algn="ctr" rotWithShape="0">
                <a:srgbClr val="C6E1FE"/>
              </a:outerShdw>
            </a:effectLst>
          </p:spPr>
        </p:cxnSp>
        <p:cxnSp>
          <p:nvCxnSpPr>
            <p:cNvPr id="53" name="Google Shape;53;p3"/>
            <p:cNvCxnSpPr/>
            <p:nvPr/>
          </p:nvCxnSpPr>
          <p:spPr>
            <a:xfrm rot="5400000">
              <a:off x="3155625" y="4597100"/>
              <a:ext cx="447040" cy="447040"/>
            </a:xfrm>
            <a:prstGeom prst="curvedConnector3">
              <a:avLst>
                <a:gd name="adj1" fmla="val 50000"/>
              </a:avLst>
            </a:prstGeom>
            <a:solidFill>
              <a:srgbClr val="EE2F27"/>
            </a:solidFill>
            <a:ln w="88900" cap="flat" cmpd="sng">
              <a:solidFill>
                <a:srgbClr val="09347E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50800" algn="ctr" rotWithShape="0">
                <a:srgbClr val="C6E1FE"/>
              </a:outerShdw>
            </a:effectLst>
          </p:spPr>
        </p:cxnSp>
      </p:grpSp>
      <p:grpSp>
        <p:nvGrpSpPr>
          <p:cNvPr id="54" name="Google Shape;54;p3"/>
          <p:cNvGrpSpPr/>
          <p:nvPr/>
        </p:nvGrpSpPr>
        <p:grpSpPr>
          <a:xfrm>
            <a:off x="1939754" y="1670877"/>
            <a:ext cx="657641" cy="339895"/>
            <a:chOff x="1676574" y="1614624"/>
            <a:chExt cx="875321" cy="452401"/>
          </a:xfrm>
        </p:grpSpPr>
        <p:cxnSp>
          <p:nvCxnSpPr>
            <p:cNvPr id="55" name="Google Shape;55;p3"/>
            <p:cNvCxnSpPr/>
            <p:nvPr/>
          </p:nvCxnSpPr>
          <p:spPr>
            <a:xfrm rot="5400000">
              <a:off x="2104855" y="1619985"/>
              <a:ext cx="447040" cy="447040"/>
            </a:xfrm>
            <a:prstGeom prst="curvedConnector3">
              <a:avLst>
                <a:gd name="adj1" fmla="val 50000"/>
              </a:avLst>
            </a:prstGeom>
            <a:solidFill>
              <a:srgbClr val="EE2F27"/>
            </a:solidFill>
            <a:ln w="88900" cap="flat" cmpd="sng">
              <a:solidFill>
                <a:srgbClr val="09347E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50800" algn="ctr" rotWithShape="0">
                <a:srgbClr val="C6E1FE"/>
              </a:outerShdw>
            </a:effectLst>
          </p:spPr>
        </p:cxnSp>
        <p:cxnSp>
          <p:nvCxnSpPr>
            <p:cNvPr id="56" name="Google Shape;56;p3"/>
            <p:cNvCxnSpPr/>
            <p:nvPr/>
          </p:nvCxnSpPr>
          <p:spPr>
            <a:xfrm rot="5400000">
              <a:off x="1676574" y="1614624"/>
              <a:ext cx="447040" cy="447040"/>
            </a:xfrm>
            <a:prstGeom prst="curvedConnector3">
              <a:avLst>
                <a:gd name="adj1" fmla="val 50000"/>
              </a:avLst>
            </a:prstGeom>
            <a:solidFill>
              <a:srgbClr val="EE2F27"/>
            </a:solidFill>
            <a:ln w="88900" cap="flat" cmpd="sng">
              <a:solidFill>
                <a:srgbClr val="09347E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50800" algn="ctr" rotWithShape="0">
                <a:srgbClr val="C6E1FE"/>
              </a:outerShdw>
            </a:effectLst>
          </p:spPr>
        </p:cxnSp>
      </p:grpSp>
      <p:grpSp>
        <p:nvGrpSpPr>
          <p:cNvPr id="57" name="Google Shape;57;p3"/>
          <p:cNvGrpSpPr/>
          <p:nvPr/>
        </p:nvGrpSpPr>
        <p:grpSpPr>
          <a:xfrm flipH="1">
            <a:off x="3656042" y="1663849"/>
            <a:ext cx="657641" cy="339895"/>
            <a:chOff x="1676574" y="1614624"/>
            <a:chExt cx="875321" cy="452401"/>
          </a:xfrm>
        </p:grpSpPr>
        <p:cxnSp>
          <p:nvCxnSpPr>
            <p:cNvPr id="58" name="Google Shape;58;p3"/>
            <p:cNvCxnSpPr/>
            <p:nvPr/>
          </p:nvCxnSpPr>
          <p:spPr>
            <a:xfrm rot="5400000">
              <a:off x="2104855" y="1619985"/>
              <a:ext cx="447040" cy="447040"/>
            </a:xfrm>
            <a:prstGeom prst="curvedConnector3">
              <a:avLst>
                <a:gd name="adj1" fmla="val 50000"/>
              </a:avLst>
            </a:prstGeom>
            <a:solidFill>
              <a:srgbClr val="EE2F27"/>
            </a:solidFill>
            <a:ln w="88900" cap="flat" cmpd="sng">
              <a:solidFill>
                <a:srgbClr val="09347E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50800" algn="ctr" rotWithShape="0">
                <a:srgbClr val="C6E1FE"/>
              </a:outerShdw>
            </a:effectLst>
          </p:spPr>
        </p:cxnSp>
        <p:cxnSp>
          <p:nvCxnSpPr>
            <p:cNvPr id="59" name="Google Shape;59;p3"/>
            <p:cNvCxnSpPr/>
            <p:nvPr/>
          </p:nvCxnSpPr>
          <p:spPr>
            <a:xfrm rot="5400000">
              <a:off x="1676574" y="1614624"/>
              <a:ext cx="447040" cy="447040"/>
            </a:xfrm>
            <a:prstGeom prst="curvedConnector3">
              <a:avLst>
                <a:gd name="adj1" fmla="val 50000"/>
              </a:avLst>
            </a:prstGeom>
            <a:solidFill>
              <a:srgbClr val="EE2F27"/>
            </a:solidFill>
            <a:ln w="88900" cap="flat" cmpd="sng">
              <a:solidFill>
                <a:srgbClr val="09347E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50800" algn="ctr" rotWithShape="0">
                <a:srgbClr val="C6E1FE"/>
              </a:outerShdw>
            </a:effectLst>
          </p:spPr>
        </p:cxnSp>
      </p:grpSp>
      <p:grpSp>
        <p:nvGrpSpPr>
          <p:cNvPr id="60" name="Google Shape;60;p3"/>
          <p:cNvGrpSpPr/>
          <p:nvPr/>
        </p:nvGrpSpPr>
        <p:grpSpPr>
          <a:xfrm flipH="1">
            <a:off x="1961825" y="4653172"/>
            <a:ext cx="657641" cy="339895"/>
            <a:chOff x="1676574" y="1614624"/>
            <a:chExt cx="875321" cy="452401"/>
          </a:xfrm>
        </p:grpSpPr>
        <p:cxnSp>
          <p:nvCxnSpPr>
            <p:cNvPr id="61" name="Google Shape;61;p3"/>
            <p:cNvCxnSpPr/>
            <p:nvPr/>
          </p:nvCxnSpPr>
          <p:spPr>
            <a:xfrm rot="5400000">
              <a:off x="2104855" y="1619985"/>
              <a:ext cx="447040" cy="447040"/>
            </a:xfrm>
            <a:prstGeom prst="curvedConnector3">
              <a:avLst>
                <a:gd name="adj1" fmla="val 50000"/>
              </a:avLst>
            </a:prstGeom>
            <a:solidFill>
              <a:srgbClr val="EE2F27"/>
            </a:solidFill>
            <a:ln w="88900" cap="flat" cmpd="sng">
              <a:solidFill>
                <a:srgbClr val="09347E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50800" algn="ctr" rotWithShape="0">
                <a:srgbClr val="C6E1FE"/>
              </a:outerShdw>
            </a:effectLst>
          </p:spPr>
        </p:cxnSp>
        <p:cxnSp>
          <p:nvCxnSpPr>
            <p:cNvPr id="62" name="Google Shape;62;p3"/>
            <p:cNvCxnSpPr/>
            <p:nvPr/>
          </p:nvCxnSpPr>
          <p:spPr>
            <a:xfrm rot="5400000">
              <a:off x="1676574" y="1614624"/>
              <a:ext cx="447040" cy="447040"/>
            </a:xfrm>
            <a:prstGeom prst="curvedConnector3">
              <a:avLst>
                <a:gd name="adj1" fmla="val 50000"/>
              </a:avLst>
            </a:prstGeom>
            <a:solidFill>
              <a:srgbClr val="EE2F27"/>
            </a:solidFill>
            <a:ln w="88900" cap="flat" cmpd="sng">
              <a:solidFill>
                <a:srgbClr val="09347E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50800" algn="ctr" rotWithShape="0">
                <a:srgbClr val="C6E1FE"/>
              </a:outerShdw>
            </a:effectLst>
          </p:spPr>
        </p:cxnSp>
      </p:grpSp>
      <p:sp>
        <p:nvSpPr>
          <p:cNvPr id="63" name="Google Shape;63;p3"/>
          <p:cNvSpPr txBox="1">
            <a:spLocks noGrp="1"/>
          </p:cNvSpPr>
          <p:nvPr>
            <p:ph type="body" idx="3"/>
          </p:nvPr>
        </p:nvSpPr>
        <p:spPr>
          <a:xfrm>
            <a:off x="6835997" y="1671638"/>
            <a:ext cx="4535266" cy="3443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E2F27"/>
              </a:buClr>
              <a:buSzPts val="1800"/>
              <a:buNone/>
              <a:defRPr sz="1800" b="1">
                <a:solidFill>
                  <a:srgbClr val="EE2F2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4" name="Google Shape;64;p3"/>
          <p:cNvCxnSpPr/>
          <p:nvPr/>
        </p:nvCxnSpPr>
        <p:spPr>
          <a:xfrm>
            <a:off x="6121194" y="595746"/>
            <a:ext cx="0" cy="5666509"/>
          </a:xfrm>
          <a:prstGeom prst="straightConnector1">
            <a:avLst/>
          </a:prstGeom>
          <a:noFill/>
          <a:ln w="3175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1_제목 및 내용">
    <p:bg>
      <p:bgPr>
        <a:solidFill>
          <a:srgbClr val="09347E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4"/>
          <p:cNvCxnSpPr/>
          <p:nvPr/>
        </p:nvCxnSpPr>
        <p:spPr>
          <a:xfrm>
            <a:off x="3169920" y="106679"/>
            <a:ext cx="5852160" cy="0"/>
          </a:xfrm>
          <a:prstGeom prst="straightConnector1">
            <a:avLst/>
          </a:prstGeom>
          <a:noFill/>
          <a:ln w="88900" cap="flat" cmpd="sng">
            <a:solidFill>
              <a:srgbClr val="EE2F2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4"/>
          <p:cNvSpPr/>
          <p:nvPr/>
        </p:nvSpPr>
        <p:spPr>
          <a:xfrm>
            <a:off x="126865" y="106679"/>
            <a:ext cx="11950835" cy="663860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1EE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50800" dir="2700000" algn="tl" rotWithShape="0">
              <a:srgbClr val="FCA0A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  <a:prstGeom prst="rect">
            <a:avLst/>
          </a:prstGeom>
          <a:noFill/>
          <a:ln w="9525" cap="flat" cmpd="sng">
            <a:solidFill>
              <a:srgbClr val="D8D8D8">
                <a:alpha val="4705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47E"/>
              </a:buClr>
              <a:buSzPts val="3600"/>
              <a:buNone/>
              <a:defRPr sz="3600">
                <a:solidFill>
                  <a:srgbClr val="09347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"/>
          <p:cNvSpPr txBox="1">
            <a:spLocks noGrp="1"/>
          </p:cNvSpPr>
          <p:nvPr>
            <p:ph type="ftr" idx="11"/>
          </p:nvPr>
        </p:nvSpPr>
        <p:spPr>
          <a:xfrm>
            <a:off x="9397486" y="6341589"/>
            <a:ext cx="2150751" cy="29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"/>
          <p:cNvSpPr txBox="1">
            <a:spLocks noGrp="1"/>
          </p:cNvSpPr>
          <p:nvPr>
            <p:ph type="body" idx="1"/>
          </p:nvPr>
        </p:nvSpPr>
        <p:spPr>
          <a:xfrm>
            <a:off x="1400906" y="1777999"/>
            <a:ext cx="9390178" cy="4375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396804" y="361026"/>
            <a:ext cx="343088" cy="343088"/>
          </a:xfrm>
          <a:prstGeom prst="ellipse">
            <a:avLst/>
          </a:prstGeom>
          <a:solidFill>
            <a:srgbClr val="EE2F27"/>
          </a:solidFill>
          <a:ln>
            <a:noFill/>
          </a:ln>
          <a:effectLst>
            <a:outerShdw dist="50800" dir="2700000" algn="ctr" rotWithShape="0">
              <a:srgbClr val="FCA0A1"/>
            </a:outerShdw>
          </a:effectLst>
        </p:spPr>
        <p:txBody>
          <a:bodyPr spcFirstLastPara="1" wrap="square" lIns="252000" tIns="45700" rIns="252000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"/>
          <p:cNvSpPr txBox="1">
            <a:spLocks noGrp="1"/>
          </p:cNvSpPr>
          <p:nvPr>
            <p:ph type="sldNum" idx="12"/>
          </p:nvPr>
        </p:nvSpPr>
        <p:spPr>
          <a:xfrm>
            <a:off x="282591" y="430114"/>
            <a:ext cx="576006" cy="2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4"/>
          <p:cNvSpPr>
            <a:spLocks noGrp="1"/>
          </p:cNvSpPr>
          <p:nvPr>
            <p:ph type="subTitle" idx="2"/>
          </p:nvPr>
        </p:nvSpPr>
        <p:spPr>
          <a:xfrm>
            <a:off x="3894865" y="1311135"/>
            <a:ext cx="4425708" cy="198732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>
            <a:noFill/>
          </a:ln>
          <a:effectLst>
            <a:outerShdw dist="38100" dir="2700000" algn="tl" rotWithShape="0">
              <a:srgbClr val="FCA0A1"/>
            </a:outerShdw>
          </a:effectLst>
        </p:spPr>
        <p:txBody>
          <a:bodyPr spcFirstLastPara="1" wrap="square" lIns="180000" tIns="45700" rIns="180000" bIns="45700" anchor="ctr" anchorCtr="0">
            <a:noAutofit/>
          </a:bodyPr>
          <a:lstStyle>
            <a:lvl1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E5D4"/>
              </a:buClr>
              <a:buSzPts val="1200"/>
              <a:buNone/>
              <a:defRPr sz="1200" b="0">
                <a:solidFill>
                  <a:srgbClr val="F4E5D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lvl="2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lvl="3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lvl="4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6015971" y="197205"/>
            <a:ext cx="160054" cy="160054"/>
          </a:xfrm>
          <a:prstGeom prst="ellipse">
            <a:avLst/>
          </a:prstGeom>
          <a:solidFill>
            <a:srgbClr val="09347E"/>
          </a:solidFill>
          <a:ln>
            <a:noFill/>
          </a:ln>
          <a:effectLst>
            <a:outerShdw dist="50800" dir="2700000" algn="ctr" rotWithShape="0">
              <a:srgbClr val="FCA0A1"/>
            </a:outerShdw>
          </a:effectLst>
        </p:spPr>
        <p:txBody>
          <a:bodyPr spcFirstLastPara="1" wrap="square" lIns="252000" tIns="45700" rIns="252000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"/>
          <p:cNvSpPr/>
          <p:nvPr/>
        </p:nvSpPr>
        <p:spPr>
          <a:xfrm>
            <a:off x="115147" y="106680"/>
            <a:ext cx="11961708" cy="6644642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FFF1EE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01600" dir="2700000" algn="tl" rotWithShape="0">
              <a:srgbClr val="C6E1FE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5"/>
          <p:cNvSpPr txBox="1">
            <a:spLocks noGrp="1"/>
          </p:cNvSpPr>
          <p:nvPr>
            <p:ph type="title"/>
          </p:nvPr>
        </p:nvSpPr>
        <p:spPr>
          <a:xfrm>
            <a:off x="1553308" y="704494"/>
            <a:ext cx="9085386" cy="567808"/>
          </a:xfrm>
          <a:prstGeom prst="rect">
            <a:avLst/>
          </a:prstGeom>
          <a:noFill/>
          <a:ln w="9525" cap="flat" cmpd="sng">
            <a:solidFill>
              <a:srgbClr val="D8D8D8">
                <a:alpha val="4705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47E"/>
              </a:buClr>
              <a:buSzPts val="3200"/>
              <a:buNone/>
              <a:defRPr sz="3200">
                <a:solidFill>
                  <a:srgbClr val="09347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ftr" idx="11"/>
          </p:nvPr>
        </p:nvSpPr>
        <p:spPr>
          <a:xfrm>
            <a:off x="9397486" y="6341589"/>
            <a:ext cx="2150751" cy="29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00"/>
              <a:buNone/>
              <a:defRPr sz="7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1400906" y="1777999"/>
            <a:ext cx="9390178" cy="4375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>
            <a:spLocks noGrp="1"/>
          </p:cNvSpPr>
          <p:nvPr>
            <p:ph type="subTitle" idx="2"/>
          </p:nvPr>
        </p:nvSpPr>
        <p:spPr>
          <a:xfrm>
            <a:off x="4278914" y="323571"/>
            <a:ext cx="3657610" cy="264513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>
            <a:noFill/>
          </a:ln>
          <a:effectLst>
            <a:outerShdw dist="38100" dir="2700000" algn="tl" rotWithShape="0">
              <a:srgbClr val="FCA0A1"/>
            </a:outerShdw>
          </a:effectLst>
        </p:spPr>
        <p:txBody>
          <a:bodyPr spcFirstLastPara="1" wrap="square" lIns="180000" tIns="45700" rIns="180000" bIns="45700" anchor="ctr" anchorCtr="0">
            <a:noAutofit/>
          </a:bodyPr>
          <a:lstStyle>
            <a:lvl1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E5D4"/>
              </a:buClr>
              <a:buSzPts val="1000"/>
              <a:buNone/>
              <a:defRPr sz="1000" b="0">
                <a:solidFill>
                  <a:srgbClr val="F4E5D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lvl="2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lvl="3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lvl="4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1" name="Google Shape;81;p5"/>
          <p:cNvGrpSpPr/>
          <p:nvPr/>
        </p:nvGrpSpPr>
        <p:grpSpPr>
          <a:xfrm>
            <a:off x="300038" y="324349"/>
            <a:ext cx="11591925" cy="6179820"/>
            <a:chOff x="2821647" y="312420"/>
            <a:chExt cx="10538114" cy="6179820"/>
          </a:xfrm>
        </p:grpSpPr>
        <p:cxnSp>
          <p:nvCxnSpPr>
            <p:cNvPr id="82" name="Google Shape;82;p5"/>
            <p:cNvCxnSpPr/>
            <p:nvPr/>
          </p:nvCxnSpPr>
          <p:spPr>
            <a:xfrm>
              <a:off x="2821647" y="312420"/>
              <a:ext cx="0" cy="6179820"/>
            </a:xfrm>
            <a:prstGeom prst="straightConnector1">
              <a:avLst/>
            </a:prstGeom>
            <a:solidFill>
              <a:srgbClr val="EE2F27"/>
            </a:solidFill>
            <a:ln w="12700" cap="flat" cmpd="sng">
              <a:solidFill>
                <a:srgbClr val="F2F2F2"/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83" name="Google Shape;83;p5"/>
            <p:cNvCxnSpPr/>
            <p:nvPr/>
          </p:nvCxnSpPr>
          <p:spPr>
            <a:xfrm>
              <a:off x="13359761" y="312420"/>
              <a:ext cx="0" cy="6179820"/>
            </a:xfrm>
            <a:prstGeom prst="straightConnector1">
              <a:avLst/>
            </a:prstGeom>
            <a:solidFill>
              <a:srgbClr val="EE2F27"/>
            </a:solidFill>
            <a:ln w="12700" cap="flat" cmpd="sng">
              <a:solidFill>
                <a:srgbClr val="F2F2F2"/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</p:grpSp>
      <p:cxnSp>
        <p:nvCxnSpPr>
          <p:cNvPr id="84" name="Google Shape;84;p5"/>
          <p:cNvCxnSpPr/>
          <p:nvPr/>
        </p:nvCxnSpPr>
        <p:spPr>
          <a:xfrm flipH="1">
            <a:off x="11686360" y="316481"/>
            <a:ext cx="198437" cy="198438"/>
          </a:xfrm>
          <a:prstGeom prst="straightConnector1">
            <a:avLst/>
          </a:prstGeom>
          <a:solidFill>
            <a:srgbClr val="EE2F27"/>
          </a:solidFill>
          <a:ln w="88900" cap="flat" cmpd="sng">
            <a:solidFill>
              <a:srgbClr val="09347E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50800" algn="ctr" rotWithShape="0">
              <a:srgbClr val="FCA0A1"/>
            </a:outerShdw>
          </a:effectLst>
        </p:spPr>
      </p:cxnSp>
      <p:cxnSp>
        <p:nvCxnSpPr>
          <p:cNvPr id="85" name="Google Shape;85;p5"/>
          <p:cNvCxnSpPr/>
          <p:nvPr/>
        </p:nvCxnSpPr>
        <p:spPr>
          <a:xfrm flipH="1">
            <a:off x="300038" y="6362700"/>
            <a:ext cx="198437" cy="198438"/>
          </a:xfrm>
          <a:prstGeom prst="straightConnector1">
            <a:avLst/>
          </a:prstGeom>
          <a:solidFill>
            <a:srgbClr val="EE2F27"/>
          </a:solidFill>
          <a:ln w="88900" cap="flat" cmpd="sng">
            <a:solidFill>
              <a:srgbClr val="09347E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50800" algn="ctr" rotWithShape="0">
              <a:srgbClr val="FCA0A1"/>
            </a:outerShdw>
          </a:effectLst>
        </p:spPr>
      </p:cxnSp>
      <p:sp>
        <p:nvSpPr>
          <p:cNvPr id="86" name="Google Shape;86;p5"/>
          <p:cNvSpPr/>
          <p:nvPr/>
        </p:nvSpPr>
        <p:spPr>
          <a:xfrm>
            <a:off x="396804" y="361026"/>
            <a:ext cx="343088" cy="343088"/>
          </a:xfrm>
          <a:prstGeom prst="ellipse">
            <a:avLst/>
          </a:prstGeom>
          <a:solidFill>
            <a:srgbClr val="EE2F27"/>
          </a:solidFill>
          <a:ln>
            <a:noFill/>
          </a:ln>
          <a:effectLst>
            <a:outerShdw dist="50800" dir="2700000" algn="ctr" rotWithShape="0">
              <a:srgbClr val="FCA0A1"/>
            </a:outerShdw>
          </a:effectLst>
        </p:spPr>
        <p:txBody>
          <a:bodyPr spcFirstLastPara="1" wrap="square" lIns="252000" tIns="45700" rIns="252000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sldNum" idx="12"/>
          </p:nvPr>
        </p:nvSpPr>
        <p:spPr>
          <a:xfrm>
            <a:off x="282591" y="430114"/>
            <a:ext cx="576006" cy="2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4303341" y="0"/>
            <a:ext cx="7888659" cy="6857999"/>
          </a:xfrm>
          <a:prstGeom prst="rect">
            <a:avLst/>
          </a:prstGeom>
          <a:solidFill>
            <a:srgbClr val="09347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6"/>
          <p:cNvSpPr txBox="1">
            <a:spLocks noGrp="1"/>
          </p:cNvSpPr>
          <p:nvPr>
            <p:ph type="subTitle" idx="1"/>
          </p:nvPr>
        </p:nvSpPr>
        <p:spPr>
          <a:xfrm>
            <a:off x="870663" y="2787043"/>
            <a:ext cx="2500088" cy="56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9347E"/>
              </a:buClr>
              <a:buSzPts val="5400"/>
              <a:buNone/>
              <a:defRPr sz="5400" b="0">
                <a:solidFill>
                  <a:srgbClr val="0934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lvl="2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lvl="3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lvl="4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6"/>
          <p:cNvSpPr txBox="1">
            <a:spLocks noGrp="1"/>
          </p:cNvSpPr>
          <p:nvPr>
            <p:ph type="body" idx="2"/>
          </p:nvPr>
        </p:nvSpPr>
        <p:spPr>
          <a:xfrm>
            <a:off x="870696" y="3639811"/>
            <a:ext cx="2500088" cy="315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B3C33"/>
              </a:buClr>
              <a:buSzPts val="1800"/>
              <a:buNone/>
              <a:defRPr sz="1800">
                <a:solidFill>
                  <a:srgbClr val="1B3C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92" name="Google Shape;92;p6"/>
          <p:cNvGrpSpPr/>
          <p:nvPr/>
        </p:nvGrpSpPr>
        <p:grpSpPr>
          <a:xfrm>
            <a:off x="870663" y="2340638"/>
            <a:ext cx="2500088" cy="2047837"/>
            <a:chOff x="1630316" y="2340638"/>
            <a:chExt cx="5852160" cy="2047837"/>
          </a:xfrm>
        </p:grpSpPr>
        <p:cxnSp>
          <p:nvCxnSpPr>
            <p:cNvPr id="93" name="Google Shape;93;p6"/>
            <p:cNvCxnSpPr/>
            <p:nvPr/>
          </p:nvCxnSpPr>
          <p:spPr>
            <a:xfrm>
              <a:off x="1630316" y="4388475"/>
              <a:ext cx="5852160" cy="0"/>
            </a:xfrm>
            <a:prstGeom prst="straightConnector1">
              <a:avLst/>
            </a:prstGeom>
            <a:noFill/>
            <a:ln w="88900" cap="flat" cmpd="sng">
              <a:solidFill>
                <a:srgbClr val="EE2F2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" name="Google Shape;94;p6"/>
            <p:cNvCxnSpPr/>
            <p:nvPr/>
          </p:nvCxnSpPr>
          <p:spPr>
            <a:xfrm>
              <a:off x="1630316" y="2340638"/>
              <a:ext cx="5852160" cy="0"/>
            </a:xfrm>
            <a:prstGeom prst="straightConnector1">
              <a:avLst/>
            </a:prstGeom>
            <a:noFill/>
            <a:ln w="88900" cap="flat" cmpd="sng">
              <a:solidFill>
                <a:srgbClr val="EE2F2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5" name="Google Shape;95;p6"/>
          <p:cNvSpPr/>
          <p:nvPr/>
        </p:nvSpPr>
        <p:spPr>
          <a:xfrm>
            <a:off x="1991823" y="2206491"/>
            <a:ext cx="257767" cy="257767"/>
          </a:xfrm>
          <a:prstGeom prst="ellipse">
            <a:avLst/>
          </a:prstGeom>
          <a:solidFill>
            <a:schemeClr val="lt1"/>
          </a:solidFill>
          <a:ln w="63500" cap="flat" cmpd="sng">
            <a:solidFill>
              <a:srgbClr val="EE2F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50800" dir="2700000" algn="ctr" rotWithShape="0">
              <a:srgbClr val="FCA0A1"/>
            </a:outerShdw>
          </a:effectLst>
        </p:spPr>
        <p:txBody>
          <a:bodyPr spcFirstLastPara="1" wrap="square" lIns="252000" tIns="45700" rIns="252000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p6"/>
          <p:cNvCxnSpPr/>
          <p:nvPr/>
        </p:nvCxnSpPr>
        <p:spPr>
          <a:xfrm>
            <a:off x="301419" y="312420"/>
            <a:ext cx="0" cy="6179820"/>
          </a:xfrm>
          <a:prstGeom prst="straightConnector1">
            <a:avLst/>
          </a:prstGeom>
          <a:solidFill>
            <a:srgbClr val="EE2F27"/>
          </a:solidFill>
          <a:ln w="12700" cap="flat" cmpd="sng">
            <a:solidFill>
              <a:srgbClr val="F2F2F2"/>
            </a:solidFill>
            <a:prstDash val="solid"/>
            <a:miter lim="800000"/>
            <a:headEnd type="oval" w="med" len="med"/>
            <a:tailEnd type="oval" w="med" len="med"/>
          </a:ln>
        </p:spPr>
      </p:cxnSp>
      <p:cxnSp>
        <p:nvCxnSpPr>
          <p:cNvPr id="97" name="Google Shape;97;p6"/>
          <p:cNvCxnSpPr/>
          <p:nvPr/>
        </p:nvCxnSpPr>
        <p:spPr>
          <a:xfrm>
            <a:off x="11809336" y="312420"/>
            <a:ext cx="0" cy="6179820"/>
          </a:xfrm>
          <a:prstGeom prst="straightConnector1">
            <a:avLst/>
          </a:prstGeom>
          <a:solidFill>
            <a:srgbClr val="EE2F27"/>
          </a:solidFill>
          <a:ln w="12700" cap="flat" cmpd="sng">
            <a:solidFill>
              <a:srgbClr val="F2F2F2">
                <a:alpha val="21960"/>
              </a:srgbClr>
            </a:solidFill>
            <a:prstDash val="solid"/>
            <a:miter lim="800000"/>
            <a:headEnd type="oval" w="med" len="med"/>
            <a:tailEnd type="oval" w="med" len="med"/>
          </a:ln>
        </p:spPr>
      </p:cxnSp>
      <p:grpSp>
        <p:nvGrpSpPr>
          <p:cNvPr id="98" name="Google Shape;98;p6"/>
          <p:cNvGrpSpPr/>
          <p:nvPr/>
        </p:nvGrpSpPr>
        <p:grpSpPr>
          <a:xfrm>
            <a:off x="2628525" y="4653353"/>
            <a:ext cx="657641" cy="339895"/>
            <a:chOff x="3155625" y="4597100"/>
            <a:chExt cx="875321" cy="452401"/>
          </a:xfrm>
        </p:grpSpPr>
        <p:cxnSp>
          <p:nvCxnSpPr>
            <p:cNvPr id="99" name="Google Shape;99;p6"/>
            <p:cNvCxnSpPr/>
            <p:nvPr/>
          </p:nvCxnSpPr>
          <p:spPr>
            <a:xfrm rot="5400000">
              <a:off x="3583906" y="4602461"/>
              <a:ext cx="447040" cy="447040"/>
            </a:xfrm>
            <a:prstGeom prst="curvedConnector3">
              <a:avLst>
                <a:gd name="adj1" fmla="val 50000"/>
              </a:avLst>
            </a:prstGeom>
            <a:solidFill>
              <a:srgbClr val="EE2F27"/>
            </a:solidFill>
            <a:ln w="88900" cap="flat" cmpd="sng">
              <a:solidFill>
                <a:srgbClr val="09347E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50800" algn="ctr" rotWithShape="0">
                <a:srgbClr val="C6E1FE"/>
              </a:outerShdw>
            </a:effectLst>
          </p:spPr>
        </p:cxnSp>
        <p:cxnSp>
          <p:nvCxnSpPr>
            <p:cNvPr id="100" name="Google Shape;100;p6"/>
            <p:cNvCxnSpPr/>
            <p:nvPr/>
          </p:nvCxnSpPr>
          <p:spPr>
            <a:xfrm rot="5400000">
              <a:off x="3155625" y="4597100"/>
              <a:ext cx="447040" cy="447040"/>
            </a:xfrm>
            <a:prstGeom prst="curvedConnector3">
              <a:avLst>
                <a:gd name="adj1" fmla="val 50000"/>
              </a:avLst>
            </a:prstGeom>
            <a:solidFill>
              <a:srgbClr val="EE2F27"/>
            </a:solidFill>
            <a:ln w="88900" cap="flat" cmpd="sng">
              <a:solidFill>
                <a:srgbClr val="09347E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50800" algn="ctr" rotWithShape="0">
                <a:srgbClr val="C6E1FE"/>
              </a:outerShdw>
            </a:effectLst>
          </p:spPr>
        </p:cxnSp>
      </p:grpSp>
      <p:grpSp>
        <p:nvGrpSpPr>
          <p:cNvPr id="101" name="Google Shape;101;p6"/>
          <p:cNvGrpSpPr/>
          <p:nvPr/>
        </p:nvGrpSpPr>
        <p:grpSpPr>
          <a:xfrm>
            <a:off x="912237" y="1670877"/>
            <a:ext cx="657641" cy="339895"/>
            <a:chOff x="1676574" y="1614624"/>
            <a:chExt cx="875321" cy="452401"/>
          </a:xfrm>
        </p:grpSpPr>
        <p:cxnSp>
          <p:nvCxnSpPr>
            <p:cNvPr id="102" name="Google Shape;102;p6"/>
            <p:cNvCxnSpPr/>
            <p:nvPr/>
          </p:nvCxnSpPr>
          <p:spPr>
            <a:xfrm rot="5400000">
              <a:off x="2104855" y="1619985"/>
              <a:ext cx="447040" cy="447040"/>
            </a:xfrm>
            <a:prstGeom prst="curvedConnector3">
              <a:avLst>
                <a:gd name="adj1" fmla="val 50000"/>
              </a:avLst>
            </a:prstGeom>
            <a:solidFill>
              <a:srgbClr val="EE2F27"/>
            </a:solidFill>
            <a:ln w="88900" cap="flat" cmpd="sng">
              <a:solidFill>
                <a:srgbClr val="09347E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50800" algn="ctr" rotWithShape="0">
                <a:srgbClr val="C6E1FE"/>
              </a:outerShdw>
            </a:effectLst>
          </p:spPr>
        </p:cxnSp>
        <p:cxnSp>
          <p:nvCxnSpPr>
            <p:cNvPr id="103" name="Google Shape;103;p6"/>
            <p:cNvCxnSpPr/>
            <p:nvPr/>
          </p:nvCxnSpPr>
          <p:spPr>
            <a:xfrm rot="5400000">
              <a:off x="1676574" y="1614624"/>
              <a:ext cx="447040" cy="447040"/>
            </a:xfrm>
            <a:prstGeom prst="curvedConnector3">
              <a:avLst>
                <a:gd name="adj1" fmla="val 50000"/>
              </a:avLst>
            </a:prstGeom>
            <a:solidFill>
              <a:srgbClr val="EE2F27"/>
            </a:solidFill>
            <a:ln w="88900" cap="flat" cmpd="sng">
              <a:solidFill>
                <a:srgbClr val="09347E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50800" algn="ctr" rotWithShape="0">
                <a:srgbClr val="C6E1FE"/>
              </a:outerShdw>
            </a:effectLst>
          </p:spPr>
        </p:cxnSp>
      </p:grpSp>
      <p:grpSp>
        <p:nvGrpSpPr>
          <p:cNvPr id="104" name="Google Shape;104;p6"/>
          <p:cNvGrpSpPr/>
          <p:nvPr/>
        </p:nvGrpSpPr>
        <p:grpSpPr>
          <a:xfrm flipH="1">
            <a:off x="2628525" y="1663849"/>
            <a:ext cx="657641" cy="339895"/>
            <a:chOff x="1676574" y="1614624"/>
            <a:chExt cx="875321" cy="452401"/>
          </a:xfrm>
        </p:grpSpPr>
        <p:cxnSp>
          <p:nvCxnSpPr>
            <p:cNvPr id="105" name="Google Shape;105;p6"/>
            <p:cNvCxnSpPr/>
            <p:nvPr/>
          </p:nvCxnSpPr>
          <p:spPr>
            <a:xfrm rot="5400000">
              <a:off x="2104855" y="1619985"/>
              <a:ext cx="447040" cy="447040"/>
            </a:xfrm>
            <a:prstGeom prst="curvedConnector3">
              <a:avLst>
                <a:gd name="adj1" fmla="val 50000"/>
              </a:avLst>
            </a:prstGeom>
            <a:solidFill>
              <a:srgbClr val="EE2F27"/>
            </a:solidFill>
            <a:ln w="88900" cap="flat" cmpd="sng">
              <a:solidFill>
                <a:srgbClr val="09347E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50800" algn="ctr" rotWithShape="0">
                <a:srgbClr val="C6E1FE"/>
              </a:outerShdw>
            </a:effectLst>
          </p:spPr>
        </p:cxnSp>
        <p:cxnSp>
          <p:nvCxnSpPr>
            <p:cNvPr id="106" name="Google Shape;106;p6"/>
            <p:cNvCxnSpPr/>
            <p:nvPr/>
          </p:nvCxnSpPr>
          <p:spPr>
            <a:xfrm rot="5400000">
              <a:off x="1676574" y="1614624"/>
              <a:ext cx="447040" cy="447040"/>
            </a:xfrm>
            <a:prstGeom prst="curvedConnector3">
              <a:avLst>
                <a:gd name="adj1" fmla="val 50000"/>
              </a:avLst>
            </a:prstGeom>
            <a:solidFill>
              <a:srgbClr val="EE2F27"/>
            </a:solidFill>
            <a:ln w="88900" cap="flat" cmpd="sng">
              <a:solidFill>
                <a:srgbClr val="09347E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50800" algn="ctr" rotWithShape="0">
                <a:srgbClr val="C6E1FE"/>
              </a:outerShdw>
            </a:effectLst>
          </p:spPr>
        </p:cxnSp>
      </p:grpSp>
      <p:grpSp>
        <p:nvGrpSpPr>
          <p:cNvPr id="107" name="Google Shape;107;p6"/>
          <p:cNvGrpSpPr/>
          <p:nvPr/>
        </p:nvGrpSpPr>
        <p:grpSpPr>
          <a:xfrm flipH="1">
            <a:off x="934308" y="4653172"/>
            <a:ext cx="657641" cy="339895"/>
            <a:chOff x="1676574" y="1614624"/>
            <a:chExt cx="875321" cy="452401"/>
          </a:xfrm>
        </p:grpSpPr>
        <p:cxnSp>
          <p:nvCxnSpPr>
            <p:cNvPr id="108" name="Google Shape;108;p6"/>
            <p:cNvCxnSpPr/>
            <p:nvPr/>
          </p:nvCxnSpPr>
          <p:spPr>
            <a:xfrm rot="5400000">
              <a:off x="2104855" y="1619985"/>
              <a:ext cx="447040" cy="447040"/>
            </a:xfrm>
            <a:prstGeom prst="curvedConnector3">
              <a:avLst>
                <a:gd name="adj1" fmla="val 50000"/>
              </a:avLst>
            </a:prstGeom>
            <a:solidFill>
              <a:srgbClr val="EE2F27"/>
            </a:solidFill>
            <a:ln w="88900" cap="flat" cmpd="sng">
              <a:solidFill>
                <a:srgbClr val="09347E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50800" algn="ctr" rotWithShape="0">
                <a:srgbClr val="C6E1FE"/>
              </a:outerShdw>
            </a:effectLst>
          </p:spPr>
        </p:cxnSp>
        <p:cxnSp>
          <p:nvCxnSpPr>
            <p:cNvPr id="109" name="Google Shape;109;p6"/>
            <p:cNvCxnSpPr/>
            <p:nvPr/>
          </p:nvCxnSpPr>
          <p:spPr>
            <a:xfrm rot="5400000">
              <a:off x="1676574" y="1614624"/>
              <a:ext cx="447040" cy="447040"/>
            </a:xfrm>
            <a:prstGeom prst="curvedConnector3">
              <a:avLst>
                <a:gd name="adj1" fmla="val 50000"/>
              </a:avLst>
            </a:prstGeom>
            <a:solidFill>
              <a:srgbClr val="EE2F27"/>
            </a:solidFill>
            <a:ln w="88900" cap="flat" cmpd="sng">
              <a:solidFill>
                <a:srgbClr val="09347E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50800" algn="ctr" rotWithShape="0">
                <a:srgbClr val="C6E1FE"/>
              </a:outerShdw>
            </a:effectLst>
          </p:spPr>
        </p:cxnSp>
      </p:grpSp>
      <p:sp>
        <p:nvSpPr>
          <p:cNvPr id="110" name="Google Shape;110;p6"/>
          <p:cNvSpPr txBox="1">
            <a:spLocks noGrp="1"/>
          </p:cNvSpPr>
          <p:nvPr>
            <p:ph type="body" idx="3"/>
          </p:nvPr>
        </p:nvSpPr>
        <p:spPr>
          <a:xfrm>
            <a:off x="5350261" y="1671638"/>
            <a:ext cx="6459151" cy="3443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제목 슬라이드">
  <p:cSld name="3_제목 슬라이드">
    <p:bg>
      <p:bgPr>
        <a:solidFill>
          <a:srgbClr val="09347E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/>
          <p:nvPr/>
        </p:nvSpPr>
        <p:spPr>
          <a:xfrm>
            <a:off x="419096" y="609600"/>
            <a:ext cx="11353804" cy="5684520"/>
          </a:xfrm>
          <a:prstGeom prst="roundRect">
            <a:avLst>
              <a:gd name="adj" fmla="val 0"/>
            </a:avLst>
          </a:prstGeom>
          <a:solidFill>
            <a:srgbClr val="09347E"/>
          </a:solidFill>
          <a:ln w="12700" cap="flat" cmpd="sng">
            <a:solidFill>
              <a:srgbClr val="76BAFE">
                <a:alpha val="25882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7"/>
          <p:cNvSpPr txBox="1">
            <a:spLocks noGrp="1"/>
          </p:cNvSpPr>
          <p:nvPr>
            <p:ph type="ftr" idx="11"/>
          </p:nvPr>
        </p:nvSpPr>
        <p:spPr>
          <a:xfrm>
            <a:off x="3190241" y="6154138"/>
            <a:ext cx="5852159" cy="259397"/>
          </a:xfrm>
          <a:prstGeom prst="rect">
            <a:avLst/>
          </a:prstGeom>
          <a:solidFill>
            <a:srgbClr val="09347E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>
            <a:lvl1pPr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ctrTitle"/>
          </p:nvPr>
        </p:nvSpPr>
        <p:spPr>
          <a:xfrm>
            <a:off x="2821647" y="2799011"/>
            <a:ext cx="6548704" cy="110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5" name="Google Shape;115;p7"/>
          <p:cNvCxnSpPr/>
          <p:nvPr/>
        </p:nvCxnSpPr>
        <p:spPr>
          <a:xfrm>
            <a:off x="3190240" y="4388475"/>
            <a:ext cx="5852160" cy="0"/>
          </a:xfrm>
          <a:prstGeom prst="straightConnector1">
            <a:avLst/>
          </a:prstGeom>
          <a:noFill/>
          <a:ln w="88900" cap="flat" cmpd="sng">
            <a:solidFill>
              <a:srgbClr val="EE2F2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6" name="Google Shape;116;p7"/>
          <p:cNvCxnSpPr/>
          <p:nvPr/>
        </p:nvCxnSpPr>
        <p:spPr>
          <a:xfrm>
            <a:off x="3190240" y="2340638"/>
            <a:ext cx="5852160" cy="0"/>
          </a:xfrm>
          <a:prstGeom prst="straightConnector1">
            <a:avLst/>
          </a:prstGeom>
          <a:noFill/>
          <a:ln w="88900" cap="flat" cmpd="sng">
            <a:solidFill>
              <a:srgbClr val="EE2F2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" name="Google Shape;117;p7"/>
          <p:cNvSpPr>
            <a:spLocks noGrp="1"/>
          </p:cNvSpPr>
          <p:nvPr>
            <p:ph type="subTitle" idx="1"/>
          </p:nvPr>
        </p:nvSpPr>
        <p:spPr>
          <a:xfrm>
            <a:off x="4420649" y="4238629"/>
            <a:ext cx="3370802" cy="313059"/>
          </a:xfrm>
          <a:prstGeom prst="roundRect">
            <a:avLst>
              <a:gd name="adj" fmla="val 50000"/>
            </a:avLst>
          </a:prstGeom>
          <a:solidFill>
            <a:srgbClr val="EE2F27"/>
          </a:solidFill>
          <a:ln>
            <a:noFill/>
          </a:ln>
          <a:effectLst>
            <a:outerShdw dist="50800" dir="2700000" algn="ctr" rotWithShape="0">
              <a:schemeClr val="lt1"/>
            </a:outerShdw>
          </a:effectLst>
        </p:spPr>
        <p:txBody>
          <a:bodyPr spcFirstLastPara="1" wrap="square" lIns="252000" tIns="45700" rIns="252000" bIns="45700" anchor="ctr" anchorCtr="0">
            <a:noAutofit/>
          </a:bodyPr>
          <a:lstStyle>
            <a:lvl1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lvl="2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lvl="3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lvl="4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7"/>
          <p:cNvSpPr/>
          <p:nvPr/>
        </p:nvSpPr>
        <p:spPr>
          <a:xfrm>
            <a:off x="5967115" y="2206491"/>
            <a:ext cx="257767" cy="257767"/>
          </a:xfrm>
          <a:prstGeom prst="ellipse">
            <a:avLst/>
          </a:prstGeom>
          <a:solidFill>
            <a:srgbClr val="EE2F27"/>
          </a:solidFill>
          <a:ln>
            <a:noFill/>
          </a:ln>
          <a:effectLst>
            <a:outerShdw dist="50800" dir="2700000" algn="ctr" rotWithShape="0">
              <a:schemeClr val="lt1"/>
            </a:outerShdw>
          </a:effectLst>
        </p:spPr>
        <p:txBody>
          <a:bodyPr spcFirstLastPara="1" wrap="square" lIns="252000" tIns="45700" rIns="252000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7"/>
          <p:cNvCxnSpPr/>
          <p:nvPr/>
        </p:nvCxnSpPr>
        <p:spPr>
          <a:xfrm rot="-5400000" flipH="1">
            <a:off x="60996" y="-2101"/>
            <a:ext cx="447000" cy="447000"/>
          </a:xfrm>
          <a:prstGeom prst="curvedConnector3">
            <a:avLst>
              <a:gd name="adj1" fmla="val 50000"/>
            </a:avLst>
          </a:prstGeom>
          <a:solidFill>
            <a:srgbClr val="EE2F27"/>
          </a:solidFill>
          <a:ln w="889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50800" algn="ctr" rotWithShape="0">
              <a:srgbClr val="C6E1FE"/>
            </a:outerShdw>
          </a:effectLst>
        </p:spPr>
      </p:cxnSp>
      <p:cxnSp>
        <p:nvCxnSpPr>
          <p:cNvPr id="120" name="Google Shape;120;p7"/>
          <p:cNvCxnSpPr/>
          <p:nvPr/>
        </p:nvCxnSpPr>
        <p:spPr>
          <a:xfrm rot="-5400000" flipH="1">
            <a:off x="489277" y="-7462"/>
            <a:ext cx="447000" cy="447000"/>
          </a:xfrm>
          <a:prstGeom prst="curvedConnector3">
            <a:avLst>
              <a:gd name="adj1" fmla="val 50000"/>
            </a:avLst>
          </a:prstGeom>
          <a:solidFill>
            <a:srgbClr val="EE2F27"/>
          </a:solidFill>
          <a:ln w="889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50800" algn="ctr" rotWithShape="0">
              <a:srgbClr val="C6E1FE"/>
            </a:outerShdw>
          </a:effectLst>
        </p:spPr>
      </p:cxnSp>
      <p:cxnSp>
        <p:nvCxnSpPr>
          <p:cNvPr id="121" name="Google Shape;121;p7"/>
          <p:cNvCxnSpPr/>
          <p:nvPr/>
        </p:nvCxnSpPr>
        <p:spPr>
          <a:xfrm rot="-5400000" flipH="1">
            <a:off x="11262396" y="6410960"/>
            <a:ext cx="447000" cy="447000"/>
          </a:xfrm>
          <a:prstGeom prst="curvedConnector3">
            <a:avLst>
              <a:gd name="adj1" fmla="val 50000"/>
            </a:avLst>
          </a:prstGeom>
          <a:solidFill>
            <a:srgbClr val="EE2F27"/>
          </a:solidFill>
          <a:ln w="889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50800" algn="ctr" rotWithShape="0">
              <a:srgbClr val="C6E1FE"/>
            </a:outerShdw>
          </a:effectLst>
        </p:spPr>
      </p:cxnSp>
      <p:cxnSp>
        <p:nvCxnSpPr>
          <p:cNvPr id="122" name="Google Shape;122;p7"/>
          <p:cNvCxnSpPr/>
          <p:nvPr/>
        </p:nvCxnSpPr>
        <p:spPr>
          <a:xfrm rot="-5400000" flipH="1">
            <a:off x="11690677" y="6405599"/>
            <a:ext cx="447000" cy="447000"/>
          </a:xfrm>
          <a:prstGeom prst="curvedConnector3">
            <a:avLst>
              <a:gd name="adj1" fmla="val 50000"/>
            </a:avLst>
          </a:prstGeom>
          <a:solidFill>
            <a:srgbClr val="EE2F27"/>
          </a:solidFill>
          <a:ln w="889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50800" algn="ctr" rotWithShape="0">
              <a:srgbClr val="C6E1FE"/>
            </a:outerShdw>
          </a:effectLst>
        </p:spPr>
      </p:cxnSp>
      <p:sp>
        <p:nvSpPr>
          <p:cNvPr id="123" name="Google Shape;123;p7"/>
          <p:cNvSpPr/>
          <p:nvPr/>
        </p:nvSpPr>
        <p:spPr>
          <a:xfrm>
            <a:off x="2828111" y="2244873"/>
            <a:ext cx="161051" cy="161051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dist="25400" dir="2700000" algn="ctr" rotWithShape="0">
              <a:srgbClr val="76BAFE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7"/>
          <p:cNvSpPr/>
          <p:nvPr/>
        </p:nvSpPr>
        <p:spPr>
          <a:xfrm>
            <a:off x="2516679" y="2244873"/>
            <a:ext cx="161051" cy="161051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dist="25400" dir="2700000" algn="ctr" rotWithShape="0">
              <a:srgbClr val="76BAFE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7"/>
          <p:cNvSpPr/>
          <p:nvPr/>
        </p:nvSpPr>
        <p:spPr>
          <a:xfrm>
            <a:off x="2239415" y="2244873"/>
            <a:ext cx="161051" cy="161051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dist="25400" dir="2700000" algn="ctr" rotWithShape="0">
              <a:srgbClr val="76BAFE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7"/>
          <p:cNvSpPr/>
          <p:nvPr/>
        </p:nvSpPr>
        <p:spPr>
          <a:xfrm>
            <a:off x="9830891" y="4294653"/>
            <a:ext cx="161051" cy="161051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dist="25400" dir="2700000" algn="ctr" rotWithShape="0">
              <a:srgbClr val="76BAFE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7"/>
          <p:cNvSpPr/>
          <p:nvPr/>
        </p:nvSpPr>
        <p:spPr>
          <a:xfrm>
            <a:off x="9519459" y="4294653"/>
            <a:ext cx="161051" cy="161051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dist="25400" dir="2700000" algn="ctr" rotWithShape="0">
              <a:srgbClr val="76BAFE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7"/>
          <p:cNvSpPr/>
          <p:nvPr/>
        </p:nvSpPr>
        <p:spPr>
          <a:xfrm>
            <a:off x="9242195" y="4294653"/>
            <a:ext cx="161051" cy="161051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dist="25400" dir="2700000" algn="ctr" rotWithShape="0">
              <a:srgbClr val="76BAFE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제목 슬라이드">
  <p:cSld name="5_제목 슬라이드">
    <p:bg>
      <p:bgPr>
        <a:solidFill>
          <a:srgbClr val="09347E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/>
          <p:nvPr/>
        </p:nvSpPr>
        <p:spPr>
          <a:xfrm>
            <a:off x="419096" y="609600"/>
            <a:ext cx="11353804" cy="5684520"/>
          </a:xfrm>
          <a:prstGeom prst="roundRect">
            <a:avLst>
              <a:gd name="adj" fmla="val 0"/>
            </a:avLst>
          </a:prstGeom>
          <a:solidFill>
            <a:srgbClr val="09347E"/>
          </a:solidFill>
          <a:ln w="12700" cap="flat" cmpd="sng">
            <a:solidFill>
              <a:srgbClr val="76BAFE">
                <a:alpha val="25882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8"/>
          <p:cNvSpPr txBox="1">
            <a:spLocks noGrp="1"/>
          </p:cNvSpPr>
          <p:nvPr>
            <p:ph type="ftr" idx="11"/>
          </p:nvPr>
        </p:nvSpPr>
        <p:spPr>
          <a:xfrm>
            <a:off x="3190241" y="6154138"/>
            <a:ext cx="5852159" cy="259397"/>
          </a:xfrm>
          <a:prstGeom prst="rect">
            <a:avLst/>
          </a:prstGeom>
          <a:solidFill>
            <a:srgbClr val="09347E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>
            <a:lvl1pPr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8"/>
          <p:cNvSpPr txBox="1">
            <a:spLocks noGrp="1"/>
          </p:cNvSpPr>
          <p:nvPr>
            <p:ph type="ctrTitle"/>
          </p:nvPr>
        </p:nvSpPr>
        <p:spPr>
          <a:xfrm>
            <a:off x="2821647" y="2799011"/>
            <a:ext cx="6548704" cy="110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33" name="Google Shape;133;p8"/>
          <p:cNvCxnSpPr/>
          <p:nvPr/>
        </p:nvCxnSpPr>
        <p:spPr>
          <a:xfrm>
            <a:off x="3190240" y="4388475"/>
            <a:ext cx="5852160" cy="0"/>
          </a:xfrm>
          <a:prstGeom prst="straightConnector1">
            <a:avLst/>
          </a:prstGeom>
          <a:noFill/>
          <a:ln w="88900" cap="flat" cmpd="sng">
            <a:solidFill>
              <a:srgbClr val="EE2F2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4" name="Google Shape;134;p8"/>
          <p:cNvCxnSpPr/>
          <p:nvPr/>
        </p:nvCxnSpPr>
        <p:spPr>
          <a:xfrm>
            <a:off x="3190240" y="2340638"/>
            <a:ext cx="5852160" cy="0"/>
          </a:xfrm>
          <a:prstGeom prst="straightConnector1">
            <a:avLst/>
          </a:prstGeom>
          <a:noFill/>
          <a:ln w="88900" cap="flat" cmpd="sng">
            <a:solidFill>
              <a:srgbClr val="EE2F2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5" name="Google Shape;135;p8"/>
          <p:cNvSpPr>
            <a:spLocks noGrp="1"/>
          </p:cNvSpPr>
          <p:nvPr>
            <p:ph type="subTitle" idx="1"/>
          </p:nvPr>
        </p:nvSpPr>
        <p:spPr>
          <a:xfrm>
            <a:off x="4420649" y="4238629"/>
            <a:ext cx="3370802" cy="313059"/>
          </a:xfrm>
          <a:prstGeom prst="roundRect">
            <a:avLst>
              <a:gd name="adj" fmla="val 50000"/>
            </a:avLst>
          </a:prstGeom>
          <a:solidFill>
            <a:srgbClr val="EE2F27"/>
          </a:solidFill>
          <a:ln>
            <a:noFill/>
          </a:ln>
          <a:effectLst>
            <a:outerShdw dist="50800" dir="2700000" algn="ctr" rotWithShape="0">
              <a:schemeClr val="lt1"/>
            </a:outerShdw>
          </a:effectLst>
        </p:spPr>
        <p:txBody>
          <a:bodyPr spcFirstLastPara="1" wrap="square" lIns="252000" tIns="45700" rIns="252000" bIns="45700" anchor="ctr" anchorCtr="0">
            <a:noAutofit/>
          </a:bodyPr>
          <a:lstStyle>
            <a:lvl1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lvl="2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lvl="3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lvl="4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8"/>
          <p:cNvSpPr/>
          <p:nvPr/>
        </p:nvSpPr>
        <p:spPr>
          <a:xfrm>
            <a:off x="5967115" y="2206491"/>
            <a:ext cx="257767" cy="257767"/>
          </a:xfrm>
          <a:prstGeom prst="ellipse">
            <a:avLst/>
          </a:prstGeom>
          <a:solidFill>
            <a:srgbClr val="EE2F27"/>
          </a:solidFill>
          <a:ln>
            <a:noFill/>
          </a:ln>
          <a:effectLst>
            <a:outerShdw dist="50800" dir="2700000" algn="ctr" rotWithShape="0">
              <a:schemeClr val="lt1"/>
            </a:outerShdw>
          </a:effectLst>
        </p:spPr>
        <p:txBody>
          <a:bodyPr spcFirstLastPara="1" wrap="square" lIns="252000" tIns="45700" rIns="252000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8"/>
          <p:cNvCxnSpPr/>
          <p:nvPr/>
        </p:nvCxnSpPr>
        <p:spPr>
          <a:xfrm rot="-5400000" flipH="1">
            <a:off x="60996" y="-2101"/>
            <a:ext cx="447000" cy="447000"/>
          </a:xfrm>
          <a:prstGeom prst="curvedConnector3">
            <a:avLst>
              <a:gd name="adj1" fmla="val 50000"/>
            </a:avLst>
          </a:prstGeom>
          <a:solidFill>
            <a:srgbClr val="EE2F27"/>
          </a:solidFill>
          <a:ln w="889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50800" algn="ctr" rotWithShape="0">
              <a:srgbClr val="C6E1FE"/>
            </a:outerShdw>
          </a:effectLst>
        </p:spPr>
      </p:cxnSp>
      <p:cxnSp>
        <p:nvCxnSpPr>
          <p:cNvPr id="138" name="Google Shape;138;p8"/>
          <p:cNvCxnSpPr/>
          <p:nvPr/>
        </p:nvCxnSpPr>
        <p:spPr>
          <a:xfrm rot="-5400000" flipH="1">
            <a:off x="489277" y="-7462"/>
            <a:ext cx="447000" cy="447000"/>
          </a:xfrm>
          <a:prstGeom prst="curvedConnector3">
            <a:avLst>
              <a:gd name="adj1" fmla="val 50000"/>
            </a:avLst>
          </a:prstGeom>
          <a:solidFill>
            <a:srgbClr val="EE2F27"/>
          </a:solidFill>
          <a:ln w="889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50800" algn="ctr" rotWithShape="0">
              <a:srgbClr val="C6E1FE"/>
            </a:outerShdw>
          </a:effectLst>
        </p:spPr>
      </p:cxnSp>
      <p:cxnSp>
        <p:nvCxnSpPr>
          <p:cNvPr id="139" name="Google Shape;139;p8"/>
          <p:cNvCxnSpPr/>
          <p:nvPr/>
        </p:nvCxnSpPr>
        <p:spPr>
          <a:xfrm rot="-5400000" flipH="1">
            <a:off x="11262396" y="6410960"/>
            <a:ext cx="447000" cy="447000"/>
          </a:xfrm>
          <a:prstGeom prst="curvedConnector3">
            <a:avLst>
              <a:gd name="adj1" fmla="val 50000"/>
            </a:avLst>
          </a:prstGeom>
          <a:solidFill>
            <a:srgbClr val="EE2F27"/>
          </a:solidFill>
          <a:ln w="889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50800" algn="ctr" rotWithShape="0">
              <a:srgbClr val="C6E1FE"/>
            </a:outerShdw>
          </a:effectLst>
        </p:spPr>
      </p:cxnSp>
      <p:cxnSp>
        <p:nvCxnSpPr>
          <p:cNvPr id="140" name="Google Shape;140;p8"/>
          <p:cNvCxnSpPr/>
          <p:nvPr/>
        </p:nvCxnSpPr>
        <p:spPr>
          <a:xfrm rot="-5400000" flipH="1">
            <a:off x="11690677" y="6405599"/>
            <a:ext cx="447000" cy="447000"/>
          </a:xfrm>
          <a:prstGeom prst="curvedConnector3">
            <a:avLst>
              <a:gd name="adj1" fmla="val 50000"/>
            </a:avLst>
          </a:prstGeom>
          <a:solidFill>
            <a:srgbClr val="EE2F27"/>
          </a:solidFill>
          <a:ln w="889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50800" algn="ctr" rotWithShape="0">
              <a:srgbClr val="C6E1FE"/>
            </a:outerShdw>
          </a:effectLst>
        </p:spPr>
      </p:cxnSp>
      <p:sp>
        <p:nvSpPr>
          <p:cNvPr id="141" name="Google Shape;141;p8"/>
          <p:cNvSpPr/>
          <p:nvPr/>
        </p:nvSpPr>
        <p:spPr>
          <a:xfrm>
            <a:off x="2828111" y="2244873"/>
            <a:ext cx="161051" cy="161051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dist="25400" dir="2700000" algn="ctr" rotWithShape="0">
              <a:srgbClr val="76BAFE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8"/>
          <p:cNvSpPr/>
          <p:nvPr/>
        </p:nvSpPr>
        <p:spPr>
          <a:xfrm>
            <a:off x="2516679" y="2244873"/>
            <a:ext cx="161051" cy="161051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dist="25400" dir="2700000" algn="ctr" rotWithShape="0">
              <a:srgbClr val="76BAFE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8"/>
          <p:cNvSpPr/>
          <p:nvPr/>
        </p:nvSpPr>
        <p:spPr>
          <a:xfrm>
            <a:off x="2239415" y="2244873"/>
            <a:ext cx="161051" cy="161051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dist="25400" dir="2700000" algn="ctr" rotWithShape="0">
              <a:srgbClr val="76BAFE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8"/>
          <p:cNvSpPr/>
          <p:nvPr/>
        </p:nvSpPr>
        <p:spPr>
          <a:xfrm>
            <a:off x="9830891" y="4294653"/>
            <a:ext cx="161051" cy="161051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dist="25400" dir="2700000" algn="ctr" rotWithShape="0">
              <a:srgbClr val="76BAFE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8"/>
          <p:cNvSpPr/>
          <p:nvPr/>
        </p:nvSpPr>
        <p:spPr>
          <a:xfrm>
            <a:off x="9519459" y="4294653"/>
            <a:ext cx="161051" cy="161051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dist="25400" dir="2700000" algn="ctr" rotWithShape="0">
              <a:srgbClr val="76BAFE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8"/>
          <p:cNvSpPr/>
          <p:nvPr/>
        </p:nvSpPr>
        <p:spPr>
          <a:xfrm>
            <a:off x="9242195" y="4294653"/>
            <a:ext cx="161051" cy="161051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dist="25400" dir="2700000" algn="ctr" rotWithShape="0">
              <a:srgbClr val="76BAFE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>
            <a:spLocks noGrp="1"/>
          </p:cNvSpPr>
          <p:nvPr>
            <p:ph type="ftr" idx="11"/>
          </p:nvPr>
        </p:nvSpPr>
        <p:spPr>
          <a:xfrm>
            <a:off x="3190241" y="6301740"/>
            <a:ext cx="5852159" cy="259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C7CE6"/>
              </a:buClr>
              <a:buSzPts val="900"/>
              <a:buNone/>
              <a:defRPr sz="900" b="1">
                <a:solidFill>
                  <a:srgbClr val="4C7CE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9"/>
          <p:cNvSpPr txBox="1">
            <a:spLocks noGrp="1"/>
          </p:cNvSpPr>
          <p:nvPr>
            <p:ph type="ctrTitle"/>
          </p:nvPr>
        </p:nvSpPr>
        <p:spPr>
          <a:xfrm>
            <a:off x="2821647" y="2799011"/>
            <a:ext cx="6548704" cy="110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63E1"/>
              </a:buClr>
              <a:buSzPts val="8000"/>
              <a:buNone/>
              <a:defRPr sz="8000" b="0">
                <a:solidFill>
                  <a:srgbClr val="2B63E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0" name="Google Shape;150;p9"/>
          <p:cNvCxnSpPr/>
          <p:nvPr/>
        </p:nvCxnSpPr>
        <p:spPr>
          <a:xfrm>
            <a:off x="3190240" y="4388475"/>
            <a:ext cx="5852160" cy="0"/>
          </a:xfrm>
          <a:prstGeom prst="straightConnector1">
            <a:avLst/>
          </a:prstGeom>
          <a:noFill/>
          <a:ln w="88900" cap="flat" cmpd="sng">
            <a:solidFill>
              <a:srgbClr val="EE2F2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1" name="Google Shape;151;p9"/>
          <p:cNvCxnSpPr/>
          <p:nvPr/>
        </p:nvCxnSpPr>
        <p:spPr>
          <a:xfrm>
            <a:off x="3190240" y="2340638"/>
            <a:ext cx="5852160" cy="0"/>
          </a:xfrm>
          <a:prstGeom prst="straightConnector1">
            <a:avLst/>
          </a:prstGeom>
          <a:noFill/>
          <a:ln w="88900" cap="flat" cmpd="sng">
            <a:solidFill>
              <a:srgbClr val="EE2F2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2" name="Google Shape;152;p9"/>
          <p:cNvSpPr>
            <a:spLocks noGrp="1"/>
          </p:cNvSpPr>
          <p:nvPr>
            <p:ph type="subTitle" idx="1"/>
          </p:nvPr>
        </p:nvSpPr>
        <p:spPr>
          <a:xfrm>
            <a:off x="4420649" y="4238629"/>
            <a:ext cx="3370802" cy="313059"/>
          </a:xfrm>
          <a:prstGeom prst="roundRect">
            <a:avLst>
              <a:gd name="adj" fmla="val 50000"/>
            </a:avLst>
          </a:prstGeom>
          <a:solidFill>
            <a:srgbClr val="EE2F27"/>
          </a:solidFill>
          <a:ln>
            <a:noFill/>
          </a:ln>
          <a:effectLst>
            <a:outerShdw dist="50800" dir="2700000" algn="ctr" rotWithShape="0">
              <a:srgbClr val="FCA0A1"/>
            </a:outerShdw>
          </a:effectLst>
        </p:spPr>
        <p:txBody>
          <a:bodyPr spcFirstLastPara="1" wrap="square" lIns="252000" tIns="45700" rIns="252000" bIns="45700" anchor="ctr" anchorCtr="0">
            <a:noAutofit/>
          </a:bodyPr>
          <a:lstStyle>
            <a:lvl1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lvl="2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lvl="3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lvl="4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9"/>
          <p:cNvSpPr/>
          <p:nvPr/>
        </p:nvSpPr>
        <p:spPr>
          <a:xfrm>
            <a:off x="5967115" y="2206491"/>
            <a:ext cx="257767" cy="257767"/>
          </a:xfrm>
          <a:prstGeom prst="ellipse">
            <a:avLst/>
          </a:prstGeom>
          <a:solidFill>
            <a:srgbClr val="EE2F27"/>
          </a:solidFill>
          <a:ln>
            <a:noFill/>
          </a:ln>
          <a:effectLst>
            <a:outerShdw dist="50800" dir="2700000" algn="ctr" rotWithShape="0">
              <a:srgbClr val="FCA0A1"/>
            </a:outerShdw>
          </a:effectLst>
        </p:spPr>
        <p:txBody>
          <a:bodyPr spcFirstLastPara="1" wrap="square" lIns="252000" tIns="45700" rIns="252000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9"/>
          <p:cNvCxnSpPr/>
          <p:nvPr/>
        </p:nvCxnSpPr>
        <p:spPr>
          <a:xfrm flipH="1">
            <a:off x="9294010" y="4289256"/>
            <a:ext cx="198437" cy="198438"/>
          </a:xfrm>
          <a:prstGeom prst="straightConnector1">
            <a:avLst/>
          </a:prstGeom>
          <a:solidFill>
            <a:srgbClr val="EE2F27"/>
          </a:solidFill>
          <a:ln w="88900" cap="flat" cmpd="sng">
            <a:solidFill>
              <a:srgbClr val="4073E4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50800" algn="ctr" rotWithShape="0">
              <a:srgbClr val="C6E1FE"/>
            </a:outerShdw>
          </a:effectLst>
        </p:spPr>
      </p:cxnSp>
      <p:cxnSp>
        <p:nvCxnSpPr>
          <p:cNvPr id="155" name="Google Shape;155;p9"/>
          <p:cNvCxnSpPr/>
          <p:nvPr/>
        </p:nvCxnSpPr>
        <p:spPr>
          <a:xfrm flipH="1">
            <a:off x="9684191" y="4289256"/>
            <a:ext cx="198437" cy="198438"/>
          </a:xfrm>
          <a:prstGeom prst="straightConnector1">
            <a:avLst/>
          </a:prstGeom>
          <a:solidFill>
            <a:srgbClr val="EE2F27"/>
          </a:solidFill>
          <a:ln w="88900" cap="flat" cmpd="sng">
            <a:solidFill>
              <a:srgbClr val="4073E4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50800" algn="ctr" rotWithShape="0">
              <a:srgbClr val="C6E1FE"/>
            </a:outerShdw>
          </a:effectLst>
        </p:spPr>
      </p:cxnSp>
      <p:cxnSp>
        <p:nvCxnSpPr>
          <p:cNvPr id="156" name="Google Shape;156;p9"/>
          <p:cNvCxnSpPr/>
          <p:nvPr/>
        </p:nvCxnSpPr>
        <p:spPr>
          <a:xfrm flipH="1">
            <a:off x="10074372" y="4289256"/>
            <a:ext cx="198437" cy="198438"/>
          </a:xfrm>
          <a:prstGeom prst="straightConnector1">
            <a:avLst/>
          </a:prstGeom>
          <a:solidFill>
            <a:srgbClr val="EE2F27"/>
          </a:solidFill>
          <a:ln w="88900" cap="flat" cmpd="sng">
            <a:solidFill>
              <a:srgbClr val="4073E4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50800" algn="ctr" rotWithShape="0">
              <a:srgbClr val="C6E1FE"/>
            </a:outerShdw>
          </a:effectLst>
        </p:spPr>
      </p:cxnSp>
      <p:cxnSp>
        <p:nvCxnSpPr>
          <p:cNvPr id="157" name="Google Shape;157;p9"/>
          <p:cNvCxnSpPr/>
          <p:nvPr/>
        </p:nvCxnSpPr>
        <p:spPr>
          <a:xfrm flipH="1">
            <a:off x="1942066" y="2241419"/>
            <a:ext cx="198437" cy="198438"/>
          </a:xfrm>
          <a:prstGeom prst="straightConnector1">
            <a:avLst/>
          </a:prstGeom>
          <a:solidFill>
            <a:srgbClr val="EE2F27"/>
          </a:solidFill>
          <a:ln w="88900" cap="flat" cmpd="sng">
            <a:solidFill>
              <a:srgbClr val="4073E4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50800" algn="ctr" rotWithShape="0">
              <a:srgbClr val="C6E1FE"/>
            </a:outerShdw>
          </a:effectLst>
        </p:spPr>
      </p:cxnSp>
      <p:cxnSp>
        <p:nvCxnSpPr>
          <p:cNvPr id="158" name="Google Shape;158;p9"/>
          <p:cNvCxnSpPr/>
          <p:nvPr/>
        </p:nvCxnSpPr>
        <p:spPr>
          <a:xfrm flipH="1">
            <a:off x="2332247" y="2241419"/>
            <a:ext cx="198437" cy="198438"/>
          </a:xfrm>
          <a:prstGeom prst="straightConnector1">
            <a:avLst/>
          </a:prstGeom>
          <a:solidFill>
            <a:srgbClr val="EE2F27"/>
          </a:solidFill>
          <a:ln w="88900" cap="flat" cmpd="sng">
            <a:solidFill>
              <a:srgbClr val="4073E4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50800" algn="ctr" rotWithShape="0">
              <a:srgbClr val="C6E1FE"/>
            </a:outerShdw>
          </a:effectLst>
        </p:spPr>
      </p:cxnSp>
      <p:cxnSp>
        <p:nvCxnSpPr>
          <p:cNvPr id="159" name="Google Shape;159;p9"/>
          <p:cNvCxnSpPr/>
          <p:nvPr/>
        </p:nvCxnSpPr>
        <p:spPr>
          <a:xfrm flipH="1">
            <a:off x="2722428" y="2241419"/>
            <a:ext cx="198437" cy="198438"/>
          </a:xfrm>
          <a:prstGeom prst="straightConnector1">
            <a:avLst/>
          </a:prstGeom>
          <a:solidFill>
            <a:srgbClr val="EE2F27"/>
          </a:solidFill>
          <a:ln w="88900" cap="flat" cmpd="sng">
            <a:solidFill>
              <a:srgbClr val="4073E4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50800" algn="ctr" rotWithShape="0">
              <a:srgbClr val="C6E1FE"/>
            </a:outerShdw>
          </a:effectLst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rgbClr val="0934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05A6C01-A254-46A8-B929-4DD16C1DBABA}"/>
              </a:ext>
            </a:extLst>
          </p:cNvPr>
          <p:cNvCxnSpPr>
            <a:cxnSpLocks/>
          </p:cNvCxnSpPr>
          <p:nvPr userDrawn="1"/>
        </p:nvCxnSpPr>
        <p:spPr>
          <a:xfrm>
            <a:off x="3169920" y="106679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5ED58B-340A-446B-8553-DAD393ED2373}"/>
              </a:ext>
            </a:extLst>
          </p:cNvPr>
          <p:cNvSpPr/>
          <p:nvPr userDrawn="1"/>
        </p:nvSpPr>
        <p:spPr>
          <a:xfrm>
            <a:off x="126865" y="106679"/>
            <a:ext cx="11950835" cy="6638602"/>
          </a:xfrm>
          <a:prstGeom prst="rect">
            <a:avLst/>
          </a:prstGeom>
          <a:solidFill>
            <a:schemeClr val="bg1"/>
          </a:solidFill>
          <a:ln>
            <a:solidFill>
              <a:srgbClr val="FFF1EE"/>
            </a:solidFill>
          </a:ln>
          <a:effectLst>
            <a:outerShdw dist="50800" dir="2700000" algn="tl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ctr">
              <a:lnSpc>
                <a:spcPct val="100000"/>
              </a:lnSpc>
              <a:defRPr sz="3600">
                <a:solidFill>
                  <a:srgbClr val="09347E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97486" y="6341589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en-US"/>
              <a:t>Designed By </a:t>
            </a:r>
            <a:r>
              <a:rPr lang="en-US" err="1"/>
              <a:t>L@rgo</a:t>
            </a:r>
            <a:r>
              <a:rPr lang="en-US"/>
              <a:t>. ADSTORE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/>
              <a:t>다섯째 수준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70857A9-DF7A-4FDF-8B5B-0D21E87CA76B}"/>
              </a:ext>
            </a:extLst>
          </p:cNvPr>
          <p:cNvSpPr/>
          <p:nvPr userDrawn="1"/>
        </p:nvSpPr>
        <p:spPr>
          <a:xfrm>
            <a:off x="396804" y="361026"/>
            <a:ext cx="343088" cy="343088"/>
          </a:xfrm>
          <a:prstGeom prst="ellipse">
            <a:avLst/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2591" y="430114"/>
            <a:ext cx="576006" cy="204912"/>
          </a:xfrm>
        </p:spPr>
        <p:txBody>
          <a:bodyPr/>
          <a:lstStyle>
            <a:lvl1pPr algn="ctr">
              <a:lnSpc>
                <a:spcPct val="100000"/>
              </a:lnSpc>
              <a:defRPr sz="14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3894865" y="1311135"/>
            <a:ext cx="4425708" cy="198732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3175">
            <a:noFill/>
          </a:ln>
          <a:effectLst>
            <a:outerShdw dist="38100" dir="2700000" algn="tl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/>
              <a:t>POWERPOINT TEMPLATE RELEASE</a:t>
            </a:r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C2724B1-5D33-42A7-AF03-E35ABBFEBB55}"/>
              </a:ext>
            </a:extLst>
          </p:cNvPr>
          <p:cNvSpPr/>
          <p:nvPr userDrawn="1"/>
        </p:nvSpPr>
        <p:spPr>
          <a:xfrm>
            <a:off x="6015971" y="197205"/>
            <a:ext cx="160054" cy="160054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6785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FFFF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437575"/>
            <a:ext cx="10515600" cy="912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491234"/>
            <a:ext cx="10515600" cy="479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4690768" y="6445229"/>
            <a:ext cx="2810464" cy="18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11196745" y="6561137"/>
            <a:ext cx="656700" cy="18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20000"/>
              </a:lnSpc>
              <a:spcBef>
                <a:spcPts val="0"/>
              </a:spcBef>
              <a:buClr>
                <a:srgbClr val="A5A5A5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20000"/>
              </a:lnSpc>
              <a:spcBef>
                <a:spcPts val="0"/>
              </a:spcBef>
              <a:buClr>
                <a:srgbClr val="A5A5A5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20000"/>
              </a:lnSpc>
              <a:spcBef>
                <a:spcPts val="0"/>
              </a:spcBef>
              <a:buClr>
                <a:srgbClr val="A5A5A5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20000"/>
              </a:lnSpc>
              <a:spcBef>
                <a:spcPts val="0"/>
              </a:spcBef>
              <a:buClr>
                <a:srgbClr val="A5A5A5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20000"/>
              </a:lnSpc>
              <a:spcBef>
                <a:spcPts val="0"/>
              </a:spcBef>
              <a:buClr>
                <a:srgbClr val="A5A5A5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20000"/>
              </a:lnSpc>
              <a:spcBef>
                <a:spcPts val="0"/>
              </a:spcBef>
              <a:buClr>
                <a:srgbClr val="A5A5A5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20000"/>
              </a:lnSpc>
              <a:spcBef>
                <a:spcPts val="0"/>
              </a:spcBef>
              <a:buClr>
                <a:srgbClr val="A5A5A5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20000"/>
              </a:lnSpc>
              <a:spcBef>
                <a:spcPts val="0"/>
              </a:spcBef>
              <a:buClr>
                <a:srgbClr val="A5A5A5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20000"/>
              </a:lnSpc>
              <a:spcBef>
                <a:spcPts val="0"/>
              </a:spcBef>
              <a:buClr>
                <a:srgbClr val="A5A5A5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" name="Google Shape;14;p1"/>
          <p:cNvGrpSpPr/>
          <p:nvPr/>
        </p:nvGrpSpPr>
        <p:grpSpPr>
          <a:xfrm>
            <a:off x="0" y="-436880"/>
            <a:ext cx="657274" cy="289242"/>
            <a:chOff x="8084993" y="-809625"/>
            <a:chExt cx="1504301" cy="661987"/>
          </a:xfrm>
        </p:grpSpPr>
        <p:sp>
          <p:nvSpPr>
            <p:cNvPr id="15" name="Google Shape;15;p1"/>
            <p:cNvSpPr/>
            <p:nvPr/>
          </p:nvSpPr>
          <p:spPr>
            <a:xfrm>
              <a:off x="9284494" y="-809625"/>
              <a:ext cx="304800" cy="304800"/>
            </a:xfrm>
            <a:prstGeom prst="ellipse">
              <a:avLst/>
            </a:prstGeom>
            <a:solidFill>
              <a:srgbClr val="09347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8094302" y="-809625"/>
              <a:ext cx="304800" cy="304800"/>
            </a:xfrm>
            <a:prstGeom prst="ellipse">
              <a:avLst/>
            </a:prstGeom>
            <a:solidFill>
              <a:srgbClr val="C6E1F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8872538" y="-809625"/>
              <a:ext cx="304800" cy="304800"/>
            </a:xfrm>
            <a:prstGeom prst="ellipse">
              <a:avLst/>
            </a:prstGeom>
            <a:solidFill>
              <a:srgbClr val="2B63E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8460582" y="-809625"/>
              <a:ext cx="304800" cy="304800"/>
            </a:xfrm>
            <a:prstGeom prst="ellipse">
              <a:avLst/>
            </a:prstGeom>
            <a:solidFill>
              <a:srgbClr val="76BAF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8460582" y="-452438"/>
              <a:ext cx="304800" cy="304800"/>
            </a:xfrm>
            <a:prstGeom prst="ellipse">
              <a:avLst/>
            </a:prstGeom>
            <a:solidFill>
              <a:srgbClr val="FFF1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8084993" y="-452438"/>
              <a:ext cx="304800" cy="304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8872538" y="-452438"/>
              <a:ext cx="304800" cy="304800"/>
            </a:xfrm>
            <a:prstGeom prst="ellipse">
              <a:avLst/>
            </a:prstGeom>
            <a:solidFill>
              <a:srgbClr val="FCA0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9284494" y="-452438"/>
              <a:ext cx="304800" cy="304800"/>
            </a:xfrm>
            <a:prstGeom prst="ellipse">
              <a:avLst/>
            </a:prstGeom>
            <a:solidFill>
              <a:srgbClr val="EE2F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87">
          <p15:clr>
            <a:srgbClr val="F26B43"/>
          </p15:clr>
        </p15:guide>
        <p15:guide id="4" orient="horz" pos="4133">
          <p15:clr>
            <a:srgbClr val="F26B43"/>
          </p15:clr>
        </p15:guide>
        <p15:guide id="5" pos="189">
          <p15:clr>
            <a:srgbClr val="F26B43"/>
          </p15:clr>
        </p15:guide>
        <p15:guide id="6" pos="749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02TEAMA3/A3TW#readm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ctrTitle"/>
          </p:nvPr>
        </p:nvSpPr>
        <p:spPr>
          <a:xfrm>
            <a:off x="2520900" y="2772200"/>
            <a:ext cx="7150200" cy="11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47E"/>
              </a:buClr>
              <a:buSzPts val="6000"/>
              <a:buNone/>
            </a:pPr>
            <a:r>
              <a:rPr lang="en-US" sz="6000"/>
              <a:t>LMZ Data Analyzer</a:t>
            </a:r>
            <a:endParaRPr/>
          </a:p>
        </p:txBody>
      </p:sp>
      <p:sp>
        <p:nvSpPr>
          <p:cNvPr id="165" name="Google Shape;165;p10"/>
          <p:cNvSpPr>
            <a:spLocks noGrp="1"/>
          </p:cNvSpPr>
          <p:nvPr>
            <p:ph type="subTitle" idx="1"/>
          </p:nvPr>
        </p:nvSpPr>
        <p:spPr>
          <a:xfrm>
            <a:off x="4420649" y="4238629"/>
            <a:ext cx="3370802" cy="313059"/>
          </a:xfrm>
          <a:prstGeom prst="roundRect">
            <a:avLst>
              <a:gd name="adj" fmla="val 50000"/>
            </a:avLst>
          </a:prstGeom>
          <a:solidFill>
            <a:srgbClr val="EE2F27"/>
          </a:solidFill>
          <a:ln>
            <a:noFill/>
          </a:ln>
          <a:effectLst>
            <a:outerShdw dist="50800" dir="2700000" algn="ctr" rotWithShape="0">
              <a:srgbClr val="FCA0A1"/>
            </a:outerShdw>
          </a:effectLst>
        </p:spPr>
        <p:txBody>
          <a:bodyPr spcFirstLastPara="1" wrap="square" lIns="252000" tIns="45700" rIns="252000" bIns="45700" anchor="ctr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/>
              <a:t>TEAM A3 PPT</a:t>
            </a:r>
            <a:endParaRPr/>
          </a:p>
        </p:txBody>
      </p:sp>
      <p:sp>
        <p:nvSpPr>
          <p:cNvPr id="166" name="Google Shape;166;p10"/>
          <p:cNvSpPr txBox="1"/>
          <p:nvPr/>
        </p:nvSpPr>
        <p:spPr>
          <a:xfrm>
            <a:off x="5113201" y="5170870"/>
            <a:ext cx="425715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9347E"/>
                </a:solidFill>
                <a:latin typeface="Arial"/>
                <a:ea typeface="Arial"/>
                <a:cs typeface="Arial"/>
                <a:sym typeface="Arial"/>
              </a:rPr>
              <a:t>TEAM A3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9347E"/>
                </a:solidFill>
                <a:latin typeface="Arial"/>
                <a:ea typeface="Arial"/>
                <a:cs typeface="Arial"/>
                <a:sym typeface="Arial"/>
              </a:rPr>
              <a:t>Dept. of Photonics &amp; Nanoelectronics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9347E"/>
                </a:solidFill>
                <a:latin typeface="Arial"/>
                <a:ea typeface="Arial"/>
                <a:cs typeface="Arial"/>
                <a:sym typeface="Arial"/>
              </a:rPr>
              <a:t> 장희령, 지요섭, 김건우</a:t>
            </a:r>
            <a:endParaRPr sz="1800" b="0" i="0" u="none" strike="noStrike" cap="none">
              <a:solidFill>
                <a:srgbClr val="09347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 txBox="1">
            <a:spLocks noGrp="1"/>
          </p:cNvSpPr>
          <p:nvPr>
            <p:ph type="sldNum" idx="12"/>
          </p:nvPr>
        </p:nvSpPr>
        <p:spPr>
          <a:xfrm>
            <a:off x="282591" y="430114"/>
            <a:ext cx="576006" cy="2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0EEE6AE-EEBF-3E15-9231-432E916F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EX) Analyze all 'LMZ' data</a:t>
            </a:r>
            <a:endParaRPr lang="ko-KR"/>
          </a:p>
        </p:txBody>
      </p:sp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52F63ED3-C3C9-26EF-6012-C8E96DE14F38}"/>
              </a:ext>
            </a:extLst>
          </p:cNvPr>
          <p:cNvSpPr txBox="1">
            <a:spLocks/>
          </p:cNvSpPr>
          <p:nvPr/>
        </p:nvSpPr>
        <p:spPr>
          <a:xfrm>
            <a:off x="4461704" y="297332"/>
            <a:ext cx="3325100" cy="264513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3175" cap="flat" cmpd="sng" algn="ctr">
            <a:noFill/>
            <a:prstDash val="solid"/>
            <a:miter lim="800000"/>
          </a:ln>
          <a:effectLst>
            <a:outerShdw dist="38100" dir="2700000" algn="tl" rotWithShape="0">
              <a:srgbClr val="FCA0A1"/>
            </a:outerShdw>
          </a:effectLst>
        </p:spPr>
        <p:txBody>
          <a:bodyPr vert="horz" lIns="180000" tIns="45720" rIns="180000" bIns="45720" rtlCol="0" anchor="ctr" anchorCtr="0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200" b="0" kern="1200" spc="-60" baseline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맑은 고딕"/>
                <a:ea typeface="맑은 고딕"/>
              </a:rPr>
              <a:t>How to use?</a:t>
            </a:r>
            <a:endParaRPr lang="ko-KR"/>
          </a:p>
        </p:txBody>
      </p:sp>
      <p:sp>
        <p:nvSpPr>
          <p:cNvPr id="6" name="Google Shape;218;p14">
            <a:extLst>
              <a:ext uri="{FF2B5EF4-FFF2-40B4-BE49-F238E27FC236}">
                <a16:creationId xmlns:a16="http://schemas.microsoft.com/office/drawing/2014/main" id="{29B830BF-B489-3674-7405-D7B4936AA79D}"/>
              </a:ext>
            </a:extLst>
          </p:cNvPr>
          <p:cNvSpPr txBox="1"/>
          <p:nvPr/>
        </p:nvSpPr>
        <p:spPr>
          <a:xfrm>
            <a:off x="953983" y="1341583"/>
            <a:ext cx="609771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2500" b="1">
                <a:solidFill>
                  <a:srgbClr val="09347E"/>
                </a:solidFill>
              </a:rPr>
              <a:t>Results</a:t>
            </a:r>
          </a:p>
        </p:txBody>
      </p:sp>
      <p:sp>
        <p:nvSpPr>
          <p:cNvPr id="8" name="Google Shape;219;p14">
            <a:extLst>
              <a:ext uri="{FF2B5EF4-FFF2-40B4-BE49-F238E27FC236}">
                <a16:creationId xmlns:a16="http://schemas.microsoft.com/office/drawing/2014/main" id="{E886F8B2-D94B-6ADD-025B-7FB7A5FD482D}"/>
              </a:ext>
            </a:extLst>
          </p:cNvPr>
          <p:cNvSpPr/>
          <p:nvPr/>
        </p:nvSpPr>
        <p:spPr>
          <a:xfrm>
            <a:off x="801581" y="1512491"/>
            <a:ext cx="135236" cy="135236"/>
          </a:xfrm>
          <a:prstGeom prst="ellipse">
            <a:avLst/>
          </a:prstGeom>
          <a:solidFill>
            <a:srgbClr val="09347E"/>
          </a:solidFill>
          <a:ln>
            <a:noFill/>
          </a:ln>
          <a:effectLst>
            <a:outerShdw dist="63500" dir="2700000" algn="ctr" rotWithShape="0">
              <a:srgbClr val="EE2F27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934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0C7DC6E-B8D6-38E6-6EAE-35651C67B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457" y="2020721"/>
            <a:ext cx="9284412" cy="958647"/>
          </a:xfrm>
          <a:prstGeom prst="rect">
            <a:avLst/>
          </a:prstGeom>
        </p:spPr>
      </p:pic>
      <p:pic>
        <p:nvPicPr>
          <p:cNvPr id="5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AC9EC57-B3B8-2065-8E2D-97A66CB56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019" y="4026334"/>
            <a:ext cx="9275851" cy="11940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4FF4F3-0046-53A0-02F8-6D00B893C0E4}"/>
              </a:ext>
            </a:extLst>
          </p:cNvPr>
          <p:cNvSpPr txBox="1"/>
          <p:nvPr/>
        </p:nvSpPr>
        <p:spPr>
          <a:xfrm>
            <a:off x="5520647" y="2827961"/>
            <a:ext cx="31593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400" b="1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2400" b="1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2400" b="1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7525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 txBox="1">
            <a:spLocks noGrp="1"/>
          </p:cNvSpPr>
          <p:nvPr>
            <p:ph type="sldNum" idx="12"/>
          </p:nvPr>
        </p:nvSpPr>
        <p:spPr>
          <a:xfrm>
            <a:off x="282591" y="430114"/>
            <a:ext cx="576006" cy="2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0EEE6AE-EEBF-3E15-9231-432E916F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Check</a:t>
            </a:r>
            <a:r>
              <a:rPr lang="ko-KR" altLang="en-US"/>
              <a:t> </a:t>
            </a:r>
            <a:r>
              <a:rPr lang="ko-KR" altLang="en-US" err="1"/>
              <a:t>the</a:t>
            </a:r>
            <a:r>
              <a:rPr lang="ko-KR" altLang="en-US"/>
              <a:t> results</a:t>
            </a:r>
            <a:endParaRPr lang="ko-KR"/>
          </a:p>
        </p:txBody>
      </p:sp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52F63ED3-C3C9-26EF-6012-C8E96DE14F38}"/>
              </a:ext>
            </a:extLst>
          </p:cNvPr>
          <p:cNvSpPr txBox="1">
            <a:spLocks/>
          </p:cNvSpPr>
          <p:nvPr/>
        </p:nvSpPr>
        <p:spPr>
          <a:xfrm>
            <a:off x="4461704" y="297332"/>
            <a:ext cx="3325100" cy="264513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3175" cap="flat" cmpd="sng" algn="ctr">
            <a:noFill/>
            <a:prstDash val="solid"/>
            <a:miter lim="800000"/>
          </a:ln>
          <a:effectLst>
            <a:outerShdw dist="38100" dir="2700000" algn="tl" rotWithShape="0">
              <a:srgbClr val="FCA0A1"/>
            </a:outerShdw>
          </a:effectLst>
        </p:spPr>
        <p:txBody>
          <a:bodyPr vert="horz" lIns="180000" tIns="45720" rIns="180000" bIns="45720" rtlCol="0" anchor="ctr" anchorCtr="0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200" b="0" kern="1200" spc="-60" baseline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맑은 고딕"/>
                <a:ea typeface="맑은 고딕"/>
              </a:rPr>
              <a:t>How to use?</a:t>
            </a:r>
            <a:endParaRPr lang="ko-KR"/>
          </a:p>
        </p:txBody>
      </p:sp>
      <p:pic>
        <p:nvPicPr>
          <p:cNvPr id="4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5C96DA7-3975-9611-7BEB-C76C2711D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254" y="2129303"/>
            <a:ext cx="5281773" cy="289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 txBox="1">
            <a:spLocks noGrp="1"/>
          </p:cNvSpPr>
          <p:nvPr>
            <p:ph type="sldNum" idx="12"/>
          </p:nvPr>
        </p:nvSpPr>
        <p:spPr>
          <a:xfrm>
            <a:off x="282591" y="430114"/>
            <a:ext cx="576006" cy="2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0EEE6AE-EEBF-3E15-9231-432E916F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Results</a:t>
            </a:r>
          </a:p>
        </p:txBody>
      </p:sp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52F63ED3-C3C9-26EF-6012-C8E96DE14F38}"/>
              </a:ext>
            </a:extLst>
          </p:cNvPr>
          <p:cNvSpPr txBox="1">
            <a:spLocks/>
          </p:cNvSpPr>
          <p:nvPr/>
        </p:nvSpPr>
        <p:spPr>
          <a:xfrm>
            <a:off x="4461704" y="297332"/>
            <a:ext cx="3325100" cy="264513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3175" cap="flat" cmpd="sng" algn="ctr">
            <a:noFill/>
            <a:prstDash val="solid"/>
            <a:miter lim="800000"/>
          </a:ln>
          <a:effectLst>
            <a:outerShdw dist="38100" dir="2700000" algn="tl" rotWithShape="0">
              <a:srgbClr val="FCA0A1"/>
            </a:outerShdw>
          </a:effectLst>
        </p:spPr>
        <p:txBody>
          <a:bodyPr vert="horz" lIns="180000" tIns="45720" rIns="180000" bIns="45720" rtlCol="0" anchor="ctr" anchorCtr="0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200" b="0" kern="1200" spc="-60" baseline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맑은 고딕"/>
                <a:ea typeface="맑은 고딕"/>
              </a:rPr>
              <a:t>Results</a:t>
            </a:r>
            <a:endParaRPr lang="ko-KR" altLang="en-US"/>
          </a:p>
        </p:txBody>
      </p:sp>
      <p:pic>
        <p:nvPicPr>
          <p:cNvPr id="11" name="그림 11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8E1832BA-D77C-2EDC-537A-6AACBF34C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413" y="1448863"/>
            <a:ext cx="2523600" cy="1510123"/>
          </a:xfrm>
          <a:prstGeom prst="rect">
            <a:avLst/>
          </a:prstGeom>
        </p:spPr>
      </p:pic>
      <p:pic>
        <p:nvPicPr>
          <p:cNvPr id="13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FE8F3335-F1F8-5F17-9CCA-7144CE661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1798" y="1451081"/>
            <a:ext cx="2524875" cy="15111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FAF6330-3260-90B9-6387-1745652791BC}"/>
              </a:ext>
            </a:extLst>
          </p:cNvPr>
          <p:cNvSpPr txBox="1"/>
          <p:nvPr/>
        </p:nvSpPr>
        <p:spPr>
          <a:xfrm>
            <a:off x="8149512" y="1858572"/>
            <a:ext cx="54281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>
                <a:solidFill>
                  <a:srgbClr val="FF0000"/>
                </a:solidFill>
              </a:rPr>
              <a:t>...</a:t>
            </a:r>
            <a:endParaRPr lang="ko-KR" sz="2800" b="1">
              <a:solidFill>
                <a:srgbClr val="FF0000"/>
              </a:solidFill>
            </a:endParaRPr>
          </a:p>
        </p:txBody>
      </p:sp>
      <p:pic>
        <p:nvPicPr>
          <p:cNvPr id="18" name="그림 18">
            <a:extLst>
              <a:ext uri="{FF2B5EF4-FFF2-40B4-BE49-F238E27FC236}">
                <a16:creationId xmlns:a16="http://schemas.microsoft.com/office/drawing/2014/main" id="{9C00FD4B-EEB2-3ADD-1FDF-3F712E1657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079" y="1531490"/>
            <a:ext cx="4571142" cy="3033361"/>
          </a:xfrm>
          <a:prstGeom prst="rect">
            <a:avLst/>
          </a:prstGeom>
        </p:spPr>
      </p:pic>
      <p:sp>
        <p:nvSpPr>
          <p:cNvPr id="4" name="Google Shape;218;p14">
            <a:extLst>
              <a:ext uri="{FF2B5EF4-FFF2-40B4-BE49-F238E27FC236}">
                <a16:creationId xmlns:a16="http://schemas.microsoft.com/office/drawing/2014/main" id="{29138713-4ACF-ACD2-C371-7F75456354CD}"/>
              </a:ext>
            </a:extLst>
          </p:cNvPr>
          <p:cNvSpPr txBox="1"/>
          <p:nvPr/>
        </p:nvSpPr>
        <p:spPr>
          <a:xfrm>
            <a:off x="950836" y="1010922"/>
            <a:ext cx="609771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2500" b="1">
                <a:solidFill>
                  <a:srgbClr val="09347E"/>
                </a:solidFill>
              </a:rPr>
              <a:t>jpg</a:t>
            </a:r>
          </a:p>
        </p:txBody>
      </p:sp>
      <p:sp>
        <p:nvSpPr>
          <p:cNvPr id="6" name="Google Shape;219;p14">
            <a:extLst>
              <a:ext uri="{FF2B5EF4-FFF2-40B4-BE49-F238E27FC236}">
                <a16:creationId xmlns:a16="http://schemas.microsoft.com/office/drawing/2014/main" id="{7864E774-DCA2-7AA6-F8F0-DF410D26AF56}"/>
              </a:ext>
            </a:extLst>
          </p:cNvPr>
          <p:cNvSpPr/>
          <p:nvPr/>
        </p:nvSpPr>
        <p:spPr>
          <a:xfrm>
            <a:off x="798434" y="1181831"/>
            <a:ext cx="135236" cy="135236"/>
          </a:xfrm>
          <a:prstGeom prst="ellipse">
            <a:avLst/>
          </a:prstGeom>
          <a:solidFill>
            <a:srgbClr val="09347E"/>
          </a:solidFill>
          <a:ln>
            <a:noFill/>
          </a:ln>
          <a:effectLst>
            <a:outerShdw dist="63500" dir="2700000" algn="ctr" rotWithShape="0">
              <a:srgbClr val="EE2F27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934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218;p14">
            <a:extLst>
              <a:ext uri="{FF2B5EF4-FFF2-40B4-BE49-F238E27FC236}">
                <a16:creationId xmlns:a16="http://schemas.microsoft.com/office/drawing/2014/main" id="{92113774-893B-528C-3865-40506BA8B9BC}"/>
              </a:ext>
            </a:extLst>
          </p:cNvPr>
          <p:cNvSpPr txBox="1"/>
          <p:nvPr/>
        </p:nvSpPr>
        <p:spPr>
          <a:xfrm>
            <a:off x="7511237" y="956973"/>
            <a:ext cx="3885158" cy="49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2500" b="1">
                <a:solidFill>
                  <a:srgbClr val="09347E"/>
                </a:solidFill>
              </a:rPr>
              <a:t>csv</a:t>
            </a:r>
          </a:p>
        </p:txBody>
      </p:sp>
      <p:sp>
        <p:nvSpPr>
          <p:cNvPr id="12" name="Google Shape;219;p14">
            <a:extLst>
              <a:ext uri="{FF2B5EF4-FFF2-40B4-BE49-F238E27FC236}">
                <a16:creationId xmlns:a16="http://schemas.microsoft.com/office/drawing/2014/main" id="{9E7B2E34-CAA0-7A07-A33F-0D167782F83B}"/>
              </a:ext>
            </a:extLst>
          </p:cNvPr>
          <p:cNvSpPr/>
          <p:nvPr/>
        </p:nvSpPr>
        <p:spPr>
          <a:xfrm>
            <a:off x="7303750" y="1137063"/>
            <a:ext cx="135236" cy="135236"/>
          </a:xfrm>
          <a:prstGeom prst="ellipse">
            <a:avLst/>
          </a:prstGeom>
          <a:solidFill>
            <a:srgbClr val="09347E"/>
          </a:solidFill>
          <a:ln>
            <a:noFill/>
          </a:ln>
          <a:effectLst>
            <a:outerShdw dist="63500" dir="2700000" algn="ctr" rotWithShape="0">
              <a:srgbClr val="EE2F27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934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그림 8">
            <a:extLst>
              <a:ext uri="{FF2B5EF4-FFF2-40B4-BE49-F238E27FC236}">
                <a16:creationId xmlns:a16="http://schemas.microsoft.com/office/drawing/2014/main" id="{FFAF7C96-04FB-9C81-7F7E-915153660D9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233" r="270" b="274"/>
          <a:stretch/>
        </p:blipFill>
        <p:spPr>
          <a:xfrm>
            <a:off x="4889653" y="3285732"/>
            <a:ext cx="3385858" cy="3212663"/>
          </a:xfrm>
          <a:prstGeom prst="rect">
            <a:avLst/>
          </a:prstGeom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id="{9A3737C1-F252-11A7-710B-087C90A250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4232" y="3288429"/>
            <a:ext cx="3413392" cy="3209793"/>
          </a:xfrm>
          <a:prstGeom prst="rect">
            <a:avLst/>
          </a:prstGeom>
        </p:spPr>
      </p:pic>
      <p:sp>
        <p:nvSpPr>
          <p:cNvPr id="19" name="Google Shape;218;p14">
            <a:extLst>
              <a:ext uri="{FF2B5EF4-FFF2-40B4-BE49-F238E27FC236}">
                <a16:creationId xmlns:a16="http://schemas.microsoft.com/office/drawing/2014/main" id="{25458C4A-0BA3-3528-7EB4-36B5079263E8}"/>
              </a:ext>
            </a:extLst>
          </p:cNvPr>
          <p:cNvSpPr txBox="1"/>
          <p:nvPr/>
        </p:nvSpPr>
        <p:spPr>
          <a:xfrm>
            <a:off x="1910996" y="5694225"/>
            <a:ext cx="3885158" cy="49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2500" b="1" err="1">
                <a:solidFill>
                  <a:srgbClr val="09347E"/>
                </a:solidFill>
              </a:rPr>
              <a:t>Jupyter</a:t>
            </a:r>
            <a:r>
              <a:rPr lang="en-US" altLang="ko-KR" sz="2500" b="1">
                <a:solidFill>
                  <a:srgbClr val="09347E"/>
                </a:solidFill>
              </a:rPr>
              <a:t> notebook</a:t>
            </a:r>
          </a:p>
        </p:txBody>
      </p:sp>
      <p:sp>
        <p:nvSpPr>
          <p:cNvPr id="20" name="Google Shape;219;p14">
            <a:extLst>
              <a:ext uri="{FF2B5EF4-FFF2-40B4-BE49-F238E27FC236}">
                <a16:creationId xmlns:a16="http://schemas.microsoft.com/office/drawing/2014/main" id="{B9FC7595-EC8E-8488-BF4C-CD672CB0A97A}"/>
              </a:ext>
            </a:extLst>
          </p:cNvPr>
          <p:cNvSpPr/>
          <p:nvPr/>
        </p:nvSpPr>
        <p:spPr>
          <a:xfrm>
            <a:off x="1703509" y="5874315"/>
            <a:ext cx="135236" cy="135236"/>
          </a:xfrm>
          <a:prstGeom prst="ellipse">
            <a:avLst/>
          </a:prstGeom>
          <a:solidFill>
            <a:srgbClr val="09347E"/>
          </a:solidFill>
          <a:ln>
            <a:noFill/>
          </a:ln>
          <a:effectLst>
            <a:outerShdw dist="63500" dir="2700000" algn="ctr" rotWithShape="0">
              <a:srgbClr val="EE2F27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9347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93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>
            <a:spLocks noGrp="1"/>
          </p:cNvSpPr>
          <p:nvPr>
            <p:ph type="sldNum" idx="12"/>
          </p:nvPr>
        </p:nvSpPr>
        <p:spPr>
          <a:xfrm>
            <a:off x="282591" y="430114"/>
            <a:ext cx="576006" cy="2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DD72290-BEB0-3519-7B12-2237641DB43A}"/>
              </a:ext>
            </a:extLst>
          </p:cNvPr>
          <p:cNvSpPr txBox="1">
            <a:spLocks/>
          </p:cNvSpPr>
          <p:nvPr/>
        </p:nvSpPr>
        <p:spPr>
          <a:xfrm>
            <a:off x="4461704" y="297332"/>
            <a:ext cx="3325100" cy="264513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3175" cap="flat" cmpd="sng" algn="ctr">
            <a:noFill/>
            <a:prstDash val="solid"/>
            <a:miter lim="800000"/>
          </a:ln>
          <a:effectLst>
            <a:outerShdw dist="38100" dir="2700000" algn="tl" rotWithShape="0">
              <a:srgbClr val="FCA0A1"/>
            </a:outerShdw>
          </a:effectLst>
        </p:spPr>
        <p:txBody>
          <a:bodyPr vert="horz" lIns="180000" tIns="45720" rIns="180000" bIns="45720" rtlCol="0" anchor="ctr" anchorCtr="0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200" b="0" kern="1200" spc="-60" baseline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맑은 고딕"/>
                <a:ea typeface="맑은 고딕"/>
              </a:rPr>
              <a:t>How to solve?</a:t>
            </a:r>
            <a:endParaRPr lang="en-US"/>
          </a:p>
        </p:txBody>
      </p:sp>
      <p:pic>
        <p:nvPicPr>
          <p:cNvPr id="4" name="그림 3">
            <a:hlinkClick r:id="rId3"/>
            <a:extLst>
              <a:ext uri="{FF2B5EF4-FFF2-40B4-BE49-F238E27FC236}">
                <a16:creationId xmlns:a16="http://schemas.microsoft.com/office/drawing/2014/main" id="{AD89E691-72DA-56EE-D278-A45AED4DF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971" y="1403390"/>
            <a:ext cx="6532566" cy="4320000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0B785E38-99E6-CD6E-0207-C5AF6CFE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README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47C9E-B60E-E7C4-059F-27A500F9FE7D}"/>
              </a:ext>
            </a:extLst>
          </p:cNvPr>
          <p:cNvSpPr txBox="1"/>
          <p:nvPr/>
        </p:nvSpPr>
        <p:spPr>
          <a:xfrm>
            <a:off x="3405883" y="5781781"/>
            <a:ext cx="54401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sz="1800">
                <a:hlinkClick r:id="rId3"/>
              </a:rPr>
              <a:t>https://github.com/PE02TEAMA3/A3TW#readme</a:t>
            </a:r>
            <a:endParaRPr lang="ko-KR" sz="1800"/>
          </a:p>
        </p:txBody>
      </p:sp>
    </p:spTree>
    <p:extLst>
      <p:ext uri="{BB962C8B-B14F-4D97-AF65-F5344CB8AC3E}">
        <p14:creationId xmlns:p14="http://schemas.microsoft.com/office/powerpoint/2010/main" val="3971814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"/>
          <p:cNvSpPr txBox="1">
            <a:spLocks noGrp="1"/>
          </p:cNvSpPr>
          <p:nvPr>
            <p:ph type="title"/>
          </p:nvPr>
        </p:nvSpPr>
        <p:spPr>
          <a:xfrm>
            <a:off x="1553306" y="951186"/>
            <a:ext cx="9085386" cy="567808"/>
          </a:xfrm>
          <a:prstGeom prst="rect">
            <a:avLst/>
          </a:prstGeom>
          <a:noFill/>
          <a:ln w="9525" cap="flat" cmpd="sng">
            <a:solidFill>
              <a:srgbClr val="D8D8D8">
                <a:alpha val="4705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47E"/>
              </a:buClr>
              <a:buSzPts val="2400"/>
              <a:buNone/>
            </a:pPr>
            <a:r>
              <a:rPr lang="en-US" sz="4000"/>
              <a:t>Thank you</a:t>
            </a:r>
            <a:endParaRPr sz="4000"/>
          </a:p>
        </p:txBody>
      </p:sp>
      <p:sp>
        <p:nvSpPr>
          <p:cNvPr id="318" name="Google Shape;318;p25"/>
          <p:cNvSpPr txBox="1">
            <a:spLocks noGrp="1"/>
          </p:cNvSpPr>
          <p:nvPr>
            <p:ph type="ftr" idx="11"/>
          </p:nvPr>
        </p:nvSpPr>
        <p:spPr>
          <a:xfrm>
            <a:off x="9397486" y="6341589"/>
            <a:ext cx="2150751" cy="29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00"/>
              <a:buNone/>
            </a:pPr>
            <a:r>
              <a:rPr lang="en-US"/>
              <a:t>Designed By L@rgo. ADSTORE</a:t>
            </a:r>
            <a:endParaRPr/>
          </a:p>
        </p:txBody>
      </p:sp>
      <p:sp>
        <p:nvSpPr>
          <p:cNvPr id="319" name="Google Shape;319;p25"/>
          <p:cNvSpPr>
            <a:spLocks noGrp="1"/>
          </p:cNvSpPr>
          <p:nvPr>
            <p:ph type="subTitle" idx="2"/>
          </p:nvPr>
        </p:nvSpPr>
        <p:spPr>
          <a:xfrm>
            <a:off x="4278914" y="323571"/>
            <a:ext cx="3657610" cy="264513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>
            <a:noFill/>
          </a:ln>
          <a:effectLst>
            <a:outerShdw dist="38100" dir="2700000" algn="tl" rotWithShape="0">
              <a:srgbClr val="FCA0A1"/>
            </a:outerShdw>
          </a:effectLst>
        </p:spPr>
        <p:txBody>
          <a:bodyPr spcFirstLastPara="1" wrap="square" lIns="180000" tIns="45700" rIns="180000" bIns="45700" anchor="ctr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E5D4"/>
              </a:buClr>
              <a:buSzPts val="1000"/>
              <a:buNone/>
            </a:pPr>
            <a:r>
              <a:rPr lang="en-US"/>
              <a:t>TEAM A3 PPT</a:t>
            </a:r>
            <a:endParaRPr/>
          </a:p>
        </p:txBody>
      </p:sp>
      <p:sp>
        <p:nvSpPr>
          <p:cNvPr id="320" name="Google Shape;320;p25"/>
          <p:cNvSpPr txBox="1">
            <a:spLocks noGrp="1"/>
          </p:cNvSpPr>
          <p:nvPr>
            <p:ph type="sldNum" idx="12"/>
          </p:nvPr>
        </p:nvSpPr>
        <p:spPr>
          <a:xfrm>
            <a:off x="280345" y="425231"/>
            <a:ext cx="576006" cy="2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321" name="Google Shape;32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6035" y="1520982"/>
            <a:ext cx="6179929" cy="4101928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5"/>
          <p:cNvSpPr txBox="1"/>
          <p:nvPr/>
        </p:nvSpPr>
        <p:spPr>
          <a:xfrm>
            <a:off x="2290528" y="5722148"/>
            <a:ext cx="6980222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https://img1.daumcdn.net/thumb/R1280x0/?scode=mtistory2&amp;fname=https%3A%2F%2Fblog.kakaocdn.net%2Fdn%2FmvI0C%2Fbtq57oVfCGM%2FPqiCigr0LNOsZDpdgcRLY0%2Fimg.jpg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 txBox="1">
            <a:spLocks noGrp="1"/>
          </p:cNvSpPr>
          <p:nvPr>
            <p:ph type="subTitle" idx="1"/>
          </p:nvPr>
        </p:nvSpPr>
        <p:spPr>
          <a:xfrm>
            <a:off x="1898180" y="2787043"/>
            <a:ext cx="2500088" cy="56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9347E"/>
              </a:buClr>
              <a:buSzPts val="6000"/>
              <a:buNone/>
            </a:pPr>
            <a:r>
              <a:rPr lang="en-US" sz="6000"/>
              <a:t>INDEX</a:t>
            </a:r>
            <a:endParaRPr sz="6000"/>
          </a:p>
        </p:txBody>
      </p:sp>
      <p:sp>
        <p:nvSpPr>
          <p:cNvPr id="172" name="Google Shape;172;p11"/>
          <p:cNvSpPr txBox="1">
            <a:spLocks noGrp="1"/>
          </p:cNvSpPr>
          <p:nvPr>
            <p:ph type="body" idx="2"/>
          </p:nvPr>
        </p:nvSpPr>
        <p:spPr>
          <a:xfrm>
            <a:off x="1898213" y="3639811"/>
            <a:ext cx="2500088" cy="315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B3C33"/>
              </a:buClr>
              <a:buSzPts val="1800"/>
              <a:buNone/>
            </a:pPr>
            <a:r>
              <a:rPr lang="en-US"/>
              <a:t>LMZ Data Analyzer</a:t>
            </a:r>
            <a:endParaRPr/>
          </a:p>
        </p:txBody>
      </p:sp>
      <p:sp>
        <p:nvSpPr>
          <p:cNvPr id="173" name="Google Shape;173;p11"/>
          <p:cNvSpPr txBox="1">
            <a:spLocks noGrp="1"/>
          </p:cNvSpPr>
          <p:nvPr>
            <p:ph type="body" idx="3"/>
          </p:nvPr>
        </p:nvSpPr>
        <p:spPr>
          <a:xfrm>
            <a:off x="6994925" y="1808998"/>
            <a:ext cx="3909488" cy="3443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 algn="ctr"/>
            <a:r>
              <a:rPr lang="en-US" altLang="ko-KR" sz="2400">
                <a:solidFill>
                  <a:srgbClr val="09347E"/>
                </a:solidFill>
              </a:rPr>
              <a:t> What is the problem?</a:t>
            </a:r>
          </a:p>
          <a:p>
            <a:pPr marL="0" indent="0" algn="ctr">
              <a:buSzPts val="2400"/>
            </a:pPr>
            <a:endParaRPr lang="en-US" sz="2400">
              <a:solidFill>
                <a:srgbClr val="09347E"/>
              </a:solidFill>
            </a:endParaRPr>
          </a:p>
          <a:p>
            <a:pPr marL="0" indent="0" algn="ctr">
              <a:buSzPts val="2400"/>
            </a:pPr>
            <a:r>
              <a:rPr lang="en-US" sz="2400">
                <a:solidFill>
                  <a:srgbClr val="09347E"/>
                </a:solidFill>
              </a:rPr>
              <a:t>   How to solve?</a:t>
            </a:r>
          </a:p>
          <a:p>
            <a:pPr marL="0" indent="0" algn="ctr">
              <a:buSzPts val="2400"/>
            </a:pPr>
            <a:endParaRPr lang="en-US" sz="2400">
              <a:solidFill>
                <a:srgbClr val="09347E"/>
              </a:solidFill>
            </a:endParaRPr>
          </a:p>
          <a:p>
            <a:pPr marL="0" indent="0" algn="ctr"/>
            <a:r>
              <a:rPr lang="en-US" sz="2400">
                <a:solidFill>
                  <a:srgbClr val="09347E"/>
                </a:solidFill>
              </a:rPr>
              <a:t>How to use?</a:t>
            </a:r>
            <a:endParaRPr lang="en-US"/>
          </a:p>
          <a:p>
            <a:pPr marL="0" indent="0" algn="ctr">
              <a:buSzPts val="2400"/>
            </a:pPr>
            <a:endParaRPr lang="en-US" sz="2400">
              <a:solidFill>
                <a:srgbClr val="09347E"/>
              </a:solidFill>
            </a:endParaRPr>
          </a:p>
          <a:p>
            <a:pPr marL="0" indent="0" algn="ctr">
              <a:buSzPts val="2400"/>
            </a:pPr>
            <a:r>
              <a:rPr lang="en-US" sz="2400">
                <a:solidFill>
                  <a:srgbClr val="09347E"/>
                </a:solidFill>
              </a:rPr>
              <a:t>  Results</a:t>
            </a:r>
            <a:endParaRPr lang="ko-KR"/>
          </a:p>
        </p:txBody>
      </p:sp>
      <p:sp>
        <p:nvSpPr>
          <p:cNvPr id="174" name="Google Shape;174;p11"/>
          <p:cNvSpPr/>
          <p:nvPr/>
        </p:nvSpPr>
        <p:spPr>
          <a:xfrm>
            <a:off x="7140919" y="2091962"/>
            <a:ext cx="135236" cy="135236"/>
          </a:xfrm>
          <a:prstGeom prst="ellipse">
            <a:avLst/>
          </a:prstGeom>
          <a:solidFill>
            <a:srgbClr val="09347E"/>
          </a:solidFill>
          <a:ln>
            <a:noFill/>
          </a:ln>
          <a:effectLst>
            <a:outerShdw dist="63500" dir="2700000" algn="ctr" rotWithShape="0">
              <a:srgbClr val="EE2F27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934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1"/>
          <p:cNvSpPr/>
          <p:nvPr/>
        </p:nvSpPr>
        <p:spPr>
          <a:xfrm>
            <a:off x="7140919" y="2977787"/>
            <a:ext cx="135236" cy="135236"/>
          </a:xfrm>
          <a:prstGeom prst="ellipse">
            <a:avLst/>
          </a:prstGeom>
          <a:solidFill>
            <a:srgbClr val="09347E"/>
          </a:solidFill>
          <a:ln>
            <a:noFill/>
          </a:ln>
          <a:effectLst>
            <a:outerShdw dist="63500" dir="2700000" algn="ctr" rotWithShape="0">
              <a:srgbClr val="EE2F27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934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1"/>
          <p:cNvSpPr/>
          <p:nvPr/>
        </p:nvSpPr>
        <p:spPr>
          <a:xfrm>
            <a:off x="7140919" y="3873137"/>
            <a:ext cx="135236" cy="135236"/>
          </a:xfrm>
          <a:prstGeom prst="ellipse">
            <a:avLst/>
          </a:prstGeom>
          <a:solidFill>
            <a:srgbClr val="09347E"/>
          </a:solidFill>
          <a:ln>
            <a:noFill/>
          </a:ln>
          <a:effectLst>
            <a:outerShdw dist="63500" dir="2700000" algn="ctr" rotWithShape="0">
              <a:srgbClr val="EE2F27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934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1"/>
          <p:cNvSpPr/>
          <p:nvPr/>
        </p:nvSpPr>
        <p:spPr>
          <a:xfrm>
            <a:off x="7140919" y="4758962"/>
            <a:ext cx="135236" cy="135236"/>
          </a:xfrm>
          <a:prstGeom prst="ellipse">
            <a:avLst/>
          </a:prstGeom>
          <a:solidFill>
            <a:srgbClr val="09347E"/>
          </a:solidFill>
          <a:ln>
            <a:noFill/>
          </a:ln>
          <a:effectLst>
            <a:outerShdw dist="63500" dir="2700000" algn="ctr" rotWithShape="0">
              <a:srgbClr val="EE2F27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934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p11"/>
          <p:cNvCxnSpPr/>
          <p:nvPr/>
        </p:nvCxnSpPr>
        <p:spPr>
          <a:xfrm flipH="1">
            <a:off x="11617119" y="-581046"/>
            <a:ext cx="198437" cy="198438"/>
          </a:xfrm>
          <a:prstGeom prst="straightConnector1">
            <a:avLst/>
          </a:prstGeom>
          <a:solidFill>
            <a:srgbClr val="EE2F27"/>
          </a:solidFill>
          <a:ln w="88900" cap="flat" cmpd="sng">
            <a:solidFill>
              <a:srgbClr val="EE2F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50800" algn="ctr" rotWithShape="0">
              <a:srgbClr val="FCA0A1"/>
            </a:outerShdw>
          </a:effectLst>
        </p:spPr>
      </p:cxnSp>
      <p:cxnSp>
        <p:nvCxnSpPr>
          <p:cNvPr id="179" name="Google Shape;179;p11"/>
          <p:cNvCxnSpPr/>
          <p:nvPr/>
        </p:nvCxnSpPr>
        <p:spPr>
          <a:xfrm flipH="1">
            <a:off x="291894" y="6407582"/>
            <a:ext cx="198437" cy="198438"/>
          </a:xfrm>
          <a:prstGeom prst="straightConnector1">
            <a:avLst/>
          </a:prstGeom>
          <a:solidFill>
            <a:srgbClr val="EE2F27"/>
          </a:solidFill>
          <a:ln w="88900" cap="flat" cmpd="sng">
            <a:solidFill>
              <a:srgbClr val="EE2F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50800" algn="ctr" rotWithShape="0">
              <a:srgbClr val="FCA0A1"/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E12B0-4C5D-4B6C-BDC9-B40B9F183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What does the client want?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65947D-DA04-46C2-A6C8-59C891DB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5502CC-1832-4656-B7A5-BBB90058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3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ACCD41C-1D64-437C-9598-26CD9C5D586E}"/>
              </a:ext>
            </a:extLst>
          </p:cNvPr>
          <p:cNvCxnSpPr/>
          <p:nvPr/>
        </p:nvCxnSpPr>
        <p:spPr>
          <a:xfrm>
            <a:off x="114300" y="1428750"/>
            <a:ext cx="11973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04EE3209-13CA-4213-A5E0-E2ABAE9F7FC2}"/>
              </a:ext>
            </a:extLst>
          </p:cNvPr>
          <p:cNvSpPr txBox="1">
            <a:spLocks/>
          </p:cNvSpPr>
          <p:nvPr/>
        </p:nvSpPr>
        <p:spPr>
          <a:xfrm>
            <a:off x="4433450" y="1296493"/>
            <a:ext cx="3325100" cy="264513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3175" cap="flat" cmpd="sng" algn="ctr">
            <a:noFill/>
            <a:prstDash val="solid"/>
            <a:miter lim="800000"/>
          </a:ln>
          <a:effectLst>
            <a:outerShdw dist="38100" dir="2700000" algn="tl" rotWithShape="0">
              <a:srgbClr val="FCA0A1"/>
            </a:outerShdw>
          </a:effectLst>
        </p:spPr>
        <p:txBody>
          <a:bodyPr vert="horz" lIns="180000" tIns="45720" rIns="180000" bIns="45720" rtlCol="0" anchor="ctr" anchorCtr="0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200" b="0" kern="1200" spc="-60" baseline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맑은 고딕"/>
                <a:ea typeface="맑은 고딕"/>
              </a:rPr>
              <a:t>What is the problem?</a:t>
            </a:r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A7EE1C-E8F8-C79D-3827-88CEBF348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783" y="2555119"/>
            <a:ext cx="1896274" cy="2440748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F6659A3-98FF-4494-734C-CA2F243162F8}"/>
              </a:ext>
            </a:extLst>
          </p:cNvPr>
          <p:cNvCxnSpPr>
            <a:cxnSpLocks/>
          </p:cNvCxnSpPr>
          <p:nvPr/>
        </p:nvCxnSpPr>
        <p:spPr>
          <a:xfrm>
            <a:off x="3370082" y="3596326"/>
            <a:ext cx="85312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6EAC300-AFCF-5F19-D34C-F6D932ABE9FB}"/>
              </a:ext>
            </a:extLst>
          </p:cNvPr>
          <p:cNvSpPr/>
          <p:nvPr/>
        </p:nvSpPr>
        <p:spPr>
          <a:xfrm>
            <a:off x="4665089" y="2690323"/>
            <a:ext cx="2861821" cy="203721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/>
              <a:t>Black Box</a:t>
            </a:r>
            <a:endParaRPr lang="ko-KR" altLang="en-US" sz="40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126EE7E-AEAF-B602-60FC-DF9A512FA708}"/>
              </a:ext>
            </a:extLst>
          </p:cNvPr>
          <p:cNvCxnSpPr>
            <a:cxnSpLocks/>
          </p:cNvCxnSpPr>
          <p:nvPr/>
        </p:nvCxnSpPr>
        <p:spPr>
          <a:xfrm>
            <a:off x="7839960" y="3607324"/>
            <a:ext cx="83741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2B26F4F1-3F31-1091-60DA-23C1CC23A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486" y="2177678"/>
            <a:ext cx="1440335" cy="325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22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 txBox="1">
            <a:spLocks noGrp="1"/>
          </p:cNvSpPr>
          <p:nvPr>
            <p:ph type="title"/>
          </p:nvPr>
        </p:nvSpPr>
        <p:spPr>
          <a:xfrm>
            <a:off x="1497656" y="532570"/>
            <a:ext cx="9085386" cy="567808"/>
          </a:xfrm>
          <a:prstGeom prst="rect">
            <a:avLst/>
          </a:prstGeom>
          <a:noFill/>
          <a:ln w="9525" cap="flat" cmpd="sng">
            <a:solidFill>
              <a:srgbClr val="D8D8D8">
                <a:alpha val="4705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47E"/>
              </a:buClr>
              <a:buSzPts val="3600"/>
              <a:buNone/>
            </a:pPr>
            <a:r>
              <a:rPr lang="en-US"/>
              <a:t>Module</a:t>
            </a:r>
            <a:endParaRPr/>
          </a:p>
        </p:txBody>
      </p:sp>
      <p:sp>
        <p:nvSpPr>
          <p:cNvPr id="189" name="Google Shape;189;p12"/>
          <p:cNvSpPr txBox="1">
            <a:spLocks noGrp="1"/>
          </p:cNvSpPr>
          <p:nvPr>
            <p:ph type="ftr" idx="11"/>
          </p:nvPr>
        </p:nvSpPr>
        <p:spPr>
          <a:xfrm>
            <a:off x="9016034" y="5987745"/>
            <a:ext cx="2150751" cy="29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</a:pPr>
            <a:r>
              <a:rPr lang="en-US"/>
              <a:t>Designed By L@rgo. ADSTORE</a:t>
            </a:r>
            <a:endParaRPr/>
          </a:p>
        </p:txBody>
      </p:sp>
      <p:sp>
        <p:nvSpPr>
          <p:cNvPr id="190" name="Google Shape;190;p12"/>
          <p:cNvSpPr txBox="1">
            <a:spLocks noGrp="1"/>
          </p:cNvSpPr>
          <p:nvPr>
            <p:ph type="sldNum" idx="12"/>
          </p:nvPr>
        </p:nvSpPr>
        <p:spPr>
          <a:xfrm>
            <a:off x="282591" y="430114"/>
            <a:ext cx="576006" cy="2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cxnSp>
        <p:nvCxnSpPr>
          <p:cNvPr id="191" name="Google Shape;191;p12"/>
          <p:cNvCxnSpPr/>
          <p:nvPr/>
        </p:nvCxnSpPr>
        <p:spPr>
          <a:xfrm>
            <a:off x="114300" y="1428750"/>
            <a:ext cx="1197355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3" name="Google Shape;193;p12" descr="열린 폴더 단색으로 채워진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597" y="165461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2" descr="열린 폴더 단색으로 채워진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997" y="165461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2" descr="열린 폴더 단색으로 채워진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997" y="264419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2" descr="열린 폴더 단색으로 채워진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997" y="369908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2" descr="열린 폴더 단색으로 채워진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32374" y="363377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2" descr="열린 폴더 단색으로 채워진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7036" y="4705327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2" descr="용지 단색으로 채워진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07789" y="165461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2" descr="용지 단색으로 채워진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86446" y="1642897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2" descr="이미지 단색으로 채워진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29752" y="471124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래픽 2" descr="테이블 단색으로 채워진">
            <a:extLst>
              <a:ext uri="{FF2B5EF4-FFF2-40B4-BE49-F238E27FC236}">
                <a16:creationId xmlns:a16="http://schemas.microsoft.com/office/drawing/2014/main" id="{7D57C720-A3CA-1AEC-2514-9F4FFE67DA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29752" y="3660219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FBDEA2-0BCC-D567-97E0-92461528277D}"/>
              </a:ext>
            </a:extLst>
          </p:cNvPr>
          <p:cNvSpPr txBox="1"/>
          <p:nvPr/>
        </p:nvSpPr>
        <p:spPr>
          <a:xfrm>
            <a:off x="890671" y="2470012"/>
            <a:ext cx="1015915" cy="37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/>
              <a:t>project</a:t>
            </a:r>
            <a:endParaRPr lang="ko-KR" alt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AA7C73-0653-4F5F-AD99-3C41F4C28A95}"/>
              </a:ext>
            </a:extLst>
          </p:cNvPr>
          <p:cNvSpPr txBox="1"/>
          <p:nvPr/>
        </p:nvSpPr>
        <p:spPr>
          <a:xfrm>
            <a:off x="2629296" y="2470013"/>
            <a:ext cx="1015915" cy="37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/>
              <a:t>data</a:t>
            </a:r>
            <a:endParaRPr lang="ko-KR" altLang="en-US" sz="180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DC7C2D5-585E-907E-D674-7D655B2A5490}"/>
              </a:ext>
            </a:extLst>
          </p:cNvPr>
          <p:cNvCxnSpPr>
            <a:stCxn id="193" idx="3"/>
            <a:endCxn id="194" idx="1"/>
          </p:cNvCxnSpPr>
          <p:nvPr/>
        </p:nvCxnSpPr>
        <p:spPr>
          <a:xfrm>
            <a:off x="1772997" y="2111810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CFD099B-5E82-6ECD-4ACC-8C3BE20DB675}"/>
              </a:ext>
            </a:extLst>
          </p:cNvPr>
          <p:cNvCxnSpPr/>
          <p:nvPr/>
        </p:nvCxnSpPr>
        <p:spPr>
          <a:xfrm>
            <a:off x="3427624" y="2112637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857D495-DA9F-079A-A787-5BD568B521B8}"/>
              </a:ext>
            </a:extLst>
          </p:cNvPr>
          <p:cNvSpPr txBox="1"/>
          <p:nvPr/>
        </p:nvSpPr>
        <p:spPr>
          <a:xfrm>
            <a:off x="4295412" y="2458299"/>
            <a:ext cx="1015915" cy="37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/>
              <a:t>1.xml</a:t>
            </a:r>
            <a:endParaRPr lang="ko-KR" altLang="en-US" sz="18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A183BC-E20E-CD05-5DEF-F33E79A9312E}"/>
              </a:ext>
            </a:extLst>
          </p:cNvPr>
          <p:cNvSpPr txBox="1"/>
          <p:nvPr/>
        </p:nvSpPr>
        <p:spPr>
          <a:xfrm>
            <a:off x="6571705" y="2458299"/>
            <a:ext cx="1015915" cy="37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/>
              <a:t>n.xml</a:t>
            </a:r>
            <a:endParaRPr lang="ko-KR" altLang="en-US" sz="1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920075-21DF-B029-FD60-8BCDE67B9A1B}"/>
              </a:ext>
            </a:extLst>
          </p:cNvPr>
          <p:cNvSpPr txBox="1"/>
          <p:nvPr/>
        </p:nvSpPr>
        <p:spPr>
          <a:xfrm>
            <a:off x="2629295" y="3459593"/>
            <a:ext cx="1015915" cy="37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err="1"/>
              <a:t>src</a:t>
            </a:r>
            <a:endParaRPr lang="ko-KR" altLang="en-US" sz="180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A3784D0-B3FE-AFD2-0DBA-DFB145815005}"/>
              </a:ext>
            </a:extLst>
          </p:cNvPr>
          <p:cNvCxnSpPr>
            <a:cxnSpLocks/>
          </p:cNvCxnSpPr>
          <p:nvPr/>
        </p:nvCxnSpPr>
        <p:spPr>
          <a:xfrm flipV="1">
            <a:off x="3427624" y="3068732"/>
            <a:ext cx="522651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666137F-7BE5-0947-D2D5-61F970B82333}"/>
              </a:ext>
            </a:extLst>
          </p:cNvPr>
          <p:cNvSpPr txBox="1"/>
          <p:nvPr/>
        </p:nvSpPr>
        <p:spPr>
          <a:xfrm>
            <a:off x="2629294" y="4501205"/>
            <a:ext cx="1015915" cy="37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/>
              <a:t>results</a:t>
            </a:r>
            <a:endParaRPr lang="ko-KR" altLang="en-US" sz="180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7845C71-D500-D5B3-7EDD-5C8C650312E9}"/>
              </a:ext>
            </a:extLst>
          </p:cNvPr>
          <p:cNvCxnSpPr/>
          <p:nvPr/>
        </p:nvCxnSpPr>
        <p:spPr>
          <a:xfrm>
            <a:off x="3426120" y="411355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793A28F-DBD4-2182-96F1-E61839C5896E}"/>
              </a:ext>
            </a:extLst>
          </p:cNvPr>
          <p:cNvCxnSpPr/>
          <p:nvPr/>
        </p:nvCxnSpPr>
        <p:spPr>
          <a:xfrm>
            <a:off x="5146774" y="4091784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338828B-E109-1693-75DB-313C87042EF0}"/>
              </a:ext>
            </a:extLst>
          </p:cNvPr>
          <p:cNvCxnSpPr/>
          <p:nvPr/>
        </p:nvCxnSpPr>
        <p:spPr>
          <a:xfrm>
            <a:off x="5141436" y="5162527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D9AA7F2-A589-B1AE-AE35-060F790745D5}"/>
              </a:ext>
            </a:extLst>
          </p:cNvPr>
          <p:cNvSpPr txBox="1"/>
          <p:nvPr/>
        </p:nvSpPr>
        <p:spPr>
          <a:xfrm>
            <a:off x="4254357" y="4413959"/>
            <a:ext cx="1015915" cy="37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err="1"/>
              <a:t>csvs</a:t>
            </a:r>
            <a:endParaRPr lang="ko-KR" altLang="en-US" sz="18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27B84C-2267-6BB6-4316-D2DE64B168B2}"/>
              </a:ext>
            </a:extLst>
          </p:cNvPr>
          <p:cNvSpPr txBox="1"/>
          <p:nvPr/>
        </p:nvSpPr>
        <p:spPr>
          <a:xfrm>
            <a:off x="4277921" y="5418303"/>
            <a:ext cx="1015915" cy="37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/>
              <a:t>jpgs</a:t>
            </a:r>
            <a:endParaRPr lang="ko-KR" altLang="en-US" sz="18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5AFAD1-0549-1A03-F0D6-A0987E197A91}"/>
              </a:ext>
            </a:extLst>
          </p:cNvPr>
          <p:cNvSpPr txBox="1"/>
          <p:nvPr/>
        </p:nvSpPr>
        <p:spPr>
          <a:xfrm>
            <a:off x="6096000" y="4400006"/>
            <a:ext cx="1015915" cy="37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/>
              <a:t>.csv</a:t>
            </a:r>
            <a:endParaRPr lang="ko-KR" altLang="en-US" sz="18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2D298B-4505-B7CC-B539-302380489BCB}"/>
              </a:ext>
            </a:extLst>
          </p:cNvPr>
          <p:cNvSpPr txBox="1"/>
          <p:nvPr/>
        </p:nvSpPr>
        <p:spPr>
          <a:xfrm>
            <a:off x="6057956" y="5541226"/>
            <a:ext cx="1015915" cy="37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/>
              <a:t>.jpg</a:t>
            </a:r>
            <a:endParaRPr lang="ko-KR" altLang="en-US" sz="1800"/>
          </a:p>
        </p:txBody>
      </p:sp>
      <p:pic>
        <p:nvPicPr>
          <p:cNvPr id="11" name="그래픽 10" descr="웹 디자인 단색으로 채워진">
            <a:extLst>
              <a:ext uri="{FF2B5EF4-FFF2-40B4-BE49-F238E27FC236}">
                <a16:creationId xmlns:a16="http://schemas.microsoft.com/office/drawing/2014/main" id="{53DB9139-7EC9-CC3C-037F-A508BB5E45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06091" y="1430374"/>
            <a:ext cx="914400" cy="914400"/>
          </a:xfrm>
          <a:prstGeom prst="rect">
            <a:avLst/>
          </a:prstGeom>
        </p:spPr>
      </p:pic>
      <p:pic>
        <p:nvPicPr>
          <p:cNvPr id="41" name="그래픽 40" descr="웹 디자인 단색으로 채워진">
            <a:extLst>
              <a:ext uri="{FF2B5EF4-FFF2-40B4-BE49-F238E27FC236}">
                <a16:creationId xmlns:a16="http://schemas.microsoft.com/office/drawing/2014/main" id="{48CC2880-618A-8FD4-7B98-E7A75E11F4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06091" y="2105362"/>
            <a:ext cx="914400" cy="914400"/>
          </a:xfrm>
          <a:prstGeom prst="rect">
            <a:avLst/>
          </a:prstGeom>
        </p:spPr>
      </p:pic>
      <p:pic>
        <p:nvPicPr>
          <p:cNvPr id="42" name="그래픽 41" descr="웹 디자인 단색으로 채워진">
            <a:extLst>
              <a:ext uri="{FF2B5EF4-FFF2-40B4-BE49-F238E27FC236}">
                <a16:creationId xmlns:a16="http://schemas.microsoft.com/office/drawing/2014/main" id="{CCF60EBF-4629-EFFC-5CAC-7B58CBA141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06091" y="2781440"/>
            <a:ext cx="914400" cy="914400"/>
          </a:xfrm>
          <a:prstGeom prst="rect">
            <a:avLst/>
          </a:prstGeom>
        </p:spPr>
      </p:pic>
      <p:pic>
        <p:nvPicPr>
          <p:cNvPr id="43" name="그래픽 42" descr="웹 디자인 단색으로 채워진">
            <a:extLst>
              <a:ext uri="{FF2B5EF4-FFF2-40B4-BE49-F238E27FC236}">
                <a16:creationId xmlns:a16="http://schemas.microsoft.com/office/drawing/2014/main" id="{A1589946-1979-0CFD-BA01-594917C873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06091" y="3461412"/>
            <a:ext cx="914400" cy="9144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ADADF67-17A4-CBEB-B8EC-5FB2C17EFF73}"/>
              </a:ext>
            </a:extLst>
          </p:cNvPr>
          <p:cNvSpPr txBox="1"/>
          <p:nvPr/>
        </p:nvSpPr>
        <p:spPr>
          <a:xfrm>
            <a:off x="9732751" y="1700422"/>
            <a:ext cx="168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/>
              <a:t>csv_maker.py</a:t>
            </a:r>
            <a:endParaRPr lang="ko-KR" altLang="en-US" sz="18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B75EF9A-4A37-D740-8D98-56E279111231}"/>
              </a:ext>
            </a:extLst>
          </p:cNvPr>
          <p:cNvSpPr txBox="1"/>
          <p:nvPr/>
        </p:nvSpPr>
        <p:spPr>
          <a:xfrm>
            <a:off x="9720491" y="2375218"/>
            <a:ext cx="144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/>
              <a:t>filter.py</a:t>
            </a:r>
            <a:endParaRPr lang="ko-KR" altLang="en-US" sz="18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2E695E-B9A2-5CDE-CD9C-DEF8842FDEE1}"/>
              </a:ext>
            </a:extLst>
          </p:cNvPr>
          <p:cNvSpPr txBox="1"/>
          <p:nvPr/>
        </p:nvSpPr>
        <p:spPr>
          <a:xfrm>
            <a:off x="9720491" y="3053974"/>
            <a:ext cx="144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/>
              <a:t>fitting.py</a:t>
            </a:r>
            <a:endParaRPr lang="ko-KR" altLang="en-US" sz="18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A182405-6722-778D-1930-40D470BB5AB0}"/>
              </a:ext>
            </a:extLst>
          </p:cNvPr>
          <p:cNvSpPr txBox="1"/>
          <p:nvPr/>
        </p:nvSpPr>
        <p:spPr>
          <a:xfrm>
            <a:off x="9732751" y="3728724"/>
            <a:ext cx="144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/>
              <a:t>get_start.py</a:t>
            </a:r>
            <a:endParaRPr lang="ko-KR" altLang="en-US" sz="18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731BEC-D15C-CC26-4E61-760078B31493}"/>
              </a:ext>
            </a:extLst>
          </p:cNvPr>
          <p:cNvSpPr txBox="1"/>
          <p:nvPr/>
        </p:nvSpPr>
        <p:spPr>
          <a:xfrm>
            <a:off x="9720491" y="4392516"/>
            <a:ext cx="144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/>
              <a:t>graph.py</a:t>
            </a:r>
            <a:endParaRPr lang="ko-KR" altLang="en-US" sz="18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7947F8F-6F65-CFD1-1E1D-F6F5FBB5B707}"/>
              </a:ext>
            </a:extLst>
          </p:cNvPr>
          <p:cNvSpPr txBox="1"/>
          <p:nvPr/>
        </p:nvSpPr>
        <p:spPr>
          <a:xfrm>
            <a:off x="9720491" y="5056308"/>
            <a:ext cx="144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/>
              <a:t>parsing.py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73EB463-378D-806E-5DE7-90762E6DDC3E}"/>
              </a:ext>
            </a:extLst>
          </p:cNvPr>
          <p:cNvSpPr txBox="1"/>
          <p:nvPr/>
        </p:nvSpPr>
        <p:spPr>
          <a:xfrm>
            <a:off x="9732751" y="5726948"/>
            <a:ext cx="144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/>
              <a:t>rsq.py</a:t>
            </a:r>
          </a:p>
        </p:txBody>
      </p:sp>
      <p:pic>
        <p:nvPicPr>
          <p:cNvPr id="51" name="그래픽 50" descr="웹 디자인 단색으로 채워진">
            <a:extLst>
              <a:ext uri="{FF2B5EF4-FFF2-40B4-BE49-F238E27FC236}">
                <a16:creationId xmlns:a16="http://schemas.microsoft.com/office/drawing/2014/main" id="{07336051-5252-66D4-7BC9-438481867F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06091" y="4119982"/>
            <a:ext cx="914400" cy="914400"/>
          </a:xfrm>
          <a:prstGeom prst="rect">
            <a:avLst/>
          </a:prstGeom>
        </p:spPr>
      </p:pic>
      <p:pic>
        <p:nvPicPr>
          <p:cNvPr id="52" name="그래픽 51" descr="웹 디자인 단색으로 채워진">
            <a:extLst>
              <a:ext uri="{FF2B5EF4-FFF2-40B4-BE49-F238E27FC236}">
                <a16:creationId xmlns:a16="http://schemas.microsoft.com/office/drawing/2014/main" id="{CC22020C-1E36-8532-4A61-C1F07DF323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06091" y="4789071"/>
            <a:ext cx="914400" cy="914400"/>
          </a:xfrm>
          <a:prstGeom prst="rect">
            <a:avLst/>
          </a:prstGeom>
        </p:spPr>
      </p:pic>
      <p:pic>
        <p:nvPicPr>
          <p:cNvPr id="53" name="그래픽 52" descr="웹 디자인 단색으로 채워진">
            <a:extLst>
              <a:ext uri="{FF2B5EF4-FFF2-40B4-BE49-F238E27FC236}">
                <a16:creationId xmlns:a16="http://schemas.microsoft.com/office/drawing/2014/main" id="{1EE103F2-B26D-3E3C-4CB8-163BB9D6C5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06091" y="5585046"/>
            <a:ext cx="914400" cy="914400"/>
          </a:xfrm>
          <a:prstGeom prst="rect">
            <a:avLst/>
          </a:prstGeom>
        </p:spPr>
      </p:pic>
      <p:pic>
        <p:nvPicPr>
          <p:cNvPr id="14" name="그래픽 13" descr="기타 단색으로 채워진">
            <a:extLst>
              <a:ext uri="{FF2B5EF4-FFF2-40B4-BE49-F238E27FC236}">
                <a16:creationId xmlns:a16="http://schemas.microsoft.com/office/drawing/2014/main" id="{45A3CFB7-E0B8-51A6-EF36-90830190C5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47117" y="1719885"/>
            <a:ext cx="914400" cy="914400"/>
          </a:xfrm>
          <a:prstGeom prst="rect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E216656-1089-F24F-3152-8400A524EFE6}"/>
              </a:ext>
            </a:extLst>
          </p:cNvPr>
          <p:cNvCxnSpPr>
            <a:cxnSpLocks/>
          </p:cNvCxnSpPr>
          <p:nvPr/>
        </p:nvCxnSpPr>
        <p:spPr>
          <a:xfrm>
            <a:off x="2144486" y="2111810"/>
            <a:ext cx="0" cy="38759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72F813D-748B-3DE0-CC94-3B5027494E6D}"/>
              </a:ext>
            </a:extLst>
          </p:cNvPr>
          <p:cNvCxnSpPr>
            <a:cxnSpLocks/>
          </p:cNvCxnSpPr>
          <p:nvPr/>
        </p:nvCxnSpPr>
        <p:spPr>
          <a:xfrm>
            <a:off x="3788230" y="4109480"/>
            <a:ext cx="5756" cy="11097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3D12EE2-2E34-904F-E3C1-4BFEAE7DE1AD}"/>
              </a:ext>
            </a:extLst>
          </p:cNvPr>
          <p:cNvCxnSpPr>
            <a:cxnSpLocks/>
          </p:cNvCxnSpPr>
          <p:nvPr/>
        </p:nvCxnSpPr>
        <p:spPr>
          <a:xfrm>
            <a:off x="2144486" y="4167172"/>
            <a:ext cx="3905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C36721CC-B62C-A3BE-C05D-C25D01DBD6E5}"/>
              </a:ext>
            </a:extLst>
          </p:cNvPr>
          <p:cNvCxnSpPr>
            <a:cxnSpLocks/>
          </p:cNvCxnSpPr>
          <p:nvPr/>
        </p:nvCxnSpPr>
        <p:spPr>
          <a:xfrm>
            <a:off x="2144485" y="3121114"/>
            <a:ext cx="3905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0402DEB-9BFD-4B26-283F-BBB4122F754E}"/>
              </a:ext>
            </a:extLst>
          </p:cNvPr>
          <p:cNvCxnSpPr>
            <a:cxnSpLocks/>
          </p:cNvCxnSpPr>
          <p:nvPr/>
        </p:nvCxnSpPr>
        <p:spPr>
          <a:xfrm>
            <a:off x="3783100" y="5233957"/>
            <a:ext cx="3905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26B8B17-8271-85EB-4F4F-6B0AF828FE43}"/>
              </a:ext>
            </a:extLst>
          </p:cNvPr>
          <p:cNvCxnSpPr>
            <a:cxnSpLocks/>
          </p:cNvCxnSpPr>
          <p:nvPr/>
        </p:nvCxnSpPr>
        <p:spPr>
          <a:xfrm flipH="1">
            <a:off x="1772997" y="3826641"/>
            <a:ext cx="3714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8" name="그래픽 77" descr="웹 디자인 단색으로 채워진">
            <a:extLst>
              <a:ext uri="{FF2B5EF4-FFF2-40B4-BE49-F238E27FC236}">
                <a16:creationId xmlns:a16="http://schemas.microsoft.com/office/drawing/2014/main" id="{2888397E-24DE-E94A-F6E6-29DE6B46F0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8597" y="3363438"/>
            <a:ext cx="914400" cy="91440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6AEEFEFC-15B0-3544-CA07-0A01EB7C770A}"/>
              </a:ext>
            </a:extLst>
          </p:cNvPr>
          <p:cNvSpPr txBox="1"/>
          <p:nvPr/>
        </p:nvSpPr>
        <p:spPr>
          <a:xfrm>
            <a:off x="870504" y="4164306"/>
            <a:ext cx="144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/>
              <a:t>Run.py</a:t>
            </a:r>
            <a:endParaRPr lang="ko-KR" altLang="en-US" sz="180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1176722-721B-8CDE-809B-C93D5D980790}"/>
              </a:ext>
            </a:extLst>
          </p:cNvPr>
          <p:cNvSpPr txBox="1">
            <a:spLocks/>
          </p:cNvSpPr>
          <p:nvPr/>
        </p:nvSpPr>
        <p:spPr>
          <a:xfrm>
            <a:off x="4478828" y="1337590"/>
            <a:ext cx="3325100" cy="264513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3175" cap="flat" cmpd="sng" algn="ctr">
            <a:noFill/>
            <a:prstDash val="solid"/>
            <a:miter lim="800000"/>
          </a:ln>
          <a:effectLst>
            <a:outerShdw dist="38100" dir="2700000" algn="tl" rotWithShape="0">
              <a:srgbClr val="FCA0A1"/>
            </a:outerShdw>
          </a:effectLst>
        </p:spPr>
        <p:txBody>
          <a:bodyPr vert="horz" lIns="180000" tIns="45720" rIns="180000" bIns="45720" rtlCol="0" anchor="ctr" anchorCtr="0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200" b="0" kern="1200" spc="-60" baseline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맑은 고딕"/>
                <a:ea typeface="맑은 고딕"/>
              </a:rPr>
              <a:t>How to solve?</a:t>
            </a:r>
            <a:endParaRPr 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4CE5BE3-D036-7C3D-3E21-53D94EE8618D}"/>
              </a:ext>
            </a:extLst>
          </p:cNvPr>
          <p:cNvCxnSpPr>
            <a:cxnSpLocks/>
          </p:cNvCxnSpPr>
          <p:nvPr/>
        </p:nvCxnSpPr>
        <p:spPr>
          <a:xfrm>
            <a:off x="2143111" y="5965973"/>
            <a:ext cx="3905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Google Shape;196;p12" descr="열린 폴더 단색으로 채워진">
            <a:extLst>
              <a:ext uri="{FF2B5EF4-FFF2-40B4-BE49-F238E27FC236}">
                <a16:creationId xmlns:a16="http://schemas.microsoft.com/office/drawing/2014/main" id="{3865E14D-EFA9-8F56-5553-335D8E78930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997" y="5475307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C86D6262-83B4-E0FA-1958-DEED250B7CD8}"/>
              </a:ext>
            </a:extLst>
          </p:cNvPr>
          <p:cNvSpPr txBox="1"/>
          <p:nvPr/>
        </p:nvSpPr>
        <p:spPr>
          <a:xfrm>
            <a:off x="2624166" y="6230177"/>
            <a:ext cx="1015915" cy="37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/>
              <a:t>doc</a:t>
            </a:r>
            <a:endParaRPr lang="ko-KR" altLang="en-US" sz="18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D491DAA-57FA-0346-49D9-F5B87C05095E}"/>
              </a:ext>
            </a:extLst>
          </p:cNvPr>
          <p:cNvCxnSpPr/>
          <p:nvPr/>
        </p:nvCxnSpPr>
        <p:spPr>
          <a:xfrm>
            <a:off x="3423872" y="598781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3" name="Google Shape;199;p12" descr="용지 단색으로 채워진">
            <a:extLst>
              <a:ext uri="{FF2B5EF4-FFF2-40B4-BE49-F238E27FC236}">
                <a16:creationId xmlns:a16="http://schemas.microsoft.com/office/drawing/2014/main" id="{6459C06A-1446-1EA2-0F87-8EA92171843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07789" y="573836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2EC8C2E7-DABB-9AC7-0CC6-80E5F3DE6660}"/>
              </a:ext>
            </a:extLst>
          </p:cNvPr>
          <p:cNvSpPr txBox="1"/>
          <p:nvPr/>
        </p:nvSpPr>
        <p:spPr>
          <a:xfrm>
            <a:off x="5027887" y="5953317"/>
            <a:ext cx="1233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err="1"/>
              <a:t>Jupyter</a:t>
            </a:r>
            <a:r>
              <a:rPr lang="en-US" altLang="ko-KR" sz="1800"/>
              <a:t> notebook</a:t>
            </a:r>
            <a:endParaRPr lang="ko-KR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78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1.11111E-6 L -0.00026 0.03889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7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 txBox="1">
            <a:spLocks noGrp="1"/>
          </p:cNvSpPr>
          <p:nvPr>
            <p:ph type="sldNum" idx="12"/>
          </p:nvPr>
        </p:nvSpPr>
        <p:spPr>
          <a:xfrm>
            <a:off x="282591" y="430114"/>
            <a:ext cx="576006" cy="2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0EEE6AE-EEBF-3E15-9231-432E916F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the client use it?</a:t>
            </a:r>
            <a:endParaRPr lang="ko-KR" altLang="en-US"/>
          </a:p>
        </p:txBody>
      </p:sp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52F63ED3-C3C9-26EF-6012-C8E96DE14F38}"/>
              </a:ext>
            </a:extLst>
          </p:cNvPr>
          <p:cNvSpPr txBox="1">
            <a:spLocks/>
          </p:cNvSpPr>
          <p:nvPr/>
        </p:nvSpPr>
        <p:spPr>
          <a:xfrm>
            <a:off x="4461704" y="297332"/>
            <a:ext cx="3325100" cy="264513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3175" cap="flat" cmpd="sng" algn="ctr">
            <a:noFill/>
            <a:prstDash val="solid"/>
            <a:miter lim="800000"/>
          </a:ln>
          <a:effectLst>
            <a:outerShdw dist="38100" dir="2700000" algn="tl" rotWithShape="0">
              <a:srgbClr val="FCA0A1"/>
            </a:outerShdw>
          </a:effectLst>
        </p:spPr>
        <p:txBody>
          <a:bodyPr vert="horz" lIns="180000" tIns="45720" rIns="180000" bIns="45720" rtlCol="0" anchor="ctr" anchorCtr="0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200" b="0" kern="1200" spc="-60" baseline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맑은 고딕"/>
                <a:ea typeface="맑은 고딕"/>
              </a:rPr>
              <a:t>How to use?</a:t>
            </a:r>
            <a:endParaRPr lang="ko-KR"/>
          </a:p>
        </p:txBody>
      </p:sp>
      <p:pic>
        <p:nvPicPr>
          <p:cNvPr id="2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10A50E5-1E62-BFDC-0FEA-FF18EF406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580" y="1824519"/>
            <a:ext cx="10234773" cy="3418725"/>
          </a:xfrm>
          <a:prstGeom prst="rect">
            <a:avLst/>
          </a:prstGeom>
        </p:spPr>
      </p:pic>
      <p:pic>
        <p:nvPicPr>
          <p:cNvPr id="5" name="그래픽 6" descr="커서 단색으로 채워진">
            <a:extLst>
              <a:ext uri="{FF2B5EF4-FFF2-40B4-BE49-F238E27FC236}">
                <a16:creationId xmlns:a16="http://schemas.microsoft.com/office/drawing/2014/main" id="{1FD23370-E6E5-AB00-A5AF-2E6C869BE9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59632" y="4076272"/>
            <a:ext cx="871592" cy="87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66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 txBox="1">
            <a:spLocks noGrp="1"/>
          </p:cNvSpPr>
          <p:nvPr>
            <p:ph type="sldNum" idx="12"/>
          </p:nvPr>
        </p:nvSpPr>
        <p:spPr>
          <a:xfrm>
            <a:off x="282591" y="430114"/>
            <a:ext cx="576006" cy="2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0EEE6AE-EEBF-3E15-9231-432E916F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704494"/>
            <a:ext cx="9205251" cy="1158572"/>
          </a:xfrm>
        </p:spPr>
        <p:txBody>
          <a:bodyPr/>
          <a:lstStyle/>
          <a:p>
            <a:r>
              <a:rPr lang="en-US" sz="2800"/>
              <a:t>Put the data you want to analyze into the 'dat' folder.</a:t>
            </a:r>
            <a:endParaRPr lang="ko-KR" sz="2800"/>
          </a:p>
        </p:txBody>
      </p:sp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52F63ED3-C3C9-26EF-6012-C8E96DE14F38}"/>
              </a:ext>
            </a:extLst>
          </p:cNvPr>
          <p:cNvSpPr txBox="1">
            <a:spLocks/>
          </p:cNvSpPr>
          <p:nvPr/>
        </p:nvSpPr>
        <p:spPr>
          <a:xfrm>
            <a:off x="4461704" y="297332"/>
            <a:ext cx="3325100" cy="264513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3175" cap="flat" cmpd="sng" algn="ctr">
            <a:noFill/>
            <a:prstDash val="solid"/>
            <a:miter lim="800000"/>
          </a:ln>
          <a:effectLst>
            <a:outerShdw dist="38100" dir="2700000" algn="tl" rotWithShape="0">
              <a:srgbClr val="FCA0A1"/>
            </a:outerShdw>
          </a:effectLst>
        </p:spPr>
        <p:txBody>
          <a:bodyPr vert="horz" lIns="180000" tIns="45720" rIns="180000" bIns="45720" rtlCol="0" anchor="ctr" anchorCtr="0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200" b="0" kern="1200" spc="-60" baseline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맑은 고딕"/>
                <a:ea typeface="맑은 고딕"/>
              </a:rPr>
              <a:t>How to use?</a:t>
            </a:r>
            <a:endParaRPr lang="ko-KR"/>
          </a:p>
        </p:txBody>
      </p:sp>
      <p:pic>
        <p:nvPicPr>
          <p:cNvPr id="4" name="그림 5">
            <a:extLst>
              <a:ext uri="{FF2B5EF4-FFF2-40B4-BE49-F238E27FC236}">
                <a16:creationId xmlns:a16="http://schemas.microsoft.com/office/drawing/2014/main" id="{959B412C-304B-EFA5-A284-92FE217D2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065" y="2471737"/>
            <a:ext cx="3085350" cy="1430783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ADE2F8C5-9603-0014-61FB-E4516715A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779" y="2068048"/>
            <a:ext cx="2447925" cy="2447925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D0D8702-2BA9-3DDD-0094-452BED22EB6D}"/>
              </a:ext>
            </a:extLst>
          </p:cNvPr>
          <p:cNvSpPr/>
          <p:nvPr/>
        </p:nvSpPr>
        <p:spPr>
          <a:xfrm>
            <a:off x="4964660" y="2946953"/>
            <a:ext cx="980325" cy="48374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F38D69-589B-951D-BC63-76A0AA589ABC}"/>
              </a:ext>
            </a:extLst>
          </p:cNvPr>
          <p:cNvSpPr txBox="1"/>
          <p:nvPr/>
        </p:nvSpPr>
        <p:spPr>
          <a:xfrm>
            <a:off x="7268859" y="4015376"/>
            <a:ext cx="1287694" cy="64633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3600" err="1"/>
              <a:t>dat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99507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 txBox="1">
            <a:spLocks noGrp="1"/>
          </p:cNvSpPr>
          <p:nvPr>
            <p:ph type="sldNum" idx="12"/>
          </p:nvPr>
        </p:nvSpPr>
        <p:spPr>
          <a:xfrm>
            <a:off x="282591" y="430114"/>
            <a:ext cx="576006" cy="2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0EEE6AE-EEBF-3E15-9231-432E916F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the file using PyCharm</a:t>
            </a:r>
            <a:endParaRPr lang="ko-KR" err="1"/>
          </a:p>
        </p:txBody>
      </p:sp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52F63ED3-C3C9-26EF-6012-C8E96DE14F38}"/>
              </a:ext>
            </a:extLst>
          </p:cNvPr>
          <p:cNvSpPr txBox="1">
            <a:spLocks/>
          </p:cNvSpPr>
          <p:nvPr/>
        </p:nvSpPr>
        <p:spPr>
          <a:xfrm>
            <a:off x="4461704" y="297332"/>
            <a:ext cx="3325100" cy="264513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3175" cap="flat" cmpd="sng" algn="ctr">
            <a:noFill/>
            <a:prstDash val="solid"/>
            <a:miter lim="800000"/>
          </a:ln>
          <a:effectLst>
            <a:outerShdw dist="38100" dir="2700000" algn="tl" rotWithShape="0">
              <a:srgbClr val="FCA0A1"/>
            </a:outerShdw>
          </a:effectLst>
        </p:spPr>
        <p:txBody>
          <a:bodyPr vert="horz" lIns="180000" tIns="45720" rIns="180000" bIns="45720" rtlCol="0" anchor="ctr" anchorCtr="0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200" b="0" kern="1200" spc="-60" baseline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맑은 고딕"/>
                <a:ea typeface="맑은 고딕"/>
              </a:rPr>
              <a:t>How to use?</a:t>
            </a:r>
            <a:endParaRPr lang="ko-KR"/>
          </a:p>
        </p:txBody>
      </p:sp>
      <p:pic>
        <p:nvPicPr>
          <p:cNvPr id="4" name="그림 5">
            <a:extLst>
              <a:ext uri="{FF2B5EF4-FFF2-40B4-BE49-F238E27FC236}">
                <a16:creationId xmlns:a16="http://schemas.microsoft.com/office/drawing/2014/main" id="{1C8588CC-31B4-0792-7A71-443069709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95" y="1271587"/>
            <a:ext cx="2190750" cy="1266825"/>
          </a:xfrm>
          <a:prstGeom prst="rect">
            <a:avLst/>
          </a:prstGeom>
        </p:spPr>
      </p:pic>
      <p:pic>
        <p:nvPicPr>
          <p:cNvPr id="6" name="그림 6" descr="텍스트, 스크린샷, 모니터, 검은색이(가) 표시된 사진&#10;&#10;자동 생성된 설명">
            <a:extLst>
              <a:ext uri="{FF2B5EF4-FFF2-40B4-BE49-F238E27FC236}">
                <a16:creationId xmlns:a16="http://schemas.microsoft.com/office/drawing/2014/main" id="{58AB0579-3936-8891-FCB6-8EFC9E301D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62" r="60" b="1641"/>
          <a:stretch/>
        </p:blipFill>
        <p:spPr>
          <a:xfrm>
            <a:off x="2819400" y="1357406"/>
            <a:ext cx="7161089" cy="5307479"/>
          </a:xfrm>
          <a:prstGeom prst="rect">
            <a:avLst/>
          </a:prstGeom>
        </p:spPr>
      </p:pic>
      <p:pic>
        <p:nvPicPr>
          <p:cNvPr id="5" name="그래픽 6" descr="커서 단색으로 채워진">
            <a:extLst>
              <a:ext uri="{FF2B5EF4-FFF2-40B4-BE49-F238E27FC236}">
                <a16:creationId xmlns:a16="http://schemas.microsoft.com/office/drawing/2014/main" id="{1FD23370-E6E5-AB00-A5AF-2E6C869BE9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05610" y="5831440"/>
            <a:ext cx="871592" cy="87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40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 txBox="1">
            <a:spLocks noGrp="1"/>
          </p:cNvSpPr>
          <p:nvPr>
            <p:ph type="sldNum" idx="12"/>
          </p:nvPr>
        </p:nvSpPr>
        <p:spPr>
          <a:xfrm>
            <a:off x="282591" y="430114"/>
            <a:ext cx="576006" cy="2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0EEE6AE-EEBF-3E15-9231-432E916F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Enter the values in Run.py</a:t>
            </a:r>
            <a:endParaRPr lang="ko-KR"/>
          </a:p>
        </p:txBody>
      </p:sp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52F63ED3-C3C9-26EF-6012-C8E96DE14F38}"/>
              </a:ext>
            </a:extLst>
          </p:cNvPr>
          <p:cNvSpPr txBox="1">
            <a:spLocks/>
          </p:cNvSpPr>
          <p:nvPr/>
        </p:nvSpPr>
        <p:spPr>
          <a:xfrm>
            <a:off x="4461704" y="297332"/>
            <a:ext cx="3325100" cy="264513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3175" cap="flat" cmpd="sng" algn="ctr">
            <a:noFill/>
            <a:prstDash val="solid"/>
            <a:miter lim="800000"/>
          </a:ln>
          <a:effectLst>
            <a:outerShdw dist="38100" dir="2700000" algn="tl" rotWithShape="0">
              <a:srgbClr val="FCA0A1"/>
            </a:outerShdw>
          </a:effectLst>
        </p:spPr>
        <p:txBody>
          <a:bodyPr vert="horz" lIns="180000" tIns="45720" rIns="180000" bIns="45720" rtlCol="0" anchor="ctr" anchorCtr="0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200" b="0" kern="1200" spc="-60" baseline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맑은 고딕"/>
                <a:ea typeface="맑은 고딕"/>
              </a:rPr>
              <a:t>How to use?</a:t>
            </a:r>
            <a:endParaRPr lang="ko-KR"/>
          </a:p>
        </p:txBody>
      </p:sp>
      <p:pic>
        <p:nvPicPr>
          <p:cNvPr id="2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628A993-9564-473C-6311-CE5CC8828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916" y="1411061"/>
            <a:ext cx="6202165" cy="488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13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 txBox="1">
            <a:spLocks noGrp="1"/>
          </p:cNvSpPr>
          <p:nvPr>
            <p:ph type="sldNum" idx="12"/>
          </p:nvPr>
        </p:nvSpPr>
        <p:spPr>
          <a:xfrm>
            <a:off x="282591" y="430114"/>
            <a:ext cx="576006" cy="2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0EEE6AE-EEBF-3E15-9231-432E916F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EX) Analyze all 'LMZ' data</a:t>
            </a:r>
            <a:endParaRPr lang="ko-KR"/>
          </a:p>
        </p:txBody>
      </p:sp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52F63ED3-C3C9-26EF-6012-C8E96DE14F38}"/>
              </a:ext>
            </a:extLst>
          </p:cNvPr>
          <p:cNvSpPr txBox="1">
            <a:spLocks/>
          </p:cNvSpPr>
          <p:nvPr/>
        </p:nvSpPr>
        <p:spPr>
          <a:xfrm>
            <a:off x="4461704" y="297332"/>
            <a:ext cx="3325100" cy="264513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3175" cap="flat" cmpd="sng" algn="ctr">
            <a:noFill/>
            <a:prstDash val="solid"/>
            <a:miter lim="800000"/>
          </a:ln>
          <a:effectLst>
            <a:outerShdw dist="38100" dir="2700000" algn="tl" rotWithShape="0">
              <a:srgbClr val="FCA0A1"/>
            </a:outerShdw>
          </a:effectLst>
        </p:spPr>
        <p:txBody>
          <a:bodyPr vert="horz" lIns="180000" tIns="45720" rIns="180000" bIns="45720" rtlCol="0" anchor="ctr" anchorCtr="0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200" b="0" kern="1200" spc="-60" baseline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맑은 고딕"/>
                <a:ea typeface="맑은 고딕"/>
              </a:rPr>
              <a:t>How to use?</a:t>
            </a:r>
            <a:endParaRPr lang="ko-KR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A77130C-5EB6-F28A-CA1C-37E0FBF2E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164" y="1841792"/>
            <a:ext cx="5375952" cy="4522900"/>
          </a:xfrm>
          <a:prstGeom prst="rect">
            <a:avLst/>
          </a:prstGeom>
        </p:spPr>
      </p:pic>
      <p:sp>
        <p:nvSpPr>
          <p:cNvPr id="6" name="Google Shape;218;p14">
            <a:extLst>
              <a:ext uri="{FF2B5EF4-FFF2-40B4-BE49-F238E27FC236}">
                <a16:creationId xmlns:a16="http://schemas.microsoft.com/office/drawing/2014/main" id="{29B830BF-B489-3674-7405-D7B4936AA79D}"/>
              </a:ext>
            </a:extLst>
          </p:cNvPr>
          <p:cNvSpPr txBox="1"/>
          <p:nvPr/>
        </p:nvSpPr>
        <p:spPr>
          <a:xfrm>
            <a:off x="3479713" y="1362987"/>
            <a:ext cx="609771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2500" b="1">
                <a:solidFill>
                  <a:srgbClr val="09347E"/>
                </a:solidFill>
              </a:rPr>
              <a:t>Run.py</a:t>
            </a:r>
          </a:p>
        </p:txBody>
      </p:sp>
      <p:sp>
        <p:nvSpPr>
          <p:cNvPr id="8" name="Google Shape;219;p14">
            <a:extLst>
              <a:ext uri="{FF2B5EF4-FFF2-40B4-BE49-F238E27FC236}">
                <a16:creationId xmlns:a16="http://schemas.microsoft.com/office/drawing/2014/main" id="{E886F8B2-D94B-6ADD-025B-7FB7A5FD482D}"/>
              </a:ext>
            </a:extLst>
          </p:cNvPr>
          <p:cNvSpPr/>
          <p:nvPr/>
        </p:nvSpPr>
        <p:spPr>
          <a:xfrm>
            <a:off x="3327311" y="1533896"/>
            <a:ext cx="135236" cy="135236"/>
          </a:xfrm>
          <a:prstGeom prst="ellipse">
            <a:avLst/>
          </a:prstGeom>
          <a:solidFill>
            <a:srgbClr val="09347E"/>
          </a:solidFill>
          <a:ln>
            <a:noFill/>
          </a:ln>
          <a:effectLst>
            <a:outerShdw dist="63500" dir="2700000" algn="ctr" rotWithShape="0">
              <a:srgbClr val="EE2F27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9347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0895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8288416C92C5149962A1D2AC85DA5BE" ma:contentTypeVersion="2" ma:contentTypeDescription="새 문서를 만듭니다." ma:contentTypeScope="" ma:versionID="6b5529ebf155ce175474e4b653e7a814">
  <xsd:schema xmlns:xsd="http://www.w3.org/2001/XMLSchema" xmlns:xs="http://www.w3.org/2001/XMLSchema" xmlns:p="http://schemas.microsoft.com/office/2006/metadata/properties" xmlns:ns2="451bf976-a6ed-4abd-91a4-12ea4a53d26a" targetNamespace="http://schemas.microsoft.com/office/2006/metadata/properties" ma:root="true" ma:fieldsID="2e288694a4b6ac4c5f441f14376a526c" ns2:_="">
    <xsd:import namespace="451bf976-a6ed-4abd-91a4-12ea4a53d2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1bf976-a6ed-4abd-91a4-12ea4a53d2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98585D-641E-47E4-A61F-D079037D5BBB}">
  <ds:schemaRefs>
    <ds:schemaRef ds:uri="451bf976-a6ed-4abd-91a4-12ea4a53d26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0BC0B8C-FC8D-4C3A-9B93-F7DAA2DDC5E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5FA2F78-1619-449F-8DE2-282D4FA9128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테마</vt:lpstr>
      <vt:lpstr>LMZ Data Analyzer</vt:lpstr>
      <vt:lpstr>PowerPoint Presentation</vt:lpstr>
      <vt:lpstr>What does the client want?</vt:lpstr>
      <vt:lpstr>Module</vt:lpstr>
      <vt:lpstr>How can the client use it?</vt:lpstr>
      <vt:lpstr>Put the data you want to analyze into the 'dat' folder.</vt:lpstr>
      <vt:lpstr>Open the file using PyCharm</vt:lpstr>
      <vt:lpstr>Enter the values in Run.py</vt:lpstr>
      <vt:lpstr>EX) Analyze all 'LMZ' data</vt:lpstr>
      <vt:lpstr>EX) Analyze all 'LMZ' data</vt:lpstr>
      <vt:lpstr>Check the results</vt:lpstr>
      <vt:lpstr>Results</vt:lpstr>
      <vt:lpstr>README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LMZ Data Anaylyzer</dc:title>
  <dc:creator>장희령</dc:creator>
  <cp:revision>1</cp:revision>
  <dcterms:modified xsi:type="dcterms:W3CDTF">2022-06-09T09:28:23Z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0x010100E8288416C92C5149962A1D2AC85DA5BE</vt:lpwstr>
  </property>
</Properties>
</file>