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72" r:id="rId8"/>
    <p:sldId id="275" r:id="rId9"/>
    <p:sldId id="278" r:id="rId10"/>
    <p:sldId id="279" r:id="rId11"/>
    <p:sldId id="263" r:id="rId12"/>
    <p:sldId id="264" r:id="rId13"/>
    <p:sldId id="276" r:id="rId14"/>
    <p:sldId id="265" r:id="rId15"/>
    <p:sldId id="266" r:id="rId16"/>
    <p:sldId id="267" r:id="rId17"/>
    <p:sldId id="268" r:id="rId18"/>
    <p:sldId id="274" r:id="rId19"/>
    <p:sldId id="269" r:id="rId20"/>
    <p:sldId id="273" r:id="rId21"/>
    <p:sldId id="270" r:id="rId22"/>
    <p:sldId id="271" r:id="rId23"/>
    <p:sldId id="277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66F0B-D62B-4771-9A04-CBD8CEDD200A}" type="datetimeFigureOut">
              <a:rPr lang="zh-TW" altLang="en-US" smtClean="0"/>
              <a:t>2012/11/19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707EB-38AF-4963-B952-6969983E6F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560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707EB-38AF-4963-B952-6969983E6FE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86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E6B4-BC2F-4044-B6CC-25DDB3F24066}" type="datetimeFigureOut">
              <a:rPr lang="zh-TW" altLang="en-US" smtClean="0"/>
              <a:t>2012/11/19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D4AD-F18D-4B80-9A68-8C7170E479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E6B4-BC2F-4044-B6CC-25DDB3F24066}" type="datetimeFigureOut">
              <a:rPr lang="zh-TW" altLang="en-US" smtClean="0"/>
              <a:t>2012/11/19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D4AD-F18D-4B80-9A68-8C7170E479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E6B4-BC2F-4044-B6CC-25DDB3F24066}" type="datetimeFigureOut">
              <a:rPr lang="zh-TW" altLang="en-US" smtClean="0"/>
              <a:t>2012/11/19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D4AD-F18D-4B80-9A68-8C7170E479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E6B4-BC2F-4044-B6CC-25DDB3F24066}" type="datetimeFigureOut">
              <a:rPr lang="zh-TW" altLang="en-US" smtClean="0"/>
              <a:t>2012/11/19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D4AD-F18D-4B80-9A68-8C7170E479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E6B4-BC2F-4044-B6CC-25DDB3F24066}" type="datetimeFigureOut">
              <a:rPr lang="zh-TW" altLang="en-US" smtClean="0"/>
              <a:t>2012/11/19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D4AD-F18D-4B80-9A68-8C7170E479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E6B4-BC2F-4044-B6CC-25DDB3F24066}" type="datetimeFigureOut">
              <a:rPr lang="zh-TW" altLang="en-US" smtClean="0"/>
              <a:t>2012/11/19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D4AD-F18D-4B80-9A68-8C7170E479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E6B4-BC2F-4044-B6CC-25DDB3F24066}" type="datetimeFigureOut">
              <a:rPr lang="zh-TW" altLang="en-US" smtClean="0"/>
              <a:t>2012/11/19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D4AD-F18D-4B80-9A68-8C7170E479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E6B4-BC2F-4044-B6CC-25DDB3F24066}" type="datetimeFigureOut">
              <a:rPr lang="zh-TW" altLang="en-US" smtClean="0"/>
              <a:t>2012/11/19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D4AD-F18D-4B80-9A68-8C7170E479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E6B4-BC2F-4044-B6CC-25DDB3F24066}" type="datetimeFigureOut">
              <a:rPr lang="zh-TW" altLang="en-US" smtClean="0"/>
              <a:t>2012/11/19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D4AD-F18D-4B80-9A68-8C7170E479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E6B4-BC2F-4044-B6CC-25DDB3F24066}" type="datetimeFigureOut">
              <a:rPr lang="zh-TW" altLang="en-US" smtClean="0"/>
              <a:t>2012/11/19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D4AD-F18D-4B80-9A68-8C7170E479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E6B4-BC2F-4044-B6CC-25DDB3F24066}" type="datetimeFigureOut">
              <a:rPr lang="zh-TW" altLang="en-US" smtClean="0"/>
              <a:t>2012/11/19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293D4AD-F18D-4B80-9A68-8C7170E4793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591E6B4-BC2F-4044-B6CC-25DDB3F24066}" type="datetimeFigureOut">
              <a:rPr lang="zh-TW" altLang="en-US" smtClean="0"/>
              <a:t>2012/11/19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293D4AD-F18D-4B80-9A68-8C7170E4793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MVC </a:t>
            </a:r>
            <a:r>
              <a:rPr lang="zh-TW" altLang="en-US" dirty="0" smtClean="0"/>
              <a:t>訂餐系統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微軟雲端人才培訓</a:t>
            </a:r>
            <a:r>
              <a:rPr lang="en-US" altLang="zh-TW" dirty="0" smtClean="0"/>
              <a:t>B</a:t>
            </a:r>
            <a:r>
              <a:rPr lang="zh-TW" altLang="en-US" dirty="0" smtClean="0"/>
              <a:t>班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蔡孟玹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255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JQuery</a:t>
            </a:r>
            <a:r>
              <a:rPr lang="en-US" altLang="zh-TW" dirty="0" smtClean="0"/>
              <a:t> Mobile</a:t>
            </a:r>
            <a:r>
              <a:rPr lang="zh-TW" altLang="en-US" dirty="0" smtClean="0"/>
              <a:t> 簡單瀏覽功能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目前只能瀏覽菜單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22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 使用</a:t>
            </a:r>
            <a:r>
              <a:rPr lang="zh-TW" altLang="en-US" dirty="0"/>
              <a:t>到的技術和學習到的</a:t>
            </a:r>
            <a:r>
              <a:rPr lang="zh-TW" altLang="en-US" dirty="0" smtClean="0"/>
              <a:t>東西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3568" y="2996952"/>
            <a:ext cx="7772400" cy="2537246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MVC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EF + </a:t>
            </a:r>
            <a:r>
              <a:rPr lang="en-US" altLang="zh-TW" dirty="0" err="1" smtClean="0"/>
              <a:t>Linq</a:t>
            </a:r>
            <a:endParaRPr lang="en-US" altLang="zh-TW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Asp </a:t>
            </a:r>
            <a:r>
              <a:rPr lang="en-US" altLang="zh-TW" dirty="0" err="1" smtClean="0"/>
              <a:t>.Net</a:t>
            </a:r>
            <a:endParaRPr lang="en-US" altLang="zh-TW" dirty="0" smtClean="0"/>
          </a:p>
          <a:p>
            <a:pPr marL="342900" indent="-342900">
              <a:buFont typeface="Arial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95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MVC</a:t>
            </a:r>
            <a:r>
              <a:rPr lang="zh-TW" altLang="en-US" dirty="0" smtClean="0"/>
              <a:t> 的基本概念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en-US" altLang="zh-TW" dirty="0" smtClean="0"/>
              <a:t>Convention over Configuration</a:t>
            </a:r>
          </a:p>
          <a:p>
            <a:pPr lvl="1"/>
            <a:r>
              <a:rPr lang="en-US" altLang="zh-TW" dirty="0" smtClean="0"/>
              <a:t>Form </a:t>
            </a:r>
            <a:r>
              <a:rPr lang="en-US" altLang="zh-TW" dirty="0" smtClean="0"/>
              <a:t>Post back </a:t>
            </a:r>
            <a:r>
              <a:rPr lang="zh-TW" altLang="en-US" dirty="0" smtClean="0"/>
              <a:t>欄位名子自動對應到物件</a:t>
            </a:r>
            <a:r>
              <a:rPr lang="en-US" altLang="zh-TW" dirty="0" smtClean="0"/>
              <a:t>(Model Binding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r>
              <a:rPr lang="en-US" altLang="zh-TW" dirty="0" smtClean="0"/>
              <a:t>DRY: Don’t Repeat Yourself</a:t>
            </a:r>
          </a:p>
          <a:p>
            <a:pPr lvl="1"/>
            <a:r>
              <a:rPr lang="zh-TW" altLang="en-US" dirty="0" smtClean="0"/>
              <a:t>寫一次，哪裡都可以使用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Model Data annotation</a:t>
            </a:r>
          </a:p>
          <a:p>
            <a:r>
              <a:rPr lang="en-US" altLang="zh-TW" dirty="0" err="1" smtClean="0"/>
              <a:t>Jquery</a:t>
            </a:r>
            <a:r>
              <a:rPr lang="en-US" altLang="zh-TW" dirty="0" smtClean="0"/>
              <a:t>(AJAX)</a:t>
            </a:r>
            <a:r>
              <a:rPr lang="zh-TW" altLang="en-US" dirty="0" smtClean="0"/>
              <a:t>和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端的結合運用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2385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MVC</a:t>
            </a:r>
            <a:r>
              <a:rPr lang="zh-TW" altLang="en-US" dirty="0"/>
              <a:t> 前端</a:t>
            </a:r>
            <a:r>
              <a:rPr lang="zh-TW" altLang="en-US" dirty="0" smtClean="0"/>
              <a:t> </a:t>
            </a:r>
            <a:r>
              <a:rPr lang="zh-TW" altLang="en-US" dirty="0" smtClean="0"/>
              <a:t>並不困難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Jquery</a:t>
            </a:r>
            <a:r>
              <a:rPr lang="zh-TW" altLang="en-US" dirty="0" smtClean="0"/>
              <a:t>等等工具很多</a:t>
            </a:r>
            <a:endParaRPr lang="en-US" altLang="zh-TW" dirty="0" smtClean="0"/>
          </a:p>
          <a:p>
            <a:r>
              <a:rPr lang="zh-TW" altLang="en-US" dirty="0"/>
              <a:t>例子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AutoComplete</a:t>
            </a:r>
          </a:p>
          <a:p>
            <a:r>
              <a:rPr lang="en-US" altLang="zh-TW" dirty="0" err="1" smtClean="0"/>
              <a:t>Jquery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Controller:</a:t>
            </a:r>
            <a:br>
              <a:rPr lang="en-US" altLang="zh-TW" dirty="0" smtClean="0"/>
            </a:b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View:</a:t>
            </a:r>
          </a:p>
          <a:p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2852936"/>
            <a:ext cx="8352928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93096"/>
            <a:ext cx="7776864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517232"/>
            <a:ext cx="8712969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499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MVC + Repository Pattern</a:t>
            </a:r>
            <a:r>
              <a:rPr lang="zh-TW" altLang="en-US" dirty="0" smtClean="0"/>
              <a:t> </a:t>
            </a:r>
            <a:r>
              <a:rPr lang="en-US" altLang="zh-TW" dirty="0" smtClean="0"/>
              <a:t>= Unit Test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單元</a:t>
            </a:r>
            <a:r>
              <a:rPr lang="zh-TW" altLang="en-US" dirty="0" smtClean="0"/>
              <a:t>測試測的是程式邏輯</a:t>
            </a:r>
            <a:endParaRPr lang="en-US" altLang="zh-TW" dirty="0" smtClean="0"/>
          </a:p>
          <a:p>
            <a:r>
              <a:rPr lang="zh-TW" altLang="en-US" dirty="0" smtClean="0"/>
              <a:t>需要把</a:t>
            </a:r>
            <a:r>
              <a:rPr lang="en-US" altLang="zh-TW" dirty="0" smtClean="0"/>
              <a:t>DB</a:t>
            </a:r>
            <a:r>
              <a:rPr lang="zh-TW" altLang="en-US" dirty="0" smtClean="0"/>
              <a:t>分離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Repository Pattern(</a:t>
            </a:r>
            <a:r>
              <a:rPr lang="zh-TW" altLang="en-US" dirty="0" smtClean="0"/>
              <a:t>倉儲模式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使用介面</a:t>
            </a:r>
            <a:r>
              <a:rPr lang="en-US" altLang="zh-TW" dirty="0" smtClean="0"/>
              <a:t>(Interface) +</a:t>
            </a:r>
            <a:r>
              <a:rPr lang="zh-TW" altLang="en-US" dirty="0" smtClean="0"/>
              <a:t> 泛型</a:t>
            </a:r>
            <a:r>
              <a:rPr lang="en-US" altLang="zh-TW" dirty="0" smtClean="0"/>
              <a:t>(Generic)</a:t>
            </a:r>
            <a:r>
              <a:rPr lang="zh-TW" altLang="en-US" dirty="0" smtClean="0"/>
              <a:t>來達到</a:t>
            </a:r>
            <a:endParaRPr lang="en-US" altLang="zh-TW" dirty="0" smtClean="0"/>
          </a:p>
          <a:p>
            <a:pPr marL="320040" lvl="1" indent="0">
              <a:buNone/>
            </a:pPr>
            <a:endParaRPr lang="en-US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29000"/>
            <a:ext cx="4219897" cy="288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603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Entity Framework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EF</a:t>
            </a:r>
            <a:r>
              <a:rPr lang="zh-TW" altLang="en-US" dirty="0" smtClean="0"/>
              <a:t> 有三種創建模式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r>
              <a:rPr lang="zh-TW" altLang="en-US" dirty="0" smtClean="0"/>
              <a:t>本來我使用</a:t>
            </a:r>
            <a:r>
              <a:rPr lang="en-US" altLang="zh-TW" dirty="0" smtClean="0"/>
              <a:t>Database First:</a:t>
            </a:r>
          </a:p>
          <a:p>
            <a:pPr lvl="1"/>
            <a:r>
              <a:rPr lang="zh-TW" altLang="en-US" dirty="0" smtClean="0"/>
              <a:t>想要搞</a:t>
            </a:r>
            <a:r>
              <a:rPr lang="en-US" altLang="zh-TW" dirty="0" smtClean="0"/>
              <a:t>TBH</a:t>
            </a:r>
          </a:p>
          <a:p>
            <a:r>
              <a:rPr lang="en-US" altLang="zh-TW" dirty="0" smtClean="0"/>
              <a:t>TBH: </a:t>
            </a:r>
            <a:r>
              <a:rPr lang="zh-TW" altLang="en-US" dirty="0" smtClean="0"/>
              <a:t>把物件導向裡面繼承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概念儲存在一個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裡面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E.g</a:t>
            </a:r>
            <a:r>
              <a:rPr lang="en-US" altLang="zh-TW" dirty="0" smtClean="0"/>
              <a:t> Order -&gt; </a:t>
            </a:r>
            <a:r>
              <a:rPr lang="en-US" altLang="zh-TW" dirty="0" err="1" smtClean="0"/>
              <a:t>DeliveryOrder</a:t>
            </a:r>
            <a:endParaRPr lang="en-US" altLang="zh-TW" dirty="0" smtClean="0"/>
          </a:p>
          <a:p>
            <a:pPr marL="1691640" lvl="6" indent="0">
              <a:buNone/>
            </a:pPr>
            <a:r>
              <a:rPr lang="en-US" altLang="zh-TW" dirty="0" smtClean="0"/>
              <a:t>-&gt;    Collection Order</a:t>
            </a:r>
            <a:endParaRPr lang="en-US" altLang="zh-TW" dirty="0"/>
          </a:p>
          <a:p>
            <a:r>
              <a:rPr lang="zh-TW" altLang="en-US" dirty="0" smtClean="0"/>
              <a:t>後來</a:t>
            </a:r>
            <a:r>
              <a:rPr lang="en-US" altLang="zh-TW" dirty="0" smtClean="0"/>
              <a:t>Code First </a:t>
            </a:r>
          </a:p>
          <a:p>
            <a:pPr lvl="1"/>
            <a:r>
              <a:rPr lang="zh-TW" altLang="en-US" dirty="0" smtClean="0"/>
              <a:t>看似</a:t>
            </a:r>
            <a:r>
              <a:rPr lang="zh-TW" altLang="en-US" dirty="0" smtClean="0"/>
              <a:t>成功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120" y="1577249"/>
            <a:ext cx="3389362" cy="364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740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EF: Code First </a:t>
            </a:r>
            <a:r>
              <a:rPr lang="zh-TW" altLang="en-US" dirty="0" smtClean="0"/>
              <a:t>到已有</a:t>
            </a:r>
            <a:r>
              <a:rPr lang="en-US" altLang="zh-TW" dirty="0" smtClean="0"/>
              <a:t>DB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Code First:</a:t>
            </a:r>
            <a:r>
              <a:rPr lang="zh-TW" altLang="en-US" dirty="0" smtClean="0"/>
              <a:t> 使用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Fluent API</a:t>
            </a:r>
            <a:r>
              <a:rPr lang="zh-TW" altLang="en-US" dirty="0" smtClean="0"/>
              <a:t> 和 </a:t>
            </a:r>
            <a:r>
              <a:rPr lang="en-US" altLang="zh-TW" dirty="0" smtClean="0"/>
              <a:t>Data Annotation </a:t>
            </a:r>
            <a:r>
              <a:rPr lang="zh-TW" altLang="en-US" dirty="0" smtClean="0"/>
              <a:t>來設置</a:t>
            </a:r>
            <a:r>
              <a:rPr lang="en-US" altLang="zh-TW" dirty="0" smtClean="0"/>
              <a:t>DB Schema</a:t>
            </a:r>
          </a:p>
          <a:p>
            <a:pPr lvl="1"/>
            <a:r>
              <a:rPr lang="zh-TW" altLang="en-US" dirty="0"/>
              <a:t>只需</a:t>
            </a:r>
            <a:r>
              <a:rPr lang="zh-TW" altLang="en-US" dirty="0" smtClean="0"/>
              <a:t>要</a:t>
            </a:r>
            <a:r>
              <a:rPr lang="en-US" altLang="zh-TW" dirty="0" smtClean="0"/>
              <a:t>POCO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 </a:t>
            </a:r>
            <a:r>
              <a:rPr lang="zh-TW" altLang="en-US" dirty="0" smtClean="0"/>
              <a:t>配上一個繼承</a:t>
            </a:r>
            <a:r>
              <a:rPr lang="en-US" altLang="zh-TW" dirty="0" err="1" smtClean="0"/>
              <a:t>DBContext</a:t>
            </a:r>
            <a:r>
              <a:rPr lang="zh-TW" altLang="en-US" dirty="0" smtClean="0"/>
              <a:t>就可以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如果已有</a:t>
            </a:r>
            <a:r>
              <a:rPr lang="en-US" altLang="zh-TW" dirty="0" smtClean="0"/>
              <a:t>DB</a:t>
            </a:r>
            <a:r>
              <a:rPr lang="zh-TW" altLang="en-US" dirty="0" smtClean="0"/>
              <a:t>，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不在第一次</a:t>
            </a:r>
            <a:r>
              <a:rPr lang="en-US" altLang="zh-TW" dirty="0" smtClean="0"/>
              <a:t>)</a:t>
            </a:r>
            <a:r>
              <a:rPr lang="zh-TW" altLang="en-US" dirty="0" smtClean="0"/>
              <a:t>增加</a:t>
            </a:r>
            <a:r>
              <a:rPr lang="en-US" altLang="zh-TW" dirty="0" smtClean="0"/>
              <a:t>POCO</a:t>
            </a:r>
            <a:r>
              <a:rPr lang="zh-TW" altLang="en-US" dirty="0" smtClean="0"/>
              <a:t>到對應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將會出現問題。</a:t>
            </a:r>
            <a:endParaRPr lang="en-US" altLang="zh-TW" dirty="0"/>
          </a:p>
          <a:p>
            <a:pPr lvl="1"/>
            <a:r>
              <a:rPr lang="zh-TW" altLang="en-US" dirty="0" smtClean="0"/>
              <a:t>就算開啟</a:t>
            </a:r>
            <a:r>
              <a:rPr lang="en-US" altLang="zh-TW" dirty="0" smtClean="0"/>
              <a:t>Auto Migration </a:t>
            </a:r>
            <a:r>
              <a:rPr lang="zh-TW" altLang="en-US" dirty="0" smtClean="0"/>
              <a:t>也會有問題，因為</a:t>
            </a:r>
            <a:r>
              <a:rPr lang="en-US" altLang="zh-TW" dirty="0" smtClean="0"/>
              <a:t>DB</a:t>
            </a:r>
            <a:r>
              <a:rPr lang="zh-TW" altLang="en-US" dirty="0" smtClean="0"/>
              <a:t>已經存在</a:t>
            </a:r>
            <a:r>
              <a:rPr lang="en-US" altLang="zh-TW" dirty="0" smtClean="0"/>
              <a:t>Table</a:t>
            </a:r>
          </a:p>
          <a:p>
            <a:pPr lvl="1"/>
            <a:r>
              <a:rPr lang="zh-TW" altLang="en-US" dirty="0"/>
              <a:t>所以需要</a:t>
            </a:r>
            <a:r>
              <a:rPr lang="zh-TW" altLang="en-US" dirty="0" smtClean="0"/>
              <a:t>手動使用</a:t>
            </a:r>
            <a:r>
              <a:rPr lang="en-US" altLang="zh-TW" dirty="0" smtClean="0"/>
              <a:t>Add-Migration</a:t>
            </a:r>
            <a:r>
              <a:rPr lang="zh-TW" altLang="en-US" dirty="0" smtClean="0"/>
              <a:t>並且把</a:t>
            </a:r>
            <a:r>
              <a:rPr lang="en-US" altLang="zh-TW" dirty="0" smtClean="0"/>
              <a:t>Up()</a:t>
            </a:r>
            <a:r>
              <a:rPr lang="zh-TW" altLang="en-US" dirty="0" smtClean="0"/>
              <a:t>和</a:t>
            </a:r>
            <a:r>
              <a:rPr lang="en-US" altLang="zh-TW" dirty="0" smtClean="0"/>
              <a:t>Down()</a:t>
            </a:r>
            <a:r>
              <a:rPr lang="zh-TW" altLang="en-US" dirty="0" smtClean="0"/>
              <a:t>裡面東西刪掉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9378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Linq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從需要告知</a:t>
            </a:r>
            <a:r>
              <a:rPr lang="zh-TW" altLang="en-US" b="1" dirty="0" smtClean="0"/>
              <a:t>如何執行</a:t>
            </a:r>
            <a:r>
              <a:rPr lang="zh-TW" altLang="en-US" dirty="0" smtClean="0"/>
              <a:t>，變成告知</a:t>
            </a:r>
            <a:r>
              <a:rPr lang="zh-TW" altLang="en-US" b="1" dirty="0" smtClean="0"/>
              <a:t>需要甚麼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找到</a:t>
            </a:r>
            <a:r>
              <a:rPr lang="en-US" altLang="zh-TW" dirty="0"/>
              <a:t>Array </a:t>
            </a:r>
            <a:r>
              <a:rPr lang="zh-TW" altLang="en-US" dirty="0"/>
              <a:t>裡面</a:t>
            </a:r>
            <a:r>
              <a:rPr lang="zh-TW" altLang="en-US" dirty="0" smtClean="0"/>
              <a:t>符合</a:t>
            </a:r>
            <a:r>
              <a:rPr lang="en-US" altLang="zh-TW" dirty="0" smtClean="0"/>
              <a:t>a</a:t>
            </a:r>
            <a:r>
              <a:rPr lang="zh-TW" altLang="en-US" dirty="0"/>
              <a:t>字串的次數</a:t>
            </a:r>
            <a:r>
              <a:rPr lang="en-US" altLang="zh-TW" dirty="0" smtClean="0"/>
              <a:t>:</a:t>
            </a:r>
          </a:p>
          <a:p>
            <a:pPr marL="320040" lvl="1" indent="0">
              <a:buNone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total;</a:t>
            </a:r>
          </a:p>
          <a:p>
            <a:pPr marL="320040" lvl="1" indent="0">
              <a:buNone/>
            </a:pPr>
            <a:r>
              <a:rPr lang="en-US" altLang="zh-TW" dirty="0" err="1"/>
              <a:t>f</a:t>
            </a:r>
            <a:r>
              <a:rPr lang="en-US" altLang="zh-TW" dirty="0" err="1" smtClean="0"/>
              <a:t>orach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item in Array)</a:t>
            </a:r>
          </a:p>
          <a:p>
            <a:pPr marL="320040" lvl="1" indent="0">
              <a:buNone/>
            </a:pPr>
            <a:r>
              <a:rPr lang="en-US" altLang="zh-TW" dirty="0" smtClean="0"/>
              <a:t>{</a:t>
            </a:r>
          </a:p>
          <a:p>
            <a:pPr marL="320040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if(item == a)</a:t>
            </a:r>
          </a:p>
          <a:p>
            <a:pPr marL="320040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total + 1;</a:t>
            </a:r>
          </a:p>
          <a:p>
            <a:pPr marL="320040" lvl="1" indent="0">
              <a:buNone/>
            </a:pPr>
            <a:r>
              <a:rPr lang="en-US" altLang="zh-TW" dirty="0" smtClean="0"/>
              <a:t>}</a:t>
            </a:r>
          </a:p>
          <a:p>
            <a:pPr lvl="1"/>
            <a:endParaRPr lang="en-US" altLang="zh-TW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789040"/>
            <a:ext cx="4069481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980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LinqPad</a:t>
            </a:r>
            <a:r>
              <a:rPr lang="en-US" altLang="zh-TW" dirty="0" smtClean="0"/>
              <a:t>:</a:t>
            </a:r>
            <a:r>
              <a:rPr lang="zh-TW" altLang="en-US" dirty="0" smtClean="0"/>
              <a:t>學習</a:t>
            </a:r>
            <a:r>
              <a:rPr lang="en-US" altLang="zh-TW" dirty="0" err="1" smtClean="0"/>
              <a:t>Linq</a:t>
            </a:r>
            <a:r>
              <a:rPr lang="zh-TW" altLang="en-US" dirty="0" smtClean="0"/>
              <a:t>的好用工具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99" y="1772816"/>
            <a:ext cx="1485900" cy="114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77478"/>
            <a:ext cx="6480720" cy="326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016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Asp </a:t>
            </a:r>
            <a:r>
              <a:rPr lang="en-US" altLang="zh-TW" dirty="0" err="1" smtClean="0"/>
              <a:t>.Net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Simplemembership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 smtClean="0"/>
              <a:t>不管是</a:t>
            </a:r>
            <a:r>
              <a:rPr lang="en-US" altLang="zh-TW" dirty="0" smtClean="0"/>
              <a:t>Web Form </a:t>
            </a:r>
            <a:r>
              <a:rPr lang="zh-TW" altLang="en-US" dirty="0" smtClean="0"/>
              <a:t>還是 </a:t>
            </a:r>
            <a:r>
              <a:rPr lang="en-US" altLang="zh-TW" dirty="0" smtClean="0"/>
              <a:t>MVC</a:t>
            </a:r>
            <a:r>
              <a:rPr lang="zh-TW" altLang="en-US" dirty="0" smtClean="0"/>
              <a:t>，都是架在</a:t>
            </a:r>
            <a:r>
              <a:rPr lang="en-US" altLang="zh-TW" dirty="0" smtClean="0"/>
              <a:t>Asp </a:t>
            </a:r>
            <a:r>
              <a:rPr lang="en-US" altLang="zh-TW" dirty="0" err="1" smtClean="0"/>
              <a:t>.Net</a:t>
            </a:r>
            <a:r>
              <a:rPr lang="zh-TW" altLang="en-US" dirty="0" smtClean="0"/>
              <a:t>的上面。</a:t>
            </a:r>
            <a:endParaRPr lang="en-US" altLang="zh-TW" dirty="0" smtClean="0"/>
          </a:p>
          <a:p>
            <a:r>
              <a:rPr lang="zh-TW" altLang="en-US" dirty="0"/>
              <a:t>因此了解他所提供的功能是很重要</a:t>
            </a:r>
            <a:r>
              <a:rPr lang="zh-TW" altLang="en-US" dirty="0" smtClean="0"/>
              <a:t>的。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Simplemembership</a:t>
            </a:r>
            <a:endParaRPr lang="en-US" altLang="zh-TW" dirty="0"/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err="1" smtClean="0"/>
              <a:t>WebSecurity</a:t>
            </a:r>
            <a:r>
              <a:rPr lang="en-US" altLang="zh-TW" dirty="0" smtClean="0"/>
              <a:t> </a:t>
            </a:r>
            <a:r>
              <a:rPr lang="zh-TW" altLang="en-US" dirty="0" smtClean="0"/>
              <a:t>來達到登入，註冊等等</a:t>
            </a:r>
            <a:endParaRPr lang="en-US" altLang="zh-TW" dirty="0" smtClean="0"/>
          </a:p>
          <a:p>
            <a:pPr lvl="1"/>
            <a:r>
              <a:rPr lang="zh-TW" altLang="en-US" dirty="0"/>
              <a:t>可以</a:t>
            </a:r>
            <a:r>
              <a:rPr lang="zh-TW" altLang="en-US" dirty="0" smtClean="0"/>
              <a:t>使用 </a:t>
            </a:r>
            <a:r>
              <a:rPr lang="en-US" altLang="zh-TW" dirty="0" smtClean="0"/>
              <a:t>Role class</a:t>
            </a:r>
            <a:r>
              <a:rPr lang="zh-TW" altLang="en-US" dirty="0" smtClean="0"/>
              <a:t>來得到目前使用者的權限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支持</a:t>
            </a:r>
            <a:r>
              <a:rPr lang="en-US" altLang="zh-TW" dirty="0" err="1" smtClean="0"/>
              <a:t>OpenId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Oauth</a:t>
            </a:r>
            <a:endParaRPr lang="en-US" altLang="zh-TW" dirty="0" smtClean="0"/>
          </a:p>
          <a:p>
            <a:r>
              <a:rPr lang="zh-TW" altLang="en-US" dirty="0"/>
              <a:t>使用之前需要設定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err="1" smtClean="0"/>
              <a:t>FilterConfig</a:t>
            </a:r>
            <a:r>
              <a:rPr lang="en-US" altLang="zh-TW" dirty="0" smtClean="0"/>
              <a:t> </a:t>
            </a:r>
            <a:r>
              <a:rPr lang="zh-TW" altLang="en-US" dirty="0" smtClean="0"/>
              <a:t>裡面 加上</a:t>
            </a:r>
            <a:r>
              <a:rPr lang="en-US" altLang="zh-TW" dirty="0" smtClean="0"/>
              <a:t>:</a:t>
            </a:r>
            <a:r>
              <a:rPr lang="en-US" altLang="zh-TW" dirty="0"/>
              <a:t> </a:t>
            </a:r>
            <a:r>
              <a:rPr lang="en-US" altLang="zh-TW" dirty="0" err="1"/>
              <a:t>filters.Add</a:t>
            </a:r>
            <a:r>
              <a:rPr lang="en-US" altLang="zh-TW" dirty="0"/>
              <a:t>(new </a:t>
            </a:r>
            <a:r>
              <a:rPr lang="en-US" altLang="zh-TW" dirty="0" err="1"/>
              <a:t>InitializeSimpleMembershipAttribute</a:t>
            </a:r>
            <a:r>
              <a:rPr lang="en-US" altLang="zh-TW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68634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r>
              <a:rPr lang="zh-TW" altLang="en-US" dirty="0" smtClean="0"/>
              <a:t>內容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專案</a:t>
            </a:r>
            <a:r>
              <a:rPr lang="en-US" altLang="zh-TW" dirty="0"/>
              <a:t>Demo</a:t>
            </a:r>
            <a:r>
              <a:rPr lang="zh-TW" altLang="en-US" dirty="0"/>
              <a:t>、架構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學習和用到的</a:t>
            </a:r>
            <a:r>
              <a:rPr lang="zh-TW" altLang="en-US" dirty="0" smtClean="0"/>
              <a:t>技術。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對於未來和上完課的感想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863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.Net</a:t>
            </a:r>
            <a:r>
              <a:rPr lang="zh-TW" altLang="en-US" dirty="0" smtClean="0"/>
              <a:t> 使用程式寄</a:t>
            </a:r>
            <a:r>
              <a:rPr lang="en-US" altLang="zh-TW" dirty="0" smtClean="0"/>
              <a:t>email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Google Mail Server</a:t>
            </a:r>
          </a:p>
          <a:p>
            <a:pPr lvl="1"/>
            <a:r>
              <a:rPr lang="en-US" altLang="zh-TW" dirty="0" smtClean="0"/>
              <a:t>Server: smtp.gmail.com</a:t>
            </a:r>
          </a:p>
          <a:p>
            <a:pPr lvl="1"/>
            <a:r>
              <a:rPr lang="en-US" altLang="zh-TW" dirty="0" smtClean="0"/>
              <a:t>Port: 587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73016"/>
            <a:ext cx="8784976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25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 其他感想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3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學習寫程式和變成武林高手一樣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一定要練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/>
              <a:t>可</a:t>
            </a:r>
            <a:r>
              <a:rPr lang="zh-TW" altLang="en-US" dirty="0" smtClean="0"/>
              <a:t>不要像段譽一樣能力時靈時不靈。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基本功要紮實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如果最基本的劍法姿勢都部會，怎麼可能學習高階的。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概念要清楚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/>
              <a:t>如果</a:t>
            </a:r>
            <a:r>
              <a:rPr lang="zh-TW" altLang="en-US" dirty="0" smtClean="0"/>
              <a:t>你想把</a:t>
            </a:r>
            <a:r>
              <a:rPr lang="zh-TW" altLang="en-US" dirty="0"/>
              <a:t>劍法使的</a:t>
            </a:r>
            <a:r>
              <a:rPr lang="zh-TW" altLang="en-US" dirty="0" smtClean="0"/>
              <a:t>和鐵鎚一樣</a:t>
            </a:r>
            <a:r>
              <a:rPr lang="en-US" altLang="zh-TW" dirty="0" smtClean="0"/>
              <a:t>….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1536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謝謝大家</a:t>
            </a:r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322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內容及架構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252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對於系統的一開始構思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系統名子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MVC</a:t>
            </a:r>
            <a:r>
              <a:rPr lang="zh-TW" altLang="en-US" dirty="0" smtClean="0"/>
              <a:t> </a:t>
            </a:r>
            <a:r>
              <a:rPr lang="en-US" altLang="zh-TW" dirty="0" smtClean="0"/>
              <a:t>Easy </a:t>
            </a:r>
            <a:r>
              <a:rPr lang="en-US" altLang="zh-TW" dirty="0" smtClean="0"/>
              <a:t>Order System</a:t>
            </a:r>
            <a:r>
              <a:rPr lang="zh-TW" altLang="en-US" dirty="0" smtClean="0"/>
              <a:t> </a:t>
            </a:r>
            <a:r>
              <a:rPr lang="en-US" altLang="zh-TW" dirty="0" smtClean="0"/>
              <a:t>- </a:t>
            </a:r>
            <a:r>
              <a:rPr lang="zh-TW" altLang="en-US" dirty="0" smtClean="0"/>
              <a:t>簡單的訂單系統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/>
              <a:t>系統功能概述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訂餐的定單</a:t>
            </a:r>
            <a:r>
              <a:rPr lang="zh-TW" altLang="en-US" dirty="0" smtClean="0"/>
              <a:t>系統。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系統將提供中介</a:t>
            </a:r>
            <a:r>
              <a:rPr lang="zh-TW" altLang="en-US" dirty="0" smtClean="0"/>
              <a:t>服務。</a:t>
            </a:r>
            <a:endParaRPr lang="en-US" altLang="zh-TW" dirty="0" smtClean="0"/>
          </a:p>
          <a:p>
            <a:pPr lvl="2"/>
            <a:r>
              <a:rPr lang="zh-TW" altLang="en-US" dirty="0"/>
              <a:t>多個供應商</a:t>
            </a:r>
            <a:r>
              <a:rPr lang="en-US" altLang="zh-TW" dirty="0"/>
              <a:t>(</a:t>
            </a:r>
            <a:r>
              <a:rPr lang="zh-TW" altLang="en-US" dirty="0"/>
              <a:t>餐館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，多個客戶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除了一般購物</a:t>
            </a:r>
            <a:r>
              <a:rPr lang="zh-TW" altLang="en-US" dirty="0" smtClean="0"/>
              <a:t>車該必備的功能以外，利用資料做一些報表和分析。</a:t>
            </a:r>
            <a:endParaRPr lang="en-US" altLang="zh-TW" dirty="0" smtClean="0"/>
          </a:p>
          <a:p>
            <a:pPr marL="32004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9361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使用者定義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遊客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瀏覽菜單，把菜單放入購物車。</a:t>
            </a:r>
            <a:endParaRPr lang="en-US" altLang="zh-TW" dirty="0" smtClean="0"/>
          </a:p>
          <a:p>
            <a:r>
              <a:rPr lang="zh-TW" altLang="en-US" dirty="0" smtClean="0"/>
              <a:t>使用者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購買，觀看購物歷史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餐館管理者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/>
              <a:t>更改訂單</a:t>
            </a:r>
            <a:r>
              <a:rPr lang="zh-TW" altLang="en-US" dirty="0" smtClean="0"/>
              <a:t>狀況，了解販賣</a:t>
            </a:r>
            <a:r>
              <a:rPr lang="zh-TW" altLang="en-US" dirty="0" smtClean="0"/>
              <a:t>歷史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司機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/>
              <a:t>更改訂單狀況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6090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訂單的</a:t>
            </a:r>
            <a:r>
              <a:rPr lang="zh-TW" altLang="en-US" dirty="0" smtClean="0"/>
              <a:t>細節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兩種訂單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來店取餐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送餐到府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可以預訂時間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092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現實是殘酷的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時間管理是很重要的。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變成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個供應者對多個使用者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使用者定義也變成</a:t>
            </a:r>
            <a:r>
              <a:rPr lang="en-US" altLang="zh-TW" dirty="0" smtClean="0"/>
              <a:t>:</a:t>
            </a:r>
            <a:r>
              <a:rPr lang="zh-TW" altLang="en-US" dirty="0" smtClean="0"/>
              <a:t> 遊客、登入的使用者和餐館管理者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連訂單很多功能都沒了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/>
              <a:t>預定</a:t>
            </a:r>
            <a:r>
              <a:rPr lang="zh-TW" altLang="en-US" dirty="0" smtClean="0"/>
              <a:t>時間、不同狀態的訂單有不同對應事件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23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ERD</a:t>
            </a:r>
            <a:r>
              <a:rPr lang="zh-TW" altLang="en-US" dirty="0" smtClean="0"/>
              <a:t> 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8568952" cy="44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69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功能簡單概述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遊客</a:t>
            </a:r>
            <a:r>
              <a:rPr lang="en-US" altLang="zh-TW" dirty="0" smtClean="0"/>
              <a:t>:</a:t>
            </a:r>
            <a:r>
              <a:rPr lang="zh-TW" altLang="en-US" dirty="0" smtClean="0"/>
              <a:t> 瀏覽菜單，加入購物車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登入使用者</a:t>
            </a:r>
            <a:r>
              <a:rPr lang="en-US" altLang="zh-TW" dirty="0" smtClean="0"/>
              <a:t>:</a:t>
            </a:r>
            <a:r>
              <a:rPr lang="zh-TW" altLang="en-US" dirty="0" smtClean="0"/>
              <a:t>購買的動作，簡單回顧購買紀錄，修改個人資料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餐館管理者</a:t>
            </a:r>
            <a:r>
              <a:rPr lang="en-US" altLang="zh-TW" dirty="0" smtClean="0"/>
              <a:t>:</a:t>
            </a:r>
            <a:r>
              <a:rPr lang="zh-TW" altLang="en-US" dirty="0" smtClean="0"/>
              <a:t>修改菜單，修改購買紀錄狀況，簡單銷售前五名報表。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124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204</TotalTime>
  <Words>678</Words>
  <Application>Microsoft Office PowerPoint</Application>
  <PresentationFormat>如螢幕大小 (4:3)</PresentationFormat>
  <Paragraphs>140</Paragraphs>
  <Slides>23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流線</vt:lpstr>
      <vt:lpstr>MVC 訂餐系統</vt:lpstr>
      <vt:lpstr>Demo內容</vt:lpstr>
      <vt:lpstr>1. Demo內容及架構</vt:lpstr>
      <vt:lpstr>對於系統的一開始構思</vt:lpstr>
      <vt:lpstr>使用者定義</vt:lpstr>
      <vt:lpstr>訂單的細節</vt:lpstr>
      <vt:lpstr>現實是殘酷的</vt:lpstr>
      <vt:lpstr>ERD 圖</vt:lpstr>
      <vt:lpstr>功能簡單概述</vt:lpstr>
      <vt:lpstr>JQuery Mobile 簡單瀏覽功能</vt:lpstr>
      <vt:lpstr>2. 使用到的技術和學習到的東西</vt:lpstr>
      <vt:lpstr>MVC 的基本概念</vt:lpstr>
      <vt:lpstr>MVC 前端 並不困難</vt:lpstr>
      <vt:lpstr>MVC + Repository Pattern = Unit Test</vt:lpstr>
      <vt:lpstr>Entity Framework</vt:lpstr>
      <vt:lpstr>EF: Code First 到已有DB</vt:lpstr>
      <vt:lpstr>Linq </vt:lpstr>
      <vt:lpstr>LinqPad:學習Linq的好用工具</vt:lpstr>
      <vt:lpstr>Asp .Net: Simplemembership</vt:lpstr>
      <vt:lpstr>.Net 使用程式寄email</vt:lpstr>
      <vt:lpstr>3. 其他感想</vt:lpstr>
      <vt:lpstr>學習寫程式和變成武林高手一樣</vt:lpstr>
      <vt:lpstr>謝謝大家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雲端專題Demo</dc:title>
  <dc:creator>USER</dc:creator>
  <cp:lastModifiedBy>USER</cp:lastModifiedBy>
  <cp:revision>20</cp:revision>
  <dcterms:created xsi:type="dcterms:W3CDTF">2012-11-17T01:06:42Z</dcterms:created>
  <dcterms:modified xsi:type="dcterms:W3CDTF">2012-11-19T07:04:07Z</dcterms:modified>
</cp:coreProperties>
</file>