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0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1 24575,'-5'6'0,"-85"96"0,-97 119 0,165-192 0,-121 167 0,117-156 0,2 2 0,2 0 0,-18 46 0,34-71 0,0 0 0,1 1 0,1-1 0,0 1 0,1 0 0,0 26 0,3-37 0,0 1 0,1-1 0,0 0 0,0 1 0,1-1 0,-1 0 0,2 0 0,-1 0 0,1 0 0,0 0 0,0-1 0,1 1 0,0-1 0,0 0 0,1 0 0,-1 0 0,1-1 0,10 9 0,-2-4 0,1-1 0,1 0 0,-1-1 0,1-1 0,1 0 0,-1-1 0,1-1 0,0-1 0,1 0 0,22 3 0,22-1 0,90-2 0,-123-4 0,134-3 0,61 1 0,-211 2 0,0 0 0,-1 2 0,1-1 0,0 1 0,-1 1 0,1 0 0,12 6 0,-20-8 0,0 1 0,0 1 0,0-1 0,-1 1 0,1-1 0,-1 1 0,1 0 0,-1 0 0,0 1 0,0-1 0,0 0 0,-1 1 0,1 0 0,-1 0 0,0 0 0,0 0 0,0 0 0,0 0 0,-1 0 0,0 1 0,2 7 0,-2 2 0,0-1 0,-1 1 0,-1-1 0,0 0 0,0 1 0,-1-1 0,-1 0 0,0 0 0,-1 0 0,-1 0 0,0-1 0,-12 22 0,-2-1 0,-2-2 0,-1 0 0,-34 37 0,11-21 0,-2-2 0,-91 68 0,-119 61 0,240-162 0,3-3 0,5-3 0,0 1 0,-1-1 0,1-1 0,-2 0 0,1 0 0,0-1 0,-1 0 0,0 0 0,-12 1 0,23-5-45,-1 0-1,1 0 1,0 0-1,-1 0 1,1 1-1,0-1 1,-1 0-1,1 0 1,0 0-1,-1 0 1,1-1-1,0 1 1,-1 0-1,1 0 1,0 0-1,-1 0 1,1 0-1,0 0 1,-1 0-1,1-1 1,0 1-1,0 0 1,-1 0-1,1 0 0,0-1 1,-1 1-1,1 0 1,0 0-1,0-1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1 747 24575,'2'0'0,"1"-1"0,-1 1 0,1 0 0,-1-1 0,1 0 0,-1 1 0,0-1 0,3-1 0,9-4 0,327-120 0,-247 85 0,139-87 0,79-78 339,31-19-2043,-330 217-5122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24575,'251'451'0,"24"-16"0,-67-110 0,-199-310-1365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24575,'7'0'0,"37"2"0,0 1 0,0 3 0,-1 1 0,0 2 0,0 2 0,-1 2 0,-1 1 0,0 3 0,-1 1 0,68 42 0,181 143 0,-82-54 0,-126-86 0,-26-18 0,-52-42 0,0-1 0,0 0 0,1 1 0,-1-1 0,0-1 0,1 1 0,-1 0 0,1-1 0,0 0 0,0 0 0,-1 0 0,1 0 0,0-1 0,6 1 0,-7-1 0,0-1 0,0 0 0,0 0 0,0 0 0,0 0 0,0-1 0,0 1 0,0-1 0,-1 0 0,1 1 0,-1-1 0,1 0 0,-1-1 0,0 1 0,0 0 0,0-1 0,0 1 0,3-5 0,8-15 0,0 0 0,-1 0 0,-2-2 0,0 1 0,10-38 0,21-130 0,-40 186 0,1-7 0,1 0 0,0 1 0,1-1 0,0 1 0,1 0 0,0 0 0,0 0 0,2 0 0,10-14 0,-10 17 0,-1 2 0,1-1 0,0 1 0,0 0 0,1 0 0,0 1 0,0 0 0,0 0 0,1 1 0,0 0 0,-1 0 0,18-4 0,-6 4 0,-1 1 0,0 1 0,1 0 0,0 1 0,-1 2 0,1 0 0,0 1 0,-1 0 0,0 2 0,1 0 0,-2 1 0,1 2 0,25 10 0,16 13 0,-2 2 0,86 63 0,-115-76 0,-6-2 0,2-2 0,0-1 0,0-1 0,28 10 0,-44-20 0,-1 0 0,0 0 0,1-1 0,0 0 0,-1-1 0,1 0 0,0 0 0,0-1 0,-1 0 0,1-1 0,0 0 0,0 0 0,-1-1 0,1 0 0,-1 0 0,1-1 0,9-5 0,-10 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24575,'-3'7'0,"-206"481"0,189-430 0,-17 79 0,33-116 0,1 0 0,1 0 0,0 0 0,2 0 0,0 1 0,1-1 0,7 31 0,-6-44 0,0 0 0,0 0 0,1-1 0,1 1 0,-1-1 0,1 1 0,0-1 0,1 0 0,0-1 0,0 1 0,0-1 0,11 9 0,-7-7 0,1-1 0,1 0 0,-1-1 0,1 0 0,0 0 0,1-1 0,17 5 0,8-1 0,0-1 0,0-2 0,1-2 0,53-1 0,105-6 0,-189 4 0,1 0 0,-1 0 0,1 1 0,-1 0 0,1 0 0,-1 0 0,0 1 0,0 0 0,0 1 0,-1-1 0,1 1 0,-1 1 0,0-1 0,0 1 0,0 0 0,-1 0 0,7 9 0,5 7 0,-1 2 0,-1 0 0,17 36 0,-26-47 0,9 18 0,-2 1 0,-1 0 0,-2 1 0,-1 0 0,-1 1 0,-2-1 0,3 36 0,-6-19 0,-2 0 0,-2-1 0,-3 1 0,-11 60 0,4-57 0,-2-1 0,-2 0 0,-3 0 0,-2-2 0,-36 65 0,36-78 0,-3-1 0,0-1 0,-2-1 0,-2-1 0,0-2 0,-3 0 0,-46 36 0,57-52 0,0-1 0,0 0 0,-2-2 0,1-1 0,-1 0 0,-1-1 0,0-2 0,-23 6 0,27-11-1365,8-3-5461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24575,'0'0'0,"0"0"0,2 6 0,12 43 0,2-1 0,31 62 0,58 94 0,-88-171 0,171 287 0,-8-16 0,34 149 0,-156-323 0,-49-108 0,-6-15 0,0 1 0,0-1 0,1 0 0,0 0 0,6 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2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24575,'0'0'0,"43"0"0,15 0 0,-3 0 0,-11 0 0,-13 0 0,-11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2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24575,'37'135'0,"6"-2"0,77 163 0,191 287 0,-99-238 0,-209-341 0,2 5 0,1 0 0,0-1 0,1 1 0,0-1 0,9 8 0,-14-15 0,-1 1 0,1-1 0,-1 0 0,1 0 0,0 0 0,-1 0 0,1 0 0,0-1 0,0 1 0,0 0 0,0-1 0,0 1 0,0-1 0,0 0 0,-1 0 0,1 1 0,0-1 0,0-1 0,0 1 0,0 0 0,0 0 0,0-1 0,0 1 0,0-1 0,0 0 0,0 1 0,0-1 0,-1 0 0,1 0 0,0 0 0,-1 0 0,1 0 0,-1-1 0,3-1 0,7-8 0,0 0 0,-1-1 0,0 0 0,-1-1 0,9-14 0,34-74 0,-13 22 0,-29 62 0,1-1 0,0 1 0,23-27 0,-28 38 0,0 1 0,1-1 0,-1 1 0,1 0 0,0 0 0,0 1 0,1-1 0,-1 2 0,1-1 0,0 1 0,15-4 0,-4 3 0,1 1 0,0 1 0,0 1 0,0 0 0,1 2 0,-1 0 0,0 1 0,36 9 0,-28-3 0,-1 1 0,0 2 0,-1 0 0,0 2 0,35 23 0,-16-5 0,-2 2 0,42 41 0,64 78 0,-95-90-1365,-44-49-5461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885 1 24575,'0'0'0,"1"0"0,-7 2 0,-52 30 0,1 2 0,-101 80 0,-89 113 0,191-168 0,-69 94 0,96-112 0,2 0 0,2 2 0,-31 75 0,47-95 0,1 0 0,1 1 0,2 0 0,0 0 0,1 0 0,0 37 0,4-59 0,0 0 0,0-1 0,0 1 0,1 0 0,-1 0 0,0 0 0,1-1 0,0 1 0,-1 0 0,1-1 0,0 1 0,0 0 0,-1-1 0,2 1 0,-1-1 0,0 1 0,0-1 0,0 0 0,0 1 0,1-1 0,-1 0 0,1 0 0,-1 0 0,1 0 0,-1 0 0,1 0 0,0-1 0,-1 1 0,1 0 0,0-1 0,0 1 0,-1-1 0,1 0 0,2 1 0,6-1 0,-1 1 0,1-1 0,0-1 0,-1 0 0,12-2 0,-10 1 0,0-2 0,1 1 0,-1-1 0,-1-1 0,1 0 0,-1 0 0,0-1 0,0-1 0,0 0 0,13-12 0,3-6 0,0-2 0,22-29 0,-15 13 0,-3-1 0,-1-2 0,27-59 0,49-155 0,-101 250 0,-1 0 0,1 0 0,1 1 0,-1 0 0,9-12 0,-11 18 0,1 0 0,0 0 0,-1 1 0,1-1 0,0 0 0,0 1 0,1 0 0,-1 0 0,0 0 0,1 0 0,-1 1 0,1-1 0,0 1 0,-1 0 0,1 0 0,0 0 0,6-1 0,8 2 0,0 1 0,0 0 0,0 2 0,-1 0 0,1 0 0,26 11 0,1-2 0,74 15 0,210 19 0,127-30 0,-195-19-1365,-253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24575,'0'0'0,"0"0"0,0 0 0,0 0 0,1 5 0,128 340 0,-116-316 93,45 110-1551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0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1 24575,'-2'5'0,"-7"24"0,-1 0 0,-2-2 0,-1 1 0,-24 36 0,7-19 0,-62 71 0,16-28 0,-74 110 0,124-159 0,2 1 0,2 1 0,2 0 0,1 2 0,-23 82 0,38-110 0,1 0 0,1-1 0,-2 29 0,4-39 0,0-1 0,0 1 0,0-1 0,1 1 0,-1-1 0,1 1 0,0-1 0,0 0 0,0 1 0,1-1 0,-1 0 0,1 0 0,-1 0 0,1 0 0,0 0 0,0 0 0,1 0 0,-1-1 0,0 1 0,1-1 0,0 1 0,3 1 0,1 0 0,1-1 0,-1 0 0,1-1 0,0 0 0,0 0 0,0-1 0,0 1 0,0-2 0,0 1 0,0-1 0,0-1 0,0 1 0,12-3 0,9-3 0,0-1 0,35-14 0,-36 10 0,0-1 0,-1-2 0,-1-1 0,0-1 0,0-1 0,-2-1 0,0-1 0,-2-1 0,24-27 0,-19 16 0,-1-1 0,-2-1 0,-1-2 0,-1 0 0,-3-1 0,20-48 0,-31 61 0,-1 0 0,-1 0 0,-1-1 0,-1 1 0,-1-1 0,-1 0 0,-2 0 0,-1-27 0,0 48 0,1 0 0,0 0 0,0 1 0,0-1 0,0 0 0,1 1 0,-1-1 0,1 0 0,-1 1 0,1-1 0,0 0 0,2-2 0,-2 3 0,0 1 0,0 0 0,0 0 0,1 0 0,-1 0 0,0 0 0,1 0 0,-1 0 0,1 0 0,-1 0 0,1 1 0,0-1 0,-1 0 0,1 1 0,0 0 0,-1-1 0,1 1 0,0 0 0,-1 0 0,4 0 0,86 3 0,-28 0 0,-57-3 0,1 0 0,-1 1 0,0 0 0,0 1 0,0-1 0,0 1 0,0 0 0,9 6 0,2 1 0,22 18 0,10 6 0,74 46 0,-95-61 0,1-1 0,0-2 0,1 0 0,1-2 0,0-2 0,61 15 0,-62-22-1365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1 24575,'-5'3'0,"-254"152"0,189-107 0,-104 90 0,139-105 0,1 1 0,2 1 0,2 2 0,-35 54 0,48-61 0,0 0 0,2 1 0,1 1 0,2 0 0,1 1 0,-13 64 0,16-39 0,2 1 0,2 0 0,3 0 0,3 0 0,13 81 0,-3-70 0,3-2 0,4 1 0,2-2 0,35 76 0,5-14 0,5-2 0,106 152 0,-159-258 164,-8-13-419,1 0 0,-1 0 0,1-1 1,1 1-1,12 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1 431 24575,'0'0'0,"0"0"0,0 0 0,38-4 0,32-8 0,23-5 0,15-10 0,9-9 0,3-14 0,5-7 0,1-9 0,-22 7 0,-27 14 0,-28 14 0,-21 13 0,-17 9-8191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0 24575,'-80'70'0,"-118"132"0,94-75 0,59-69 0,43-56 0,-8 11 0,-16 24 0,24-34 0,0 0 0,1 0 0,-1 0 0,1 1 0,0-1 0,0 0 0,0 0 0,0 1 0,1-1 0,-1 0 0,1 1 0,0-1 0,0 0 0,0 1 0,1 3 0,0-5 0,0 0 0,-1-1 0,1 1 0,0 0 0,1-1 0,-1 1 0,0-1 0,0 1 0,1-1 0,-1 0 0,1 1 0,-1-1 0,1 0 0,-1 0 0,1 0 0,0 0 0,0-1 0,-1 1 0,1 0 0,0-1 0,0 1 0,0-1 0,3 1 0,7 1 0,0-1 0,20 0 0,-22-1 0,9 0 0,1-2 0,-1 0 0,0-2 0,0 0 0,0 0 0,-1-2 0,0-1 0,0 0 0,0-1 0,-1-1 0,0 0 0,-1-2 0,0 0 0,21-18 0,-4-1 0,-2 0 0,-1-2 0,-2-2 0,-1 0 0,31-52 0,-18 28 0,-27 41 0,0-2 0,-1 1 0,11-23 0,-19 28 0,-5 12 0,1 0 0,0 1 0,0-1 0,0 0 0,1 0 0,-1 1 0,0-1 0,0 0 0,0 0 0,1 1 0,-1-1 0,0 0 0,1 1 0,-1-1 0,0 0 0,1 1 0,-1-1 0,1 1 0,-1-1 0,1 0 0,-1 1 0,1-1 0,-1 1 0,1 0 0,0-1 0,-1 1 0,1-1 0,0 1 0,-1 0 0,1 0 0,0-1 0,0 1 0,-1 0 0,1 0 0,0 0 0,0 0 0,-1 0 0,1 0 0,0 0 0,0 0 0,-1 0 0,1 0 0,0 0 0,1 1 0,4 1 0,0 0 0,0 0 0,0 1 0,7 4 0,15 7 0,136 61 323,58 22-2011,-210-93-5138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24575,'-182'341'0,"158"-291"0,-26 76 0,43-106 0,2 1 0,0 0 0,1 1 0,1-1 0,1 1 0,1 37 0,2-50 0,0-1 0,0 0 0,1 0 0,0 0 0,0 0 0,1 0 0,0 0 0,0-1 0,1 1 0,0-1 0,0 0 0,1 0 0,0 0 0,0-1 0,8 8 0,-5-7 0,1 0 0,0-1 0,0 1 0,1-2 0,-1 1 0,1-1 0,1-1 0,-1 0 0,1 0 0,19 3 0,1-2 0,0-1 0,0-2 0,1-1 0,-1-1 0,0-2 0,54-10 0,1-7 0,91-32 0,-103 25-1365,-59 20-5461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1 561 24575,'5'-3'0,"34"-20"0,0-1 0,-2-3 0,0-1 0,43-44 0,-46 39 0,43-53 0,-66 72 0,0-1 0,-2 0 0,1-1 0,-2 0 0,0 0 0,11-34 0,-18 47 0,0 0 0,0-1 0,0 1 0,0-1 0,-1 0 0,1 1 0,-1-1 0,0 0 0,0 1 0,0-1 0,-1 1 0,1-1 0,-1 0 0,0 1 0,0-1 0,0 1 0,-1 0 0,1-1 0,-1 1 0,1 0 0,-1 0 0,0 0 0,-1 0 0,1 0 0,0 0 0,-1 1 0,1-1 0,-1 1 0,0-1 0,0 1 0,0 0 0,0 0 0,0 1 0,-1-1 0,1 1 0,0-1 0,-1 1 0,-3-1 0,-1 0 0,-1 0 0,1 0 0,-1 1 0,0 0 0,1 0 0,-1 1 0,0 0 0,0 0 0,1 1 0,-1 1 0,1-1 0,-1 1 0,1 1 0,-1 0 0,1 0 0,0 0 0,0 1 0,1 0 0,-1 1 0,1-1 0,0 2 0,-7 6 0,1-1 0,1 0 0,1 1 0,0 0 0,1 1 0,0 1 0,1 0 0,0 0 0,1 0 0,1 1 0,-11 31 0,9-14 0,2 1 0,-6 50 0,11-62 0,1 1 0,1 0 0,1-1 0,7 42 0,-7-59 0,0 0 0,0-1 0,0 1 0,1-1 0,-1 1 0,1-1 0,0 0 0,0 1 0,0-1 0,0 0 0,0 0 0,1-1 0,-1 1 0,1 0 0,0-1 0,5 4 0,-3-3 0,0-1 0,0 1 0,1-1 0,-1-1 0,1 1 0,-1-1 0,1 1 0,0-2 0,10 2 0,4-3 0,-1 0 0,1-2 0,-1 0 0,0-1 0,25-8 0,307-117-1365,-338 124-5461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0 259 24575,'1'2'0,"-1"-1"0,1 0 0,-1 0 0,1 1 0,0-1 0,-1 0 0,1 0 0,0 0 0,0 0 0,0 0 0,2 1 0,1 4 0,13 18 0,-12-16 0,0 0 0,1 0 0,0 0 0,0-1 0,1 0 0,14 13 0,-19-20 0,0 1 0,0 0 0,0 0 0,0-1 0,0 1 0,0-1 0,0 1 0,0-1 0,0 0 0,1 0 0,-1 0 0,0 0 0,0-1 0,0 1 0,0 0 0,0-1 0,0 1 0,0-1 0,0 0 0,0 0 0,0 0 0,0 0 0,0 0 0,1-1 0,7-5 0,-1 0 0,0 0 0,10-10 0,-11 9 0,38-38 0,-24 24 0,38-30 0,-51 45 0,0 1 0,0 1 0,1-1 0,0 1 0,0 1 0,0 0 0,1 0 0,12-2 0,2 2 0,1 0 0,-1 1 0,44 2 0,-57 1 0,0 1 0,0 1 0,0 0 0,0 1 0,0 0 0,0 0 0,-1 1 0,0 1 0,21 11 0,3 9 0,-19-13 0,31 19 0,-42-29 0,1 1 0,-1-1 0,0 0 0,0 0 0,1-1 0,-1 0 0,1 0 0,-1 0 0,1 0 0,0-1 0,6 0 0,-9-1 0,0 1 0,0-1 0,-1 0 0,1 0 0,0 0 0,-1 0 0,1-1 0,-1 1 0,1-1 0,-1 1 0,1-1 0,-1 0 0,0 0 0,4-4 0,25-38 0,-8 11 0,-8 15 0,1 1 0,1 0 0,0 1 0,28-19 0,-33 28 0,0 0 0,0 0 0,1 1 0,0 1 0,0 0 0,0 1 0,0 0 0,28-3 0,53 1-530,151 8 1,-231-1 223,-2-1-6520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 24575,'-1'4'0,"-10"26"0,-2 0 0,-31 53 0,-47 56 0,19-31 0,29-45 0,25-37 0,0 1 0,-13 29 0,60-88 0,102-206 0,-124 223 0,1 0 0,0 1 0,19-25 0,-23 35 0,0-1 0,0 1 0,1 0 0,-1 0 0,1 1 0,0-1 0,0 1 0,0 0 0,0 1 0,1-1 0,-1 1 0,1 0 0,-1 0 0,10-1 0,1 1 0,0 1 0,0 0 0,0 1 0,0 1 0,0 0 0,22 6 0,92 30 0,3 0 0,-127-35 13,15 2-472,0-1-1,38 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24575,'3'6'0,"34"84"-682,39 150-1,-73-227-6143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4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1 882 24575,'0'0'0,"0"0"0,7-2 0,175-44 0,180-71 0,172-95 0,-388 151 0,-64 27 0,122-46 0,-198 78 0,31-8 0,-36 10 0,-1 0 0,1 0 0,0-1 0,0 1 0,-1 0 0,1 0 0,0 0 0,-1 0 0,1 0 0,0 0 0,-1 0 0,1 1 0,0-1 0,-1 0 0,1 0 0,0 0 0,-1 1 0,1-1 0,0 0 0,-1 1 0,1-1 0,-1 0 0,1 1 0,0-1 0,-1 1 0,1-1 0,-1 1 0,0-1 0,1 1 0,-1-1 0,1 1 0,-1 0 0,0-1 0,1 1 0,-1 0 0,0-1 0,0 1 0,1 0 0,-1-1 0,0 1 0,0 0 0,0 0 0,-1 8 0,-1-1 0,0 0 0,0 1 0,-1-1 0,0 0 0,-1-1 0,0 1 0,-7 11 0,-4 10 0,-56 127 0,57-118 0,1 0 0,-10 50 0,22-85 0,0-1 0,1 1 0,-1-1 0,1 1 0,0-1 0,-1 1 0,1-1 0,1 1 0,-1 0 0,0-1 0,0 1 0,1-1 0,0 1 0,-1-1 0,1 1 0,0-1 0,0 1 0,2 2 0,-1-4 0,0 1 0,0-1 0,0 0 0,1 0 0,-1 0 0,0 0 0,1 0 0,-1 0 0,1 0 0,-1-1 0,0 1 0,1-1 0,0 0 0,-1 0 0,1 0 0,-1 0 0,1 0 0,-1 0 0,5-2 0,14-1 0,0-2 0,0 0 0,0-1 0,-1-1 0,0-2 0,38-20 0,110-80 0,-133 85 0,32-25 0,-3-4 0,103-105 0,-82 62 0,79-115 0,-160 205 0,1 0 0,-1 0 0,2 0 0,-1 1 0,1-1 0,-1 1 0,1 1 0,9-6 0,-13 9 0,0 0 0,1-1 0,-1 2 0,1-1 0,-1 0 0,1 0 0,0 1 0,-1-1 0,1 1 0,-1 0 0,1 0 0,0 0 0,0 0 0,-1 0 0,1 1 0,-1-1 0,1 1 0,0 0 0,-1 0 0,1 0 0,-1 0 0,0 0 0,1 0 0,-1 1 0,0-1 0,4 3 0,3 4 0,0 1 0,-1-1 0,0 1 0,0 1 0,-1 0 0,0 0 0,-1 0 0,7 14 0,4 16 0,13 41 0,5 14 0,-30-83 0,1-1 0,0 1 0,0-1 0,1 0 0,1 0 0,0-1 0,15 16 0,-19-23 0,0 0 0,-1-1 0,1 1 0,0-1 0,1 0 0,-1 1 0,0-2 0,0 1 0,1 0 0,-1-1 0,1 0 0,0 0 0,-1 0 0,1-1 0,0 0 0,-1 0 0,1 0 0,0 0 0,-1-1 0,1 1 0,0-1 0,-1 0 0,1-1 0,6-2 0,4-2 0,-1-1 0,0-1 0,0 0 0,0-1 0,16-14 0,59-60 0,6-5 0,-72 72 0,0 0 0,1 2 0,1 1 0,0 1 0,1 1 0,0 1 0,0 1 0,1 1 0,1 2 0,-1 1 0,1 1 0,0 1 0,0 1 0,0 2 0,0 1 0,-1 1 0,1 1 0,0 2 0,-1 0 0,0 2 0,31 12 0,-42-11-1365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5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24575,'0'0'0,"0"0"0,0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24575,'0'0'0,"0"0"0,0 0 0,-1 6 0,-7 50 0,3 0 0,2 0 0,2 0 0,3 1 0,2-1 0,15 70 0,15 9 0,65 165 0,75 120 0,-129-314 0,55 117 0,-95-215 0,29 62 0,-31-62 0,0-1 0,-1 1 0,0 0 0,0 0 0,-1 0 0,0 1 0,0 9 0,-1-13-1365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5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24575,'21'60'0,"3"0"0,2-2 0,42 67 0,-54-100 0,149 237 0,19-10 0,-119-166 0,8 5 0,-29-38 0,48 78 0,-82-114-1365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5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1071 24575,'15'6'0,"0"-2"0,0 1 0,0-2 0,1 0 0,-1-1 0,1-1 0,0 0 0,-1-1 0,1-1 0,0 0 0,17-4 0,10-4 0,-1-2 0,71-28 0,-41 9 0,79-47 0,63-51 0,-103 61 0,-41 25 36,563-316-1437,-621 352-5425</inkml:trace>
  <inkml:trace contextRef="#ctx0" brushRef="#br0" timeOffset="1">30 0 24575,'0'0'0,"0"0"0,0 9 0,14 300 0,-5-231 0,3-1 0,25 80 0,1-38 0,6-2 0,5-2 0,113 195 0,123 240 0,-252-478 0,86 182 0,-107-230 0,0-1 0,2-1 0,0 0 0,31 34 0,-39-51 342,-6-5-377,0 0 0,0 0 0,0 0 0,0 0 0,0 0 1,0 0-1,0 0 0,0 0 0,0 0 0,0 0 0,0 0 1,0 0-1,0 0 0,0 0 0,0 0 0,0 0 0,0 0 1,0-1-1,0 1 0,1 0 0,-1 0 0,0 0 1,0 0-1,0 0 0,0 0 0,0 0 0,0 0 0,0 0 1,0 0-1,0 0 0,0 0 0,0 0 0,0 0 0,0 0 1,0 0-1,1 0 0,-1 0 0,0 0 0,0 0 0,0 0 1,0 1-1,0-1 0,0 0 0,0 0 0,0 0 0,0 0 1,0 0-1,0 0 0</inkml:trace>
  <inkml:trace contextRef="#ctx0" brushRef="#br0" timeOffset="2">2 1552 24575,'0'0'0,"0"0"0,-2 1 0,9-3 0,57-22 0,-1-2 0,79-45 0,-116 57 0,355-214 0,-14-27 0,-71 47 0,-217 155 73,377-237-1511,-445 284-5388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5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513 289 24575,'1'-5'0,"27"-248"0,-28 252 0,0 0 0,0 0 0,0-1 0,0 1 0,0 0 0,0 0 0,0 0 0,0 0 0,0 0 0,-1 0 0,1 0 0,0 0 0,-1 0 0,1 0 0,-1 0 0,1 0 0,-1 0 0,1 0 0,-1 0 0,0 0 0,1 1 0,-1-1 0,0 0 0,0 0 0,1 1 0,-1-1 0,0 0 0,-2 0 0,0 0 0,-1 0 0,1 1 0,0-1 0,-1 1 0,1 0 0,-1 0 0,-5 1 0,0-1 0,-13 2 0,1 0 0,-1 1 0,1 1 0,-1 1 0,2 1 0,-1 1 0,1 1 0,0 0 0,-28 17 0,25-10 0,2 0 0,0 1 0,1 1 0,0 1 0,1 1 0,2 0 0,-23 32 0,30-37 0,0 0 0,1 1 0,1 0 0,1 0 0,0 0 0,-6 20 0,12-30 0,0-1 0,0 0 0,1 1 0,-1-1 0,1 1 0,0-1 0,0 1 0,1-1 0,-1 1 0,1-1 0,0 0 0,2 6 0,-1-7 0,-1 1 0,1-1 0,0 0 0,0 0 0,0 0 0,1-1 0,-1 1 0,1-1 0,-1 1 0,1-1 0,0 0 0,0 0 0,0 0 0,0 0 0,0 0 0,1-1 0,4 2 0,7 2 0,0-1 0,0-1 0,0 0 0,29 2 0,65-6 0,-67-2 0,0-2 0,0-2 0,67-20 0,119-53 0,-217 76 0,-3 2 7,29-12-464,-1-1-1,54-31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5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24575,'1'1'0,"0"0"0,1-1 0,-1 1 0,0 0 0,0 0 0,0 0 0,0 0 0,0 0 0,0 0 0,0 0 0,1 2 0,6 5 0,8 5 0,1 0 0,1-1 0,0-1 0,1-1 0,0-1 0,0 0 0,1-1 0,0-1 0,1-1 0,-1-1 0,26 2 0,29 2 0,135-2 0,-189-7 0,241-4 0,119 1 0</inkml:trace>
  <inkml:trace contextRef="#ctx0" brushRef="#br0" timeOffset="1">792 1 24575,'-3'5'0,"-64"137"0,-18 39 0,-75 306 0,153-461 0,0 0 0,2 0 0,1 1 0,-1 42 0,5-63-1365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58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0 24575,'2'5'0,"22"43"0,199 390 0,-72-129-1365</inkml:trace>
  <inkml:trace contextRef="#ctx0" brushRef="#br0" timeOffset="1">1 790 24575,'5'-1'0,"84"-17"0,-1-4 0,-1-4 0,-2-4 0,0-3 0,-2-4 0,-2-4 0,105-70 0,-74 37-682,181-158-1,-283 223-6143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59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0 963 24575,'0'0'0,"0"0"0,0 0 0,4 2 0,152 97 0,-15-11 0,-11 21 0,-125-105 0,0 1 0,0 0 0,-1 0 0,0 1 0,1-1 0,-2 1 0,1 0 0,-1 0 0,0 0 0,0 0 0,0 1 0,-1-1 0,3 12 0,-5-18 0,-1-1 0,1 1 0,0 0 0,0 0 0,0 0 0,0 0 0,0 0 0,0-1 0,0 1 0,0 0 0,0 0 0,-1 0 0,1 0 0,0 0 0,0 0 0,0 0 0,0 0 0,0 0 0,-1-1 0,1 1 0,0 0 0,0 0 0,0 0 0,0 0 0,-1 0 0,1 0 0,0 0 0,0 0 0,0 0 0,0 0 0,-1 0 0,1 0 0,0 0 0,0 0 0,0 0 0,0 0 0,0 1 0,-1-1 0,1 0 0,0 0 0,0 0 0,0 0 0,0 0 0,0 0 0,-1 0 0,1 0 0,0 1 0,0-1 0,0 0 0,0 0 0,0 0 0,0 0 0,0 0 0,0 0 0,0 1 0,0-1 0,0 0 0,-1 0 0,1 0 0,0 0 0,0 1 0,0-1 0,0 0 0,0 0 0,0 0 0,0 0 0,0 1 0,1-1 0,-13-10 0,8 4 0,0 1 0,0-1 0,1 0 0,-1 0 0,1-1 0,1 1 0,-1 0 0,1-1 0,0 0 0,-2-12 0,1-8 0,-1-38 0,3 46 0,-1-27 0,2-1 0,1 1 0,12-62 0,-10 91 0,1-1 0,1 0 0,1 1 0,1 0 0,0 0 0,1 0 0,0 1 0,2 1 0,0-1 0,0 1 0,21-20 0,-2 6 0,2 2 0,2 1 0,36-22 0,113-54 0,-164 94-1365,-9 5-5461</inkml:trace>
  <inkml:trace contextRef="#ctx0" brushRef="#br0" timeOffset="1">988 341 24575,'2'0'0,"0"0"0,1-1 0,-1 1 0,0 0 0,0 1 0,1-1 0,-1 0 0,0 0 0,4 2 0,10 1 0,21 1 0,0-2 0,0-2 0,0-2 0,0-1 0,49-10 0,-57 6 0,-1-1 0,0-1 0,-1-1 0,0-2 0,0-1 0,-1-1 0,32-23 0,-26 14 0,38-36 0,-62 52 0,0-1 0,-1 0 0,0 0 0,0 0 0,-1-1 0,-1 0 0,1-1 0,-1 1 0,7-21 0,-12 29 0,1 0 0,-1 0 0,0 0 0,1 0 0,-1 0 0,0 0 0,0 0 0,0 0 0,0 0 0,0 0 0,0 0 0,0 0 0,0 0 0,0 0 0,-1-1 0,1 1 0,0 0 0,-1 0 0,1 1 0,-1-1 0,1 0 0,-1 0 0,1 0 0,-1 0 0,0 0 0,1 0 0,-1 1 0,0-1 0,0 0 0,0 1 0,0-1 0,1 0 0,-1 1 0,0-1 0,0 1 0,0-1 0,0 1 0,0 0 0,0-1 0,0 1 0,-2 0 0,-2-1 0,0 0 0,-1 1 0,1 0 0,0 0 0,0 1 0,-1-1 0,-7 3 0,-4 2 0,0 0 0,1 2 0,-1 0 0,1 1 0,0 0 0,1 1 0,0 1 0,1 1 0,-16 13 0,-7 10 0,-63 77 0,66-69 0,2 2 0,1 1 0,3 2 0,-34 74 0,56-109 0,2 0 0,-1 1 0,2-1 0,-5 26 0,8-35 0,-1 0 0,1 0 0,0-1 0,0 1 0,0 0 0,0-1 0,0 1 0,1 0 0,0-1 0,-1 1 0,1 0 0,0-1 0,0 1 0,0-1 0,0 0 0,1 1 0,-1-1 0,1 0 0,-1 0 0,1 1 0,0-1 0,0-1 0,0 1 0,0 0 0,0 0 0,0-1 0,1 1 0,-1-1 0,0 0 0,4 2 0,1-1 0,0 0 0,0 0 0,1-1 0,-1 0 0,1-1 0,-1 1 0,1-1 0,-1 0 0,0-1 0,11-2 0,9-3 0,38-13 0,-64 18 0,100-36-455,-2-4 0,125-73 0,-209 105-6371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8:0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1466 24575,'-3'4'0,"-162"176"0,29-36 0,76-72 0,-88 142 0,142-205 0,3-5 0,0 0 0,1 0 0,-1 1 0,1-1 0,0 1 0,0-1 0,0 1 0,1 0 0,-2 6 0,3-11 0,0 1 0,1-1 0,-1 0 0,0 0 0,0 0 0,0 0 0,0 1 0,0-1 0,0 0 0,0 0 0,1 0 0,-1 0 0,0 0 0,0 0 0,0 0 0,0 0 0,0 1 0,1-1 0,-1 0 0,0 0 0,0 0 0,0 0 0,0 0 0,1 0 0,-1 0 0,0 0 0,0 0 0,0 0 0,0 0 0,1 0 0,-1 0 0,0 0 0,0 0 0,0 0 0,1 0 0,-1 0 0,0 0 0,0-1 0,0 1 0,0 0 0,0 0 0,1 0 0,-1 0 0,0 0 0,9-5 0,-4 0 0,0-1 0,0 1 0,-1-1 0,1 0 0,-1-1 0,0 1 0,-1-1 0,4-8 0,9-17 0,132-177 0,-139 197 0,0 0 0,1 1 0,0 0 0,1 1 0,0 0 0,1 1 0,0 0 0,0 1 0,1 0 0,0 1 0,0 1 0,1 0 0,-1 1 0,2 0 0,-1 1 0,0 0 0,25-2 0,-12 4 61,-1 0-1,1 2 1,-1 1-1,35 6 0,104 27-494,-76-13-799</inkml:trace>
  <inkml:trace contextRef="#ctx0" brushRef="#br0" timeOffset="1">1981 732 24575,'-4'4'0,"-233"246"0,71-72 0,148-159 0,-51 52 0,-90 120 0,158-189 0,-3 2 0,1 1 0,0-1 0,0 1 0,1 0 0,-4 9 0,6-14 0,0 1 0,0-1 0,0 1 0,0-1 0,-1 1 0,1-1 0,0 1 0,0-1 0,0 1 0,1-1 0,-1 1 0,0 0 0,0-1 0,0 1 0,0-1 0,0 1 0,1-1 0,-1 1 0,0-1 0,0 0 0,1 1 0,-1-1 0,0 1 0,1-1 0,-1 1 0,2 0 0,-1-1 0,0 1 0,0-1 0,1 1 0,-1-1 0,0 0 0,1 1 0,-1-1 0,1 0 0,-1 0 0,0 0 0,1 0 0,-1 0 0,3-1 0,2 0 0,1 0 0,-1-1 0,1 0 0,-1-1 0,0 1 0,0-1 0,0 0 0,0-1 0,-1 1 0,9-8 0,1-2 0,0-1 0,17-19 0,-12 8 0,-1-2 0,0 0 0,-2-1 0,-2-1 0,0 0 0,-2-1 0,15-52 0,-11 21 0,-3 0 0,-3 0 0,3-68 0,-12-92 0,-2 219 0,0 0 0,0 0 0,0 0 0,0 0 0,0 0 0,0 0 0,1 0 0,-1 0 0,0 0 0,1 1 0,0-1 0,-1 0 0,2-2 0,-1 4 0,0-1 0,-1 1 0,1-1 0,0 0 0,0 1 0,0 0 0,0-1 0,0 1 0,0-1 0,-1 1 0,1 0 0,0 0 0,0-1 0,0 1 0,0 0 0,0 0 0,0 0 0,0 0 0,0 0 0,0 0 0,0 1 0,0-1 0,0 0 0,0 0 0,0 1 0,0-1 0,1 1 0,9 3 0,0 1 0,0 0 0,-1 1 0,0 0 0,0 1 0,10 8 0,54 53 0,-54-49 0,169 154 0,-147-139 0,1-1 0,82 45 0,-109-70-1365</inkml:trace>
  <inkml:trace contextRef="#ctx0" brushRef="#br0" timeOffset="2">2912 480 24575,'0'0'0,"0"0"0,2 3 0,45 76 0,88 139 0,-130-209 0,0-1 0,1 0 0,0-1 0,1 0 0,0 0 0,0 0 0,16 11 0,-17-16 342,-5-6-2049</inkml:trace>
  <inkml:trace contextRef="#ctx0" brushRef="#br0" timeOffset="3">2996 0 24575,'0'0'0,"0"0"0,0 0 0,-1 0 0,9 1 0,223 36 0,-14-1 0,-100-26 0,181-7 0,-144-6 0,-127 3 0,1 1 0,-1 0 0,1 2 0,-1 2 0,52 14 0,32 25 0,-62-23 0,97 27 0,-104-38-273,0-2 0,1-1 0,0-3 0,51 0 0,-84-5-6553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32:0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3163 24575,'6'0'0,"-1"0"0,1-1 0,-1 0 0,1 0 0,-1 0 0,9-3 0,16-4 0,1185-191-3646,-1167 193 3635,1125-137-2508,13-38 797,5-38 0,207-91 241,161-33-1520,171 19 1675,-1307 248 1202,1065-184-404,574-106 646,-1286 208 379,431-76 1015,-228 91-478,-327 77 2691,-528 57-3019,128-13 2502,-214 16-2189,0-2 1,-1-2-1,45-17 1,-60 19-663,2 1-99,-1 1 1,1 1 0,44-4-1,74 7-1812,-116 3-5272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32:0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24575,'32'0'0,"0"1"0,0 1 0,-1 2 0,49 11 0,233 58-301,574 58 0,346-76-935,-376-51-2287,289 5-634,291 34 2273,22 2 816,5-35 684,1-53-60,-903 8 374,183-8-16,2 31 47,868 130 39,-1270-73 186,181 51 1223,112 16 4158,-295-89-2566,-3-23-3500,-203-1 736,890-2 3799,-588 2-5845,-417 1-5017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32:3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3271 24575,'0'0'0,"0"0"0,0 0 0,0 0 0,0 0 0,4 1 0,19 7 0,1-1 0,-1-1 0,1-1 0,1-2 0,-1 0 0,0-1 0,1-2 0,0 0 0,27-5 0,32-8 0,108-31 0,-109 23 0,449-142 0,-14-37 0,-306 116 0,242-74 24,9 20-83,-318 96-8,370-112-441,135-39 502,7 25 10,-244 76-4,294-66 0,-5-23 0,1107-394 0,-942 277 0,10 32 0,-290 84-8,-252 74 118,-306 98-46,0 2 0,1 1-1,0 2 1,0 1 0,0 1 0,1 1-1,52 4 1,-83-2-56,1 0-1,-1 0 0,0 0 0,1 0 1,-1 0-1,0 0 0,0 0 0,1 0 1,-1 0-1,0 0 0,1 0 0,-1 0 1,0 0-1,0-1 0,1 1 0,-1 0 1,0 0-1,0 0 0,1 0 0,-1-1 1,0 1-1,0 0 0,0 0 1,1-1-1,-1 1 0,0 0 0,0 0 1,0-1-1,0 1 0,0 0 0,0-1 1,1 1-1,-1 0 0,0 0 0,0-1 1,0 1-1,0 0 0,0-1 0,0 1 1,0 0-1,0-1 0,0 1 0,0 0 1,-1 0-1,1-1 0,0 1 1,-5-16-1715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1 516 24575,'0'0'0,"0"0"0,0 0 0,0 0 0,0 0 0,5-3 0,187-119 0,-22 12 0,309-164-1365,-467 268-5461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24575,'0'0'0,"0"0"0,0 0 0,4 2 0,143 90 0,-3-4 0,-103-58 0,-1 2 0,43 45 0,-66-59 0,-1 0 0,0 2 0,-2 0 0,0 0 0,-1 1 0,16 37 0,-23-42 0,-1-1 0,-1 1 0,0-1 0,-1 1 0,-1 0 0,0 1 0,-1-1 0,-1 0 0,-1 0 0,0 0 0,-4 19 0,4-33 0,1 0 0,-1-1 0,0 1 0,1 0 0,-1-1 0,0 1 0,0-1 0,0 1 0,0-1 0,0 1 0,-1-1 0,1 0 0,0 1 0,-1-1 0,1 0 0,-1 0 0,1 0 0,-1 0 0,1 0 0,-1-1 0,0 1 0,0 0 0,1-1 0,-1 1 0,0-1 0,0 0 0,1 1 0,-1-1 0,0 0 0,0 0 0,0 0 0,-2-1 0,-1 1 0,0-1 0,0 0 0,0 0 0,0 0 0,0 0 0,0-1 0,0 0 0,1 0 0,-1 0 0,-6-5 0,2 0 0,1-1 0,0 0 0,0-1 0,1 1 0,0-1 0,1-1 0,0 1 0,0-1 0,1 0 0,0-1 0,1 1 0,-5-18 0,0-7 0,1-1 0,-4-59 0,7 36 0,2 0 0,4-1 0,10-90 0,-5 113 0,2 0 0,1 1 0,2 0 0,1 0 0,2 2 0,33-62 0,-20 52 0,3 1 0,1 2 0,1 1 0,68-63 0,-76 83-1365,-9 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24575,'0'0'0,"0"-1"0,2 9 0,153 478 0,-74-253 0,-28-62 0,33 187 0,-65-233 0,-5 1 0,-1 167 0,-15-258 0,-5 117 0,4-149-1365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24575,'121'-32'0,"167"-70"0,-123 40 0,142-37 0,-249 83 0,0 4 0,1 2 0,82-3 0,-134 12 98,19 3-1561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3616 24575,'2'-1'0,"1"0"0,-1 0 0,0 1 0,0-1 0,1 1 0,-1-1 0,0 1 0,1 0 0,2 0 0,11-1 0,42-8 0,-1-3 0,-1-3 0,0-1 0,-1-3 0,56-28 0,2-11 0,412-189 0,1153-391 0,442-55-796,-2011 661 470,682-197-360,8 30 756,-282 85-70,784-159 0,108 47-1455,-1090 179 1311,-138 19 144,855-135 0,83-26 0,5 29 0,-335 81 0,3 21 0,-744 55 0,1417-52 0,1 115 0,-490 71 0,-23 107 0,212 214-996,-383-66 997,-601-279-6,-5 7 0,185 156 1,-169-100 4,275 314 0,106 244 0,-138-71 266,-338-486-101,-9 4 1,67 186-1,12 142 1405,-50 14 270,-112-487-1819,119 780 132,-81-205-153,-44 4 0,-3-256 0,1-200 0,-28 196 0,13-240 0,-4-2 0,-58 165 0,-131 250 0,137-367 0,-122 185 0,-198 238 0,-41-29 0,-9-80 0,380-408 1,-396 367 23,-32-34-150,229-218-44,-7-11 1,-328 145-1,-522 146 170,737-323-667,-528 111-1,-423-36 772,-444-155-1483,325-136 1125,1293 72 232,-2583-274 22,2117 182 0,-741-223 0,-711-423 0,1701 579 0,7-17 0,8-16 0,-463-345 0,232 80-526,38-42 1,-132-283 525,75-59 0,-217-474-30,338 460 415,192 274 2860,244 477-2855,-63-138 152,11 20-527,102 222-15,-1 0 0,-14-18 0,18 27 0,0-1 0,0 1 0,0 0 0,0 0 0,0 0 0,-1 0 0,1 0 0,0 1 0,-1-1 0,0 1 0,1-1 0,-1 1 0,0 0 0,0 0 0,1 0 0,-1 0 0,-4 0 0,7 1 0,-1 1 0,1-1 0,-1 0 0,1 0 0,0 1 0,-1-1 0,1 0 0,0 1 0,-1-1 0,1 1 0,0-1 0,-1 0 0,1 1 0,0-1 0,0 1 0,-1-1 0,1 1 0,0-1 0,0 1 0,0-1 0,0 1 0,0-1 0,0 1 0,0-1 0,0 1 0,0-1 0,0 1 0,0-1 0,0 1 0,0 0 0,1 24 0,0-14 0,1 979 0,-4-522 0,4-469 0,0 0 0,0 0 0,0 1 0,0-1 0,0 0 0,0 1 0,0-1 0,0 1 0,1 0 0,1-1 0,11-2 0,21-9 0,-1-3 0,58-32 0,-50 24 0,171-92 0,218-104 0,-377 195 0,-2-2 0,75-48 0,-121 69 0,0 1 0,0-1 0,0 1 0,1 1 0,-1-1 0,1 2 0,0-1 0,10-1 0,-18 3 0,1 1 0,0 0 0,0 0 0,-1-1 0,1 1 0,0 0 0,-1-1 0,1 1 0,0-1 0,-1 1 0,1 0 0,-1-1 0,1 0 0,-1 1 0,1-1 0,-1 1 0,1-1 0,-1 0 0,1 1 0,-1-1 0,0 0 0,1 1 0,-1-1 0,0 0 0,0 0 0,0 1 0,1-1 0,-1 0 0,0 0 0,0 1 0,0-1 0,0 0 0,0 0 0,0 1 0,-1-2 0,-6-30 0,-4 5 0,-1 0 0,-1 0 0,-1 2 0,-2 0 0,0 0 0,-1 1 0,-40-40 0,-179-162 0,130 129 0,-69-80 0,112 111 0,-12-10 0,-75-83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7:27:1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1200 1 24575,'-51'0'0,"0"3"0,0 1 0,1 3 0,0 2 0,0 2 0,0 3 0,2 1 0,-81 38 0,77-26 0,1 1 0,1 3 0,2 2 0,1 2 0,2 2 0,-62 65 0,79-71 0,2 2 0,1 0 0,1 2 0,2 1 0,1 0 0,3 2 0,0 0 0,3 1 0,-21 79 0,22-48 0,4 1 0,-3 109 0,18 145 0,4-161 0,6-1 0,7-1 0,8-1 0,6-1 0,80 216 0,-87-307 0,58 106 0,59 53 0,36 82 0,-138-235 0,-26-47 0,23 53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AB55-37D8-8E9C-50DF-848FA1BE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EF17-DA33-AD19-CBDD-1254844F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2B0C-51F1-3606-7421-C34C2B6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C444-3833-88C0-F2FA-382C7AB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F111-8E4B-4163-59DD-547D1B9F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CA10-6BE7-F260-3888-60A4A3EF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67E5-52AC-42D7-6787-B75CB033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8C5D-A422-4A0A-D9BF-D459419B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A8F5-3120-49ED-0FAD-4AF965D1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0E81-45C2-0DAB-1BE9-A3C542FB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10092-E7CA-EC12-2640-DBE8B11D0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3A1CD-F129-4F0D-70F1-837E0C430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CECB-2535-9C1A-741E-E04463C3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9041-C99B-A525-3F4B-63B054F1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BD68-602B-9A1C-E8EC-1ECBF5DE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42C-A73D-B5FA-A9B7-BB32DB5D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BE9A-1A62-DE6E-C405-D2175C94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2BE8-9B30-9FE8-0E83-3B90D8FD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4C6F-C774-CB1F-B509-5E63DC5C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11C0-CC31-CDF2-D58A-27743925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5CA-4F8F-0A37-58BC-1DCBCD2B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1980-D918-1D5E-2F79-3690FE31D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7DFE-BC63-9D87-B2DB-80735EFD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03EA-767F-9379-9598-F92DA48C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729C-C562-5A1A-77A5-2F21702A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90C0-5E7A-F8E0-2533-104A3233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0EC7-FBDB-F0C4-954D-75056D8D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F40D7-1B9D-530B-8F62-3C7F0A40C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EE3E-92C3-F6E5-4F0B-632CED5B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DCB88-1B0A-6279-FEB1-536D0A7A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A153-A15D-1189-2F0C-7133766C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D54C-14A7-993A-90CD-6FDEC740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9EFF8-E8C0-AB22-8F63-B7C6ADC1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EBC82-EA72-84D9-AAD1-BA1A37B6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3C4E-3891-54C7-4619-42A043C51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63A4-58FE-483E-511B-EE039FB3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4CBF4-15F4-B707-64DE-4282516B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FED75-D40F-CAF1-A749-E28365B7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52D7B-E2FC-2BA4-0433-12C808B7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42E4-F1E6-D6AB-E0DB-D12250C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4E436-6B92-FA51-04FA-8F7139AA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73E-8E39-33E5-9B05-A25B5815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6A374-2236-82FC-CAE0-B602E9C6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9FAA5-06C6-6E84-8837-A4C0BCBF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6CCA-D2FB-878D-1BE8-3B2B7000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0C09-3B5E-27CE-A53F-6F271DDD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6C79-1275-E85E-30D7-4C33BFEF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80A0-5AA4-17A1-0A83-29C73029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34833-4572-F108-A54D-A454F742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B139-C617-E3E2-5D35-066725D9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486C4-BB74-7431-1FAA-430896F8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C2A9-A0BA-9AFE-BC5A-A0FE2E83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908B-6D6B-B1E9-3B0E-FA84DDB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E1990-9568-94EF-472D-2855D32D6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E0C25-412B-4CD9-6688-92AD7ECF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B5E46-3492-CFBE-450B-94DCD74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C0CA0-7010-F9BA-D543-84F5443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A6AD6-688D-E18F-D157-4C4C1F9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70E25-D0C6-011B-332E-C8BED456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DBDF-B92A-892C-0691-662503B3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AF0A-6DBD-D9C4-1D76-1AB6217AD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602-6BF0-4BAE-9C7F-8BD545756C3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59C1-7374-FD34-D12A-9418975E0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8996-C5A2-A2EB-53D0-F673D7326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8B72-DDCF-4016-8D50-41B26CE1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image" Target="../media/image32.png"/><Relationship Id="rId5" Type="http://schemas.openxmlformats.org/officeDocument/2006/relationships/image" Target="../media/image2.png"/><Relationship Id="rId61" Type="http://schemas.openxmlformats.org/officeDocument/2006/relationships/customXml" Target="../ink/ink3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5" Type="http://schemas.openxmlformats.org/officeDocument/2006/relationships/image" Target="../media/image37.png"/><Relationship Id="rId4" Type="http://schemas.openxmlformats.org/officeDocument/2006/relationships/customXml" Target="../ink/ink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F49-5288-524F-2079-F1C572894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C8C03-26BF-2EED-519B-EA45AB09E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82CF255-B188-9C93-0E47-90000999F9B7}"/>
              </a:ext>
            </a:extLst>
          </p:cNvPr>
          <p:cNvGrpSpPr/>
          <p:nvPr/>
        </p:nvGrpSpPr>
        <p:grpSpPr>
          <a:xfrm>
            <a:off x="139440" y="301280"/>
            <a:ext cx="11425680" cy="5563800"/>
            <a:chOff x="139440" y="301280"/>
            <a:chExt cx="11425680" cy="55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809B56-C6BA-D634-9BD8-0F3C3D7FC9FF}"/>
                    </a:ext>
                  </a:extLst>
                </p14:cNvPr>
                <p14:cNvContentPartPr/>
                <p14:nvPr/>
              </p14:nvContentPartPr>
              <p14:xfrm>
                <a:off x="1927920" y="900320"/>
                <a:ext cx="376920" cy="734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809B56-C6BA-D634-9BD8-0F3C3D7FC9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8920" y="891680"/>
                  <a:ext cx="39456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E4ED0E-3BAF-6941-9DBB-4E6C4C974B84}"/>
                    </a:ext>
                  </a:extLst>
                </p14:cNvPr>
                <p14:cNvContentPartPr/>
                <p14:nvPr/>
              </p14:nvContentPartPr>
              <p14:xfrm>
                <a:off x="2443080" y="1022360"/>
                <a:ext cx="560880" cy="410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E4ED0E-3BAF-6941-9DBB-4E6C4C974B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4080" y="1013720"/>
                  <a:ext cx="578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8DFF4C-E096-6572-B4A1-2BB6EFE7DF6F}"/>
                    </a:ext>
                  </a:extLst>
                </p14:cNvPr>
                <p14:cNvContentPartPr/>
                <p14:nvPr/>
              </p14:nvContentPartPr>
              <p14:xfrm>
                <a:off x="2356320" y="849920"/>
                <a:ext cx="191880" cy="65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8DFF4C-E096-6572-B4A1-2BB6EFE7DF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7680" y="840920"/>
                  <a:ext cx="20952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840CB5-CF24-CABD-C582-09FF2542C6E6}"/>
                    </a:ext>
                  </a:extLst>
                </p14:cNvPr>
                <p14:cNvContentPartPr/>
                <p14:nvPr/>
              </p14:nvContentPartPr>
              <p14:xfrm>
                <a:off x="2373600" y="1009400"/>
                <a:ext cx="309240" cy="18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840CB5-CF24-CABD-C582-09FF2542C6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4960" y="1000760"/>
                  <a:ext cx="326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00BA75-045F-51AF-BE06-0B2523DEAF70}"/>
                    </a:ext>
                  </a:extLst>
                </p14:cNvPr>
                <p14:cNvContentPartPr/>
                <p14:nvPr/>
              </p14:nvContentPartPr>
              <p14:xfrm>
                <a:off x="3073800" y="721040"/>
                <a:ext cx="267840" cy="455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00BA75-045F-51AF-BE06-0B2523DEAF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4800" y="712040"/>
                  <a:ext cx="2854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1D7A02-863B-5F31-66B6-36080207B595}"/>
                    </a:ext>
                  </a:extLst>
                </p14:cNvPr>
                <p14:cNvContentPartPr/>
                <p14:nvPr/>
              </p14:nvContentPartPr>
              <p14:xfrm>
                <a:off x="3673200" y="301280"/>
                <a:ext cx="154800" cy="716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1D7A02-863B-5F31-66B6-36080207B5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4560" y="292640"/>
                  <a:ext cx="172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9CAFBD-A5D4-BBF8-E9C3-CE0D20690BD8}"/>
                    </a:ext>
                  </a:extLst>
                </p14:cNvPr>
                <p14:cNvContentPartPr/>
                <p14:nvPr/>
              </p14:nvContentPartPr>
              <p14:xfrm>
                <a:off x="3592200" y="694760"/>
                <a:ext cx="443160" cy="12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9CAFBD-A5D4-BBF8-E9C3-CE0D20690B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3200" y="685760"/>
                  <a:ext cx="460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38410E-73C9-B51A-7439-51D7EC108A22}"/>
                    </a:ext>
                  </a:extLst>
                </p14:cNvPr>
                <p14:cNvContentPartPr/>
                <p14:nvPr/>
              </p14:nvContentPartPr>
              <p14:xfrm>
                <a:off x="2495640" y="766400"/>
                <a:ext cx="9069480" cy="5098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38410E-73C9-B51A-7439-51D7EC108A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6640" y="757760"/>
                  <a:ext cx="9087120" cy="51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0D9762-75CC-0BF2-9835-EC847DB51E5D}"/>
                    </a:ext>
                  </a:extLst>
                </p14:cNvPr>
                <p14:cNvContentPartPr/>
                <p14:nvPr/>
              </p14:nvContentPartPr>
              <p14:xfrm>
                <a:off x="306840" y="3580160"/>
                <a:ext cx="432360" cy="1312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0D9762-75CC-0BF2-9835-EC847DB51E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840" y="3571520"/>
                  <a:ext cx="450000" cy="13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ED2B1D-21C7-EA62-097F-160C9A519E52}"/>
                    </a:ext>
                  </a:extLst>
                </p14:cNvPr>
                <p14:cNvContentPartPr/>
                <p14:nvPr/>
              </p14:nvContentPartPr>
              <p14:xfrm>
                <a:off x="139440" y="4357040"/>
                <a:ext cx="495000" cy="26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ED2B1D-21C7-EA62-097F-160C9A519E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800" y="4348400"/>
                  <a:ext cx="512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127EC3-F376-6334-C485-DC2823CF63B6}"/>
                    </a:ext>
                  </a:extLst>
                </p14:cNvPr>
                <p14:cNvContentPartPr/>
                <p14:nvPr/>
              </p14:nvContentPartPr>
              <p14:xfrm>
                <a:off x="860520" y="4352000"/>
                <a:ext cx="267840" cy="44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127EC3-F376-6334-C485-DC2823CF63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1880" y="4343360"/>
                  <a:ext cx="285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A291D2-4755-6CFE-791D-15B4C4A2BE1F}"/>
                    </a:ext>
                  </a:extLst>
                </p14:cNvPr>
                <p14:cNvContentPartPr/>
                <p14:nvPr/>
              </p14:nvContentPartPr>
              <p14:xfrm>
                <a:off x="738840" y="4179560"/>
                <a:ext cx="895680" cy="231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A291D2-4755-6CFE-791D-15B4C4A2BE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40" y="4170560"/>
                  <a:ext cx="913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579C6B-2D89-E422-E128-23BCA94C01EE}"/>
                    </a:ext>
                  </a:extLst>
                </p14:cNvPr>
                <p14:cNvContentPartPr/>
                <p14:nvPr/>
              </p14:nvContentPartPr>
              <p14:xfrm>
                <a:off x="1662960" y="3752960"/>
                <a:ext cx="326880" cy="949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579C6B-2D89-E422-E128-23BCA94C01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54320" y="3743960"/>
                  <a:ext cx="34452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35992F-BBDD-8AAC-8FE7-B536DFA4DA5E}"/>
                    </a:ext>
                  </a:extLst>
                </p14:cNvPr>
                <p14:cNvContentPartPr/>
                <p14:nvPr/>
              </p14:nvContentPartPr>
              <p14:xfrm>
                <a:off x="1327800" y="4006760"/>
                <a:ext cx="316080" cy="623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35992F-BBDD-8AAC-8FE7-B536DFA4DA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18800" y="3998120"/>
                  <a:ext cx="3337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EBE0F3-05CB-D002-E0F0-50B86CD16760}"/>
                    </a:ext>
                  </a:extLst>
                </p14:cNvPr>
                <p14:cNvContentPartPr/>
                <p14:nvPr/>
              </p14:nvContentPartPr>
              <p14:xfrm>
                <a:off x="1266600" y="3295760"/>
                <a:ext cx="9072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EBE0F3-05CB-D002-E0F0-50B86CD167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7600" y="3287120"/>
                  <a:ext cx="10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CAE361-C687-7E2A-2FE7-DE025652EB83}"/>
                    </a:ext>
                  </a:extLst>
                </p14:cNvPr>
                <p14:cNvContentPartPr/>
                <p14:nvPr/>
              </p14:nvContentPartPr>
              <p14:xfrm>
                <a:off x="1804800" y="3377480"/>
                <a:ext cx="706680" cy="57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CAE361-C687-7E2A-2FE7-DE025652EB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6160" y="3368480"/>
                  <a:ext cx="724320" cy="59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F83D71-F3F3-9F88-A0DE-F663EFA4A7A5}"/>
              </a:ext>
            </a:extLst>
          </p:cNvPr>
          <p:cNvGrpSpPr/>
          <p:nvPr/>
        </p:nvGrpSpPr>
        <p:grpSpPr>
          <a:xfrm>
            <a:off x="3507240" y="1885280"/>
            <a:ext cx="868320" cy="664560"/>
            <a:chOff x="3507240" y="1885280"/>
            <a:chExt cx="868320" cy="6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75CE32-4288-9386-1AFA-6CB11CBE3211}"/>
                    </a:ext>
                  </a:extLst>
                </p14:cNvPr>
                <p14:cNvContentPartPr/>
                <p14:nvPr/>
              </p14:nvContentPartPr>
              <p14:xfrm>
                <a:off x="3507240" y="2149160"/>
                <a:ext cx="741240" cy="40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75CE32-4288-9386-1AFA-6CB11CBE32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8240" y="2140520"/>
                  <a:ext cx="758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B17826-56AE-E797-618C-D9803E63D700}"/>
                    </a:ext>
                  </a:extLst>
                </p14:cNvPr>
                <p14:cNvContentPartPr/>
                <p14:nvPr/>
              </p14:nvContentPartPr>
              <p14:xfrm>
                <a:off x="4302840" y="2047640"/>
                <a:ext cx="72720" cy="18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B17826-56AE-E797-618C-D9803E63D7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4200" y="2038640"/>
                  <a:ext cx="90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828270-B1E3-76F9-A688-F8E5BBBCF66B}"/>
                    </a:ext>
                  </a:extLst>
                </p14:cNvPr>
                <p14:cNvContentPartPr/>
                <p14:nvPr/>
              </p14:nvContentPartPr>
              <p14:xfrm>
                <a:off x="4059120" y="188528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828270-B1E3-76F9-A688-F8E5BBBCF6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0480" y="1876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643E2A-4368-3B32-A549-6E4F655EBC81}"/>
              </a:ext>
            </a:extLst>
          </p:cNvPr>
          <p:cNvGrpSpPr/>
          <p:nvPr/>
        </p:nvGrpSpPr>
        <p:grpSpPr>
          <a:xfrm>
            <a:off x="4871640" y="857480"/>
            <a:ext cx="5651640" cy="2400840"/>
            <a:chOff x="4871640" y="857480"/>
            <a:chExt cx="5651640" cy="24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557421-C691-82F7-6009-B9CD3322643A}"/>
                    </a:ext>
                  </a:extLst>
                </p14:cNvPr>
                <p14:cNvContentPartPr/>
                <p14:nvPr/>
              </p14:nvContentPartPr>
              <p14:xfrm>
                <a:off x="5069280" y="1570280"/>
                <a:ext cx="300240" cy="837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557421-C691-82F7-6009-B9CD332264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0280" y="1561640"/>
                  <a:ext cx="31788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FB3D80-2CE2-E183-F71A-481B06B7EAD1}"/>
                    </a:ext>
                  </a:extLst>
                </p14:cNvPr>
                <p14:cNvContentPartPr/>
                <p14:nvPr/>
              </p14:nvContentPartPr>
              <p14:xfrm>
                <a:off x="4871640" y="2135840"/>
                <a:ext cx="384480" cy="15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FB3D80-2CE2-E183-F71A-481B06B7EA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63000" y="2126840"/>
                  <a:ext cx="402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0C226D-3556-3408-8610-26A4758CCDB3}"/>
                    </a:ext>
                  </a:extLst>
                </p14:cNvPr>
                <p14:cNvContentPartPr/>
                <p14:nvPr/>
              </p14:nvContentPartPr>
              <p14:xfrm>
                <a:off x="5470680" y="2047640"/>
                <a:ext cx="429840" cy="21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0C226D-3556-3408-8610-26A4758CCD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2040" y="2038640"/>
                  <a:ext cx="447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A1535B-0289-BE55-4AFD-C40360A0A7C4}"/>
                    </a:ext>
                  </a:extLst>
                </p14:cNvPr>
                <p14:cNvContentPartPr/>
                <p14:nvPr/>
              </p14:nvContentPartPr>
              <p14:xfrm>
                <a:off x="5937960" y="1763240"/>
                <a:ext cx="291240" cy="32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A1535B-0289-BE55-4AFD-C40360A0A7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8960" y="1754240"/>
                  <a:ext cx="308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820998-B4B1-8404-10A5-C5B479AC033C}"/>
                    </a:ext>
                  </a:extLst>
                </p14:cNvPr>
                <p14:cNvContentPartPr/>
                <p14:nvPr/>
              </p14:nvContentPartPr>
              <p14:xfrm>
                <a:off x="6353760" y="1591880"/>
                <a:ext cx="228960" cy="21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820998-B4B1-8404-10A5-C5B479AC03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5120" y="1583240"/>
                  <a:ext cx="246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AA7A24-BA38-F9B5-48DD-C83091C9471A}"/>
                    </a:ext>
                  </a:extLst>
                </p14:cNvPr>
                <p14:cNvContentPartPr/>
                <p14:nvPr/>
              </p14:nvContentPartPr>
              <p14:xfrm>
                <a:off x="6770640" y="1416560"/>
                <a:ext cx="572760" cy="13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AA7A24-BA38-F9B5-48DD-C83091C947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61640" y="1407920"/>
                  <a:ext cx="590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8AF5B4-7024-F484-E89D-0A9F9DCAC57B}"/>
                    </a:ext>
                  </a:extLst>
                </p14:cNvPr>
                <p14:cNvContentPartPr/>
                <p14:nvPr/>
              </p14:nvContentPartPr>
              <p14:xfrm>
                <a:off x="7489920" y="1245560"/>
                <a:ext cx="287280" cy="20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8AF5B4-7024-F484-E89D-0A9F9DCAC5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1280" y="1236920"/>
                  <a:ext cx="304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3FE7FB-40BA-8BB2-0239-3B66D4B25903}"/>
                    </a:ext>
                  </a:extLst>
                </p14:cNvPr>
                <p14:cNvContentPartPr/>
                <p14:nvPr/>
              </p14:nvContentPartPr>
              <p14:xfrm>
                <a:off x="7907520" y="900320"/>
                <a:ext cx="42840" cy="126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3FE7FB-40BA-8BB2-0239-3B66D4B259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98520" y="891680"/>
                  <a:ext cx="60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41277B-6881-D41A-E269-0B56186CFCA2}"/>
                    </a:ext>
                  </a:extLst>
                </p14:cNvPr>
                <p14:cNvContentPartPr/>
                <p14:nvPr/>
              </p14:nvContentPartPr>
              <p14:xfrm>
                <a:off x="7683960" y="857480"/>
                <a:ext cx="1364760" cy="31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41277B-6881-D41A-E269-0B56186CFC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5320" y="848840"/>
                  <a:ext cx="1382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922885-65C6-BE86-C335-4F8648659ED9}"/>
                    </a:ext>
                  </a:extLst>
                </p14:cNvPr>
                <p14:cNvContentPartPr/>
                <p14:nvPr/>
              </p14:nvContentPartPr>
              <p14:xfrm>
                <a:off x="6617640" y="2798600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922885-65C6-BE86-C335-4F8648659E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09000" y="278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285860-85FC-A961-3574-F904B112D69A}"/>
                    </a:ext>
                  </a:extLst>
                </p14:cNvPr>
                <p14:cNvContentPartPr/>
                <p14:nvPr/>
              </p14:nvContentPartPr>
              <p14:xfrm>
                <a:off x="5886840" y="2524640"/>
                <a:ext cx="277920" cy="439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285860-85FC-A961-3574-F904B112D6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77840" y="2516000"/>
                  <a:ext cx="295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6F68CE-0ABD-A502-CC07-69A0AF8D6B9E}"/>
                    </a:ext>
                  </a:extLst>
                </p14:cNvPr>
                <p14:cNvContentPartPr/>
                <p14:nvPr/>
              </p14:nvContentPartPr>
              <p14:xfrm>
                <a:off x="5734200" y="2423120"/>
                <a:ext cx="681480" cy="83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6F68CE-0ABD-A502-CC07-69A0AF8D6B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25200" y="2414120"/>
                  <a:ext cx="69912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7E56E5-2E18-D1C7-2123-C19FF73FF0C4}"/>
                    </a:ext>
                  </a:extLst>
                </p14:cNvPr>
                <p14:cNvContentPartPr/>
                <p14:nvPr/>
              </p14:nvContentPartPr>
              <p14:xfrm>
                <a:off x="6454200" y="2664320"/>
                <a:ext cx="329760" cy="177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7E56E5-2E18-D1C7-2123-C19FF73FF0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45200" y="2655320"/>
                  <a:ext cx="347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8E07BE-801D-4BD7-F945-8884516213B5}"/>
                    </a:ext>
                  </a:extLst>
                </p14:cNvPr>
                <p14:cNvContentPartPr/>
                <p14:nvPr/>
              </p14:nvContentPartPr>
              <p14:xfrm>
                <a:off x="6851280" y="2352200"/>
                <a:ext cx="441000" cy="35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8E07BE-801D-4BD7-F945-8884516213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42640" y="2343560"/>
                  <a:ext cx="4586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389BDE-9D9E-6E77-8C4A-B44763B9833B}"/>
                    </a:ext>
                  </a:extLst>
                </p14:cNvPr>
                <p14:cNvContentPartPr/>
                <p14:nvPr/>
              </p14:nvContentPartPr>
              <p14:xfrm>
                <a:off x="7237560" y="2027480"/>
                <a:ext cx="433800" cy="28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389BDE-9D9E-6E77-8C4A-B44763B983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28920" y="2018480"/>
                  <a:ext cx="451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1476FD-01DE-0D42-446A-A4933A7D2E78}"/>
                    </a:ext>
                  </a:extLst>
                </p14:cNvPr>
                <p14:cNvContentPartPr/>
                <p14:nvPr/>
              </p14:nvContentPartPr>
              <p14:xfrm>
                <a:off x="7948560" y="1630400"/>
                <a:ext cx="645840" cy="487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1476FD-01DE-0D42-446A-A4933A7D2E7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39560" y="1621400"/>
                  <a:ext cx="6634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C48C06-AF12-026C-3B95-DBB5737BC9A1}"/>
                    </a:ext>
                  </a:extLst>
                </p14:cNvPr>
                <p14:cNvContentPartPr/>
                <p14:nvPr/>
              </p14:nvContentPartPr>
              <p14:xfrm>
                <a:off x="8789160" y="961880"/>
                <a:ext cx="1734120" cy="77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C48C06-AF12-026C-3B95-DBB5737BC9A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80160" y="952880"/>
                  <a:ext cx="1751760" cy="78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07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D9C0E-E137-B5E2-28C4-24EF2ED48393}"/>
              </a:ext>
            </a:extLst>
          </p:cNvPr>
          <p:cNvGrpSpPr/>
          <p:nvPr/>
        </p:nvGrpSpPr>
        <p:grpSpPr>
          <a:xfrm>
            <a:off x="2143560" y="2092280"/>
            <a:ext cx="6523200" cy="1383840"/>
            <a:chOff x="2143560" y="2092280"/>
            <a:chExt cx="6523200" cy="13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1952F1-F389-13B2-561D-490CFCB38B9C}"/>
                    </a:ext>
                  </a:extLst>
                </p14:cNvPr>
                <p14:cNvContentPartPr/>
                <p14:nvPr/>
              </p14:nvContentPartPr>
              <p14:xfrm>
                <a:off x="2163720" y="2092280"/>
                <a:ext cx="6503040" cy="1139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1952F1-F389-13B2-561D-490CFCB38B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4720" y="2083280"/>
                  <a:ext cx="652068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EA4288-9F9E-D041-8AA1-C039F8692857}"/>
                    </a:ext>
                  </a:extLst>
                </p14:cNvPr>
                <p14:cNvContentPartPr/>
                <p14:nvPr/>
              </p14:nvContentPartPr>
              <p14:xfrm>
                <a:off x="2143560" y="3240680"/>
                <a:ext cx="6463800" cy="235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EA4288-9F9E-D041-8AA1-C039F86928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4560" y="3232040"/>
                  <a:ext cx="6481440" cy="25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942F14F-D485-EC58-8B79-0195CF8E91B5}"/>
              </a:ext>
            </a:extLst>
          </p:cNvPr>
          <p:cNvSpPr/>
          <p:nvPr/>
        </p:nvSpPr>
        <p:spPr>
          <a:xfrm>
            <a:off x="6360160" y="1956680"/>
            <a:ext cx="538480" cy="140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63A48-BF4D-4DE8-D096-43B38B552A42}"/>
              </a:ext>
            </a:extLst>
          </p:cNvPr>
          <p:cNvSpPr/>
          <p:nvPr/>
        </p:nvSpPr>
        <p:spPr>
          <a:xfrm>
            <a:off x="8068880" y="1956680"/>
            <a:ext cx="538480" cy="140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93AA2C-418E-88F5-8BC7-C0A2915B6C2A}"/>
                  </a:ext>
                </a:extLst>
              </p14:cNvPr>
              <p14:cNvContentPartPr/>
              <p14:nvPr/>
            </p14:nvContentPartPr>
            <p14:xfrm>
              <a:off x="2332560" y="1987160"/>
              <a:ext cx="4095360" cy="119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93AA2C-418E-88F5-8BC7-C0A2915B6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3920" y="1978520"/>
                <a:ext cx="4113000" cy="12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2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T Mane</dc:creator>
  <cp:lastModifiedBy>Avinash T Mane</cp:lastModifiedBy>
  <cp:revision>1</cp:revision>
  <dcterms:created xsi:type="dcterms:W3CDTF">2023-04-19T07:33:17Z</dcterms:created>
  <dcterms:modified xsi:type="dcterms:W3CDTF">2023-04-19T07:33:37Z</dcterms:modified>
</cp:coreProperties>
</file>