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" y="-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11FD-2FD4-7B1E-9829-CE1EEF041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E2EAC-41ED-4F8B-9155-6B847A36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7EA7-DE9B-0549-2B19-D6A981E9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0C30-128D-66F2-27CE-65B8365E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9191-59C0-5A33-9C57-3DC5D9AF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2955-EC9B-48B2-14F8-831D906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259CB-1B89-02D7-7E3B-AD42E87EF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E621-550B-0693-492D-4A0A9E8F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E9B7-0025-B7FA-B6AD-6D6FF816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CFFD-20FE-DB7B-38FA-67D803DA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64EB5-B994-E063-4F1C-C09B9F6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FF628-3A59-3FEB-C57C-7B9C1D59A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D01A-E21A-1A55-03F2-91A0B607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0502-E203-6362-C078-BC37F5E2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D2DF-FFFA-15FE-F340-4FF82E1A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CDFA-E68B-F319-0125-F5718280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5BBD-C872-2F5A-A0FD-995C53AF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98D9-A3D0-B12E-5004-5AD5CE1B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12F5-8D56-50EF-D32D-276127F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899D-92A0-5BA3-E579-3247452A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E968-901C-901B-6041-20752A18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DDE5-78FF-F566-AD0A-39E817BB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A627-67B3-9CCE-BBB4-95C197A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B99E-4FD4-9891-142C-CE67753E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CBD5-5C90-392F-D2F5-EBAA309D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39B8-95A5-D0D0-72B1-561DD314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6DF0-D837-C03C-5854-0459908E7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F1259-D491-37B4-238A-2C14B227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77BC-4FAA-C45D-5DEA-314D4616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30E6-CB22-210E-D145-299E1714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712C-7B01-E836-F4C6-A47FD0CC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EC0D-D6BF-C4B3-980B-756F775A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E27D-1FF2-9553-225A-69272458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90DD4-4B3E-A02B-B34D-2A9531CC7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0808A-58BE-84ED-63A9-ECBDA1AD8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FEDD7-F2AE-928E-DF1C-D864671B6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290D3-9D1F-8D57-32D7-DE38614C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26CAF-EE86-038C-B5B2-97748BC1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4D467-ED5A-E45C-5F10-0108BF7C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5593-E59D-71C1-A53A-733FC66C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527E0-2DA2-E0BB-A15A-11AB02B5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4477F-EB89-C20E-2EEA-5775E4C5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71494-1B8E-E11F-5A86-3D45D259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09697-825D-554E-F773-2A8673B6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6AED5-F7DB-C72B-D2BC-BFFCA1C0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BFA71-C791-A27F-573D-60055D09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EE66-D225-DAA7-4B41-3962DA8A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6768-5554-C1B6-BEF3-B0304557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33B0-C52C-2FF5-DAC9-003337972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534D6-E018-9468-D318-967751CF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F0273-F025-2D6C-0F3D-D58B26F2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1098-79C4-E0DB-BD15-8291EC5F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C395-5A8F-CCDC-EFD1-FABF62F9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01F43-D9D2-CDDE-709D-B5EAB1BDB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5ED70-3A1C-D4C7-80FE-6FF2E9D1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8A828-B7FD-449E-4F39-9A4BE713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D174-B7CE-A5ED-7EB9-F4BF5847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0E90A-A679-EBE8-8766-65DED1B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2C34F-2AB4-B265-0664-3BFA9427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3D54-65CD-C19B-397A-1954422C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DBA5-5A21-438D-49AB-9CFA079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3AEB-5C23-4B69-94F2-B4CC2020757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7B5A-B91D-F7D7-73E6-735FC7AA1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57A4-5F26-BC00-6AA8-610DE43FB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06BC-9CD1-497B-BE73-952439309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CD84-379F-B064-4334-452963560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1BDC7-4DF4-3878-969C-E29DDF466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C29C1F-9086-FF7E-9D0D-14C85F1C7E42}"/>
              </a:ext>
            </a:extLst>
          </p:cNvPr>
          <p:cNvSpPr/>
          <p:nvPr/>
        </p:nvSpPr>
        <p:spPr>
          <a:xfrm>
            <a:off x="620328" y="1988514"/>
            <a:ext cx="2743200" cy="2743200"/>
          </a:xfrm>
          <a:prstGeom prst="roundRect">
            <a:avLst/>
          </a:prstGeom>
          <a:solidFill>
            <a:schemeClr val="bg2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F5254-F9A0-F479-A80B-B9519B08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C95C5-AFCE-9733-88E8-E8EDF69756E6}"/>
              </a:ext>
            </a:extLst>
          </p:cNvPr>
          <p:cNvSpPr/>
          <p:nvPr/>
        </p:nvSpPr>
        <p:spPr>
          <a:xfrm>
            <a:off x="838200" y="3261669"/>
            <a:ext cx="2168578" cy="1002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ts val="8000"/>
              </a:lnSpc>
            </a:pPr>
            <a:r>
              <a:rPr lang="en-US" sz="9600" spc="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PiX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2E393-AFAF-EC0B-8FF0-62805C9EF566}"/>
              </a:ext>
            </a:extLst>
          </p:cNvPr>
          <p:cNvSpPr/>
          <p:nvPr/>
        </p:nvSpPr>
        <p:spPr>
          <a:xfrm>
            <a:off x="838200" y="2403837"/>
            <a:ext cx="2168578" cy="567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>
              <a:lnSpc>
                <a:spcPts val="8000"/>
              </a:lnSpc>
            </a:pPr>
            <a:r>
              <a:rPr lang="en-US" sz="8000" spc="-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RUN</a:t>
            </a:r>
          </a:p>
        </p:txBody>
      </p:sp>
      <p:pic>
        <p:nvPicPr>
          <p:cNvPr id="15" name="Picture 1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A5D023B-A27C-3491-34BF-5EF83BE7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5" descr="Worm's eye view of the feet of a person running on the road">
            <a:extLst>
              <a:ext uri="{FF2B5EF4-FFF2-40B4-BE49-F238E27FC236}">
                <a16:creationId xmlns:a16="http://schemas.microsoft.com/office/drawing/2014/main" id="{B999778D-1E4C-D9D1-AA20-93E28127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471" y="1112101"/>
            <a:ext cx="6814392" cy="43513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5A012B-B9EA-941D-C43E-44F8AD57B0EF}"/>
              </a:ext>
            </a:extLst>
          </p:cNvPr>
          <p:cNvSpPr/>
          <p:nvPr/>
        </p:nvSpPr>
        <p:spPr>
          <a:xfrm>
            <a:off x="-2579427" y="1308467"/>
            <a:ext cx="10945505" cy="4102099"/>
          </a:xfrm>
          <a:prstGeom prst="rect">
            <a:avLst/>
          </a:prstGeom>
          <a:solidFill>
            <a:srgbClr val="FFFFFF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70A11-2AB0-F591-3530-180ACE6002B5}"/>
              </a:ext>
            </a:extLst>
          </p:cNvPr>
          <p:cNvSpPr txBox="1"/>
          <p:nvPr/>
        </p:nvSpPr>
        <p:spPr>
          <a:xfrm>
            <a:off x="-1617707" y="1780004"/>
            <a:ext cx="36659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Heavy" panose="020B0903020102020204" pitchFamily="34" charset="0"/>
              </a:rPr>
              <a:t>RESULTS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3E16-7B1D-A413-8FF0-ABB90C7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6"/>
            <a:ext cx="10515600" cy="1325563"/>
          </a:xfrm>
        </p:spPr>
        <p:txBody>
          <a:bodyPr/>
          <a:lstStyle/>
          <a:p>
            <a:r>
              <a:rPr lang="en-US" dirty="0"/>
              <a:t>Menu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A3CC47-4782-A08A-337E-24CF02D1267D}"/>
              </a:ext>
            </a:extLst>
          </p:cNvPr>
          <p:cNvGrpSpPr/>
          <p:nvPr/>
        </p:nvGrpSpPr>
        <p:grpSpPr>
          <a:xfrm>
            <a:off x="2961345" y="1239537"/>
            <a:ext cx="6807420" cy="4254637"/>
            <a:chOff x="1828580" y="761863"/>
            <a:chExt cx="8534839" cy="53342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8506B4-E84B-7628-89BE-474D8955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28580" y="761863"/>
              <a:ext cx="8534839" cy="533427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399015-EFE4-9290-674C-38540B6A0D94}"/>
                </a:ext>
              </a:extLst>
            </p:cNvPr>
            <p:cNvSpPr/>
            <p:nvPr/>
          </p:nvSpPr>
          <p:spPr>
            <a:xfrm>
              <a:off x="6756649" y="2915544"/>
              <a:ext cx="350271" cy="2492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B323F4-5037-0E56-714B-63717B218A0A}"/>
                </a:ext>
              </a:extLst>
            </p:cNvPr>
            <p:cNvSpPr/>
            <p:nvPr/>
          </p:nvSpPr>
          <p:spPr>
            <a:xfrm>
              <a:off x="6650138" y="2113639"/>
              <a:ext cx="820724" cy="451500"/>
            </a:xfrm>
            <a:custGeom>
              <a:avLst/>
              <a:gdLst>
                <a:gd name="connsiteX0" fmla="*/ 0 w 375424"/>
                <a:gd name="connsiteY0" fmla="*/ 224406 h 448811"/>
                <a:gd name="connsiteX1" fmla="*/ 187712 w 375424"/>
                <a:gd name="connsiteY1" fmla="*/ 0 h 448811"/>
                <a:gd name="connsiteX2" fmla="*/ 375424 w 375424"/>
                <a:gd name="connsiteY2" fmla="*/ 224406 h 448811"/>
                <a:gd name="connsiteX3" fmla="*/ 187712 w 375424"/>
                <a:gd name="connsiteY3" fmla="*/ 448812 h 448811"/>
                <a:gd name="connsiteX4" fmla="*/ 0 w 375424"/>
                <a:gd name="connsiteY4" fmla="*/ 224406 h 448811"/>
                <a:gd name="connsiteX0" fmla="*/ 1750 w 377783"/>
                <a:gd name="connsiteY0" fmla="*/ 81749 h 306155"/>
                <a:gd name="connsiteX1" fmla="*/ 287299 w 377783"/>
                <a:gd name="connsiteY1" fmla="*/ 11625 h 306155"/>
                <a:gd name="connsiteX2" fmla="*/ 377174 w 377783"/>
                <a:gd name="connsiteY2" fmla="*/ 81749 h 306155"/>
                <a:gd name="connsiteX3" fmla="*/ 189462 w 377783"/>
                <a:gd name="connsiteY3" fmla="*/ 306155 h 306155"/>
                <a:gd name="connsiteX4" fmla="*/ 1750 w 377783"/>
                <a:gd name="connsiteY4" fmla="*/ 81749 h 306155"/>
                <a:gd name="connsiteX0" fmla="*/ 2197 w 772732"/>
                <a:gd name="connsiteY0" fmla="*/ 77421 h 324050"/>
                <a:gd name="connsiteX1" fmla="*/ 287746 w 772732"/>
                <a:gd name="connsiteY1" fmla="*/ 7297 h 324050"/>
                <a:gd name="connsiteX2" fmla="*/ 772732 w 772732"/>
                <a:gd name="connsiteY2" fmla="*/ 231703 h 324050"/>
                <a:gd name="connsiteX3" fmla="*/ 189909 w 772732"/>
                <a:gd name="connsiteY3" fmla="*/ 301827 h 324050"/>
                <a:gd name="connsiteX4" fmla="*/ 2197 w 772732"/>
                <a:gd name="connsiteY4" fmla="*/ 77421 h 324050"/>
                <a:gd name="connsiteX0" fmla="*/ 18042 w 788577"/>
                <a:gd name="connsiteY0" fmla="*/ 77421 h 316072"/>
                <a:gd name="connsiteX1" fmla="*/ 303591 w 788577"/>
                <a:gd name="connsiteY1" fmla="*/ 7297 h 316072"/>
                <a:gd name="connsiteX2" fmla="*/ 788577 w 788577"/>
                <a:gd name="connsiteY2" fmla="*/ 231703 h 316072"/>
                <a:gd name="connsiteX3" fmla="*/ 205754 w 788577"/>
                <a:gd name="connsiteY3" fmla="*/ 301827 h 316072"/>
                <a:gd name="connsiteX4" fmla="*/ 48649 w 788577"/>
                <a:gd name="connsiteY4" fmla="*/ 192698 h 316072"/>
                <a:gd name="connsiteX5" fmla="*/ 18042 w 788577"/>
                <a:gd name="connsiteY5" fmla="*/ 77421 h 316072"/>
                <a:gd name="connsiteX0" fmla="*/ 18042 w 788577"/>
                <a:gd name="connsiteY0" fmla="*/ 77250 h 313761"/>
                <a:gd name="connsiteX1" fmla="*/ 303591 w 788577"/>
                <a:gd name="connsiteY1" fmla="*/ 7126 h 313761"/>
                <a:gd name="connsiteX2" fmla="*/ 788577 w 788577"/>
                <a:gd name="connsiteY2" fmla="*/ 231532 h 313761"/>
                <a:gd name="connsiteX3" fmla="*/ 205754 w 788577"/>
                <a:gd name="connsiteY3" fmla="*/ 301656 h 313761"/>
                <a:gd name="connsiteX4" fmla="*/ 48649 w 788577"/>
                <a:gd name="connsiteY4" fmla="*/ 290364 h 313761"/>
                <a:gd name="connsiteX5" fmla="*/ 18042 w 788577"/>
                <a:gd name="connsiteY5" fmla="*/ 77250 h 313761"/>
                <a:gd name="connsiteX0" fmla="*/ 2277 w 772812"/>
                <a:gd name="connsiteY0" fmla="*/ 198196 h 434707"/>
                <a:gd name="connsiteX1" fmla="*/ 70515 w 772812"/>
                <a:gd name="connsiteY1" fmla="*/ 1147 h 434707"/>
                <a:gd name="connsiteX2" fmla="*/ 287826 w 772812"/>
                <a:gd name="connsiteY2" fmla="*/ 128072 h 434707"/>
                <a:gd name="connsiteX3" fmla="*/ 772812 w 772812"/>
                <a:gd name="connsiteY3" fmla="*/ 352478 h 434707"/>
                <a:gd name="connsiteX4" fmla="*/ 189989 w 772812"/>
                <a:gd name="connsiteY4" fmla="*/ 422602 h 434707"/>
                <a:gd name="connsiteX5" fmla="*/ 32884 w 772812"/>
                <a:gd name="connsiteY5" fmla="*/ 411310 h 434707"/>
                <a:gd name="connsiteX6" fmla="*/ 2277 w 772812"/>
                <a:gd name="connsiteY6" fmla="*/ 198196 h 434707"/>
                <a:gd name="connsiteX0" fmla="*/ 2277 w 820724"/>
                <a:gd name="connsiteY0" fmla="*/ 198196 h 451500"/>
                <a:gd name="connsiteX1" fmla="*/ 70515 w 820724"/>
                <a:gd name="connsiteY1" fmla="*/ 1147 h 451500"/>
                <a:gd name="connsiteX2" fmla="*/ 287826 w 820724"/>
                <a:gd name="connsiteY2" fmla="*/ 128072 h 451500"/>
                <a:gd name="connsiteX3" fmla="*/ 772812 w 820724"/>
                <a:gd name="connsiteY3" fmla="*/ 352478 h 451500"/>
                <a:gd name="connsiteX4" fmla="*/ 747847 w 820724"/>
                <a:gd name="connsiteY4" fmla="*/ 448940 h 451500"/>
                <a:gd name="connsiteX5" fmla="*/ 189989 w 820724"/>
                <a:gd name="connsiteY5" fmla="*/ 422602 h 451500"/>
                <a:gd name="connsiteX6" fmla="*/ 32884 w 820724"/>
                <a:gd name="connsiteY6" fmla="*/ 411310 h 451500"/>
                <a:gd name="connsiteX7" fmla="*/ 2277 w 820724"/>
                <a:gd name="connsiteY7" fmla="*/ 198196 h 45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0724" h="451500">
                  <a:moveTo>
                    <a:pt x="2277" y="198196"/>
                  </a:moveTo>
                  <a:cubicBezTo>
                    <a:pt x="8549" y="129836"/>
                    <a:pt x="22923" y="12834"/>
                    <a:pt x="70515" y="1147"/>
                  </a:cubicBezTo>
                  <a:cubicBezTo>
                    <a:pt x="118107" y="-10540"/>
                    <a:pt x="170777" y="69517"/>
                    <a:pt x="287826" y="128072"/>
                  </a:cubicBezTo>
                  <a:cubicBezTo>
                    <a:pt x="404875" y="186627"/>
                    <a:pt x="709312" y="304017"/>
                    <a:pt x="772812" y="352478"/>
                  </a:cubicBezTo>
                  <a:cubicBezTo>
                    <a:pt x="836312" y="400939"/>
                    <a:pt x="844984" y="437253"/>
                    <a:pt x="747847" y="448940"/>
                  </a:cubicBezTo>
                  <a:cubicBezTo>
                    <a:pt x="650710" y="460627"/>
                    <a:pt x="309149" y="428874"/>
                    <a:pt x="189989" y="422602"/>
                  </a:cubicBezTo>
                  <a:cubicBezTo>
                    <a:pt x="70829" y="416330"/>
                    <a:pt x="64169" y="448711"/>
                    <a:pt x="32884" y="411310"/>
                  </a:cubicBezTo>
                  <a:cubicBezTo>
                    <a:pt x="1599" y="373909"/>
                    <a:pt x="-3995" y="266556"/>
                    <a:pt x="2277" y="198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97E6AB-46E4-6947-C8E3-A1C99067CBA3}"/>
              </a:ext>
            </a:extLst>
          </p:cNvPr>
          <p:cNvSpPr txBox="1"/>
          <p:nvPr/>
        </p:nvSpPr>
        <p:spPr>
          <a:xfrm>
            <a:off x="3612422" y="1780004"/>
            <a:ext cx="3389069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PHOTOS</a:t>
            </a:r>
          </a:p>
        </p:txBody>
      </p:sp>
      <p:pic>
        <p:nvPicPr>
          <p:cNvPr id="12" name="Content Placeholder 4" descr="Calendar page with a pen on top">
            <a:extLst>
              <a:ext uri="{FF2B5EF4-FFF2-40B4-BE49-F238E27FC236}">
                <a16:creationId xmlns:a16="http://schemas.microsoft.com/office/drawing/2014/main" id="{B3C8165C-125A-3991-57AC-CF233B621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672" y="1113997"/>
            <a:ext cx="6527007" cy="4351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8A83D1-7EE3-0E3B-43F7-78E18AE1B43D}"/>
              </a:ext>
            </a:extLst>
          </p:cNvPr>
          <p:cNvSpPr txBox="1"/>
          <p:nvPr/>
        </p:nvSpPr>
        <p:spPr>
          <a:xfrm>
            <a:off x="8817255" y="1780004"/>
            <a:ext cx="3216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Heavy" panose="020B0903020102020204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49239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9D1B-A4F4-A821-835C-C2340799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6F5194-CFAC-7BC9-1E7E-8B880A93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Heavy</vt:lpstr>
      <vt:lpstr>Futura</vt:lpstr>
      <vt:lpstr>Office Theme</vt:lpstr>
      <vt:lpstr>PowerPoint Presentation</vt:lpstr>
      <vt:lpstr>PowerPoint Presentation</vt:lpstr>
      <vt:lpstr>Menu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T Mane</dc:creator>
  <cp:lastModifiedBy>Avinash T Mane</cp:lastModifiedBy>
  <cp:revision>1</cp:revision>
  <dcterms:created xsi:type="dcterms:W3CDTF">2023-04-02T12:58:54Z</dcterms:created>
  <dcterms:modified xsi:type="dcterms:W3CDTF">2023-04-02T14:49:39Z</dcterms:modified>
</cp:coreProperties>
</file>