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  <p:sldId id="263" r:id="rId4"/>
    <p:sldId id="266" r:id="rId5"/>
    <p:sldId id="274" r:id="rId6"/>
    <p:sldId id="272" r:id="rId7"/>
    <p:sldId id="273" r:id="rId8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0C7"/>
    <a:srgbClr val="FF944B"/>
    <a:srgbClr val="C7698F"/>
    <a:srgbClr val="6974C7"/>
    <a:srgbClr val="698FC7"/>
    <a:srgbClr val="C79169"/>
    <a:srgbClr val="C76969"/>
    <a:srgbClr val="C78F69"/>
    <a:srgbClr val="CD9B79"/>
    <a:srgbClr val="CFB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0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36C3-6F51-4804-9AB0-F13F823D7541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BE1-CC98-400B-802B-68D9ADF1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83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36C3-6F51-4804-9AB0-F13F823D7541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BE1-CC98-400B-802B-68D9ADF1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9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36C3-6F51-4804-9AB0-F13F823D7541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BE1-CC98-400B-802B-68D9ADF1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11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36C3-6F51-4804-9AB0-F13F823D7541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BE1-CC98-400B-802B-68D9ADF1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2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36C3-6F51-4804-9AB0-F13F823D7541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BE1-CC98-400B-802B-68D9ADF1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96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36C3-6F51-4804-9AB0-F13F823D7541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BE1-CC98-400B-802B-68D9ADF1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60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36C3-6F51-4804-9AB0-F13F823D7541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BE1-CC98-400B-802B-68D9ADF1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46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36C3-6F51-4804-9AB0-F13F823D7541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BE1-CC98-400B-802B-68D9ADF1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76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36C3-6F51-4804-9AB0-F13F823D7541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BE1-CC98-400B-802B-68D9ADF1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01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36C3-6F51-4804-9AB0-F13F823D7541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BE1-CC98-400B-802B-68D9ADF1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4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36C3-6F51-4804-9AB0-F13F823D7541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9BE1-CC98-400B-802B-68D9ADF1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5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36C3-6F51-4804-9AB0-F13F823D7541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9BE1-CC98-400B-802B-68D9ADF187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5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" Target="slide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12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slide" Target="slide6.xml"/><Relationship Id="rId10" Type="http://schemas.openxmlformats.org/officeDocument/2006/relationships/image" Target="../media/image16.png"/><Relationship Id="rId4" Type="http://schemas.openxmlformats.org/officeDocument/2006/relationships/slide" Target="slide2.xml"/><Relationship Id="rId9" Type="http://schemas.openxmlformats.org/officeDocument/2006/relationships/image" Target="../media/image15.sv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accent1">
                <a:lumMod val="50000"/>
                <a:lumOff val="50000"/>
              </a:schemeClr>
            </a:gs>
            <a:gs pos="0">
              <a:srgbClr val="1E4C97">
                <a:lumMod val="100000"/>
              </a:srgbClr>
            </a:gs>
            <a:gs pos="75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圖片 1035">
            <a:extLst>
              <a:ext uri="{FF2B5EF4-FFF2-40B4-BE49-F238E27FC236}">
                <a16:creationId xmlns:a16="http://schemas.microsoft.com/office/drawing/2014/main" id="{33A7D0D8-0F09-4775-8EF4-696569F02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82"/>
          <a:stretch/>
        </p:blipFill>
        <p:spPr>
          <a:xfrm>
            <a:off x="-3200" y="0"/>
            <a:ext cx="4509627" cy="9144000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31DE1FB6-18FF-4D27-A375-AA20BFC78549}"/>
              </a:ext>
            </a:extLst>
          </p:cNvPr>
          <p:cNvSpPr txBox="1"/>
          <p:nvPr/>
        </p:nvSpPr>
        <p:spPr>
          <a:xfrm>
            <a:off x="11580192" y="2025851"/>
            <a:ext cx="366495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TW" altLang="en-US" sz="3733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國立交通大學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7449E59-1D24-4803-B056-DEB4E4E1E175}"/>
              </a:ext>
            </a:extLst>
          </p:cNvPr>
          <p:cNvSpPr txBox="1"/>
          <p:nvPr/>
        </p:nvSpPr>
        <p:spPr>
          <a:xfrm>
            <a:off x="11657360" y="2801521"/>
            <a:ext cx="4156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zh-TW" sz="3200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—</a:t>
            </a:r>
            <a:r>
              <a:rPr lang="zh-TW" altLang="en-US" sz="3200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課程推薦系統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335622-B6FC-465B-9E7E-8A202E40F7EF}"/>
              </a:ext>
            </a:extLst>
          </p:cNvPr>
          <p:cNvSpPr/>
          <p:nvPr/>
        </p:nvSpPr>
        <p:spPr>
          <a:xfrm>
            <a:off x="11679906" y="4027611"/>
            <a:ext cx="86754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zh-TW" altLang="en-US" sz="26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學號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F6DD6CEB-9EDF-48FC-946E-A327C0CF4DC0}"/>
              </a:ext>
            </a:extLst>
          </p:cNvPr>
          <p:cNvSpPr/>
          <p:nvPr/>
        </p:nvSpPr>
        <p:spPr>
          <a:xfrm>
            <a:off x="12806751" y="3945546"/>
            <a:ext cx="3796496" cy="6155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A84B3CF-1CC3-4C55-A7B9-51F1BFCEF087}"/>
              </a:ext>
            </a:extLst>
          </p:cNvPr>
          <p:cNvSpPr/>
          <p:nvPr/>
        </p:nvSpPr>
        <p:spPr>
          <a:xfrm>
            <a:off x="11679905" y="4949725"/>
            <a:ext cx="86754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zh-TW" altLang="en-US" sz="26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密碼</a:t>
            </a:r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AB52FA88-5D02-49F1-B458-253E12292AAD}"/>
              </a:ext>
            </a:extLst>
          </p:cNvPr>
          <p:cNvSpPr/>
          <p:nvPr/>
        </p:nvSpPr>
        <p:spPr>
          <a:xfrm>
            <a:off x="12806751" y="4875377"/>
            <a:ext cx="3796496" cy="6155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CEA10C5-D02B-4DDF-A848-76EBFF9B6231}"/>
              </a:ext>
            </a:extLst>
          </p:cNvPr>
          <p:cNvSpPr/>
          <p:nvPr/>
        </p:nvSpPr>
        <p:spPr>
          <a:xfrm>
            <a:off x="15292421" y="5908711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zh-TW" altLang="en-US" sz="2133" u="sng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忘記密碼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DA4540D-2274-4B36-80B5-50A64B40F295}"/>
              </a:ext>
            </a:extLst>
          </p:cNvPr>
          <p:cNvSpPr/>
          <p:nvPr/>
        </p:nvSpPr>
        <p:spPr>
          <a:xfrm>
            <a:off x="15122858" y="6725423"/>
            <a:ext cx="1399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en-US" altLang="zh-TW" sz="3200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LOGIN</a:t>
            </a:r>
          </a:p>
        </p:txBody>
      </p:sp>
      <p:sp>
        <p:nvSpPr>
          <p:cNvPr id="50" name="矩形: 圓角 49">
            <a:hlinkClick r:id="rId3" action="ppaction://hlinksldjump"/>
            <a:extLst>
              <a:ext uri="{FF2B5EF4-FFF2-40B4-BE49-F238E27FC236}">
                <a16:creationId xmlns:a16="http://schemas.microsoft.com/office/drawing/2014/main" id="{40B24415-2ABD-4466-8E0F-3C972DE383F1}"/>
              </a:ext>
            </a:extLst>
          </p:cNvPr>
          <p:cNvSpPr/>
          <p:nvPr/>
        </p:nvSpPr>
        <p:spPr>
          <a:xfrm>
            <a:off x="15075299" y="6725425"/>
            <a:ext cx="1476592" cy="61555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879F958-37E8-44D8-890C-A96272EB05DA}"/>
              </a:ext>
            </a:extLst>
          </p:cNvPr>
          <p:cNvSpPr/>
          <p:nvPr/>
        </p:nvSpPr>
        <p:spPr>
          <a:xfrm>
            <a:off x="10754168" y="1064878"/>
            <a:ext cx="7947949" cy="7207169"/>
          </a:xfrm>
          <a:prstGeom prst="rect">
            <a:avLst/>
          </a:prstGeom>
          <a:noFill/>
          <a:ln w="381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78619F8-8A52-4952-858C-7CDE45D45BA9}"/>
              </a:ext>
            </a:extLst>
          </p:cNvPr>
          <p:cNvGrpSpPr/>
          <p:nvPr/>
        </p:nvGrpSpPr>
        <p:grpSpPr>
          <a:xfrm>
            <a:off x="-300283" y="1339109"/>
            <a:ext cx="4755085" cy="6465783"/>
            <a:chOff x="-222813" y="1004331"/>
            <a:chExt cx="3566314" cy="4849337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1BDAD83-6B73-4691-B78C-4FBBB7D6113B}"/>
                </a:ext>
              </a:extLst>
            </p:cNvPr>
            <p:cNvCxnSpPr>
              <a:cxnSpLocks/>
            </p:cNvCxnSpPr>
            <p:nvPr/>
          </p:nvCxnSpPr>
          <p:spPr>
            <a:xfrm>
              <a:off x="-222813" y="3429000"/>
              <a:ext cx="3566314" cy="0"/>
            </a:xfrm>
            <a:prstGeom prst="line">
              <a:avLst/>
            </a:prstGeom>
            <a:ln w="38100">
              <a:solidFill>
                <a:schemeClr val="bg1">
                  <a:alpha val="34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線接點 1024">
              <a:extLst>
                <a:ext uri="{FF2B5EF4-FFF2-40B4-BE49-F238E27FC236}">
                  <a16:creationId xmlns:a16="http://schemas.microsoft.com/office/drawing/2014/main" id="{88BD1C3E-3653-46CD-9219-887B80F27A97}"/>
                </a:ext>
              </a:extLst>
            </p:cNvPr>
            <p:cNvCxnSpPr/>
            <p:nvPr/>
          </p:nvCxnSpPr>
          <p:spPr>
            <a:xfrm flipV="1">
              <a:off x="-1" y="1004331"/>
              <a:ext cx="2424669" cy="1096805"/>
            </a:xfrm>
            <a:prstGeom prst="line">
              <a:avLst/>
            </a:prstGeom>
            <a:ln w="38100">
              <a:solidFill>
                <a:schemeClr val="bg1">
                  <a:alpha val="34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B0DFD182-6879-42A7-8621-8426EB6B3396}"/>
                </a:ext>
              </a:extLst>
            </p:cNvPr>
            <p:cNvCxnSpPr>
              <a:cxnSpLocks/>
            </p:cNvCxnSpPr>
            <p:nvPr/>
          </p:nvCxnSpPr>
          <p:spPr>
            <a:xfrm>
              <a:off x="-41049" y="4770085"/>
              <a:ext cx="2465717" cy="1083583"/>
            </a:xfrm>
            <a:prstGeom prst="line">
              <a:avLst/>
            </a:prstGeom>
            <a:ln w="38100">
              <a:solidFill>
                <a:schemeClr val="bg1">
                  <a:alpha val="34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A565789A-FB72-4439-9454-9C13BA13EC43}"/>
              </a:ext>
            </a:extLst>
          </p:cNvPr>
          <p:cNvGrpSpPr/>
          <p:nvPr/>
        </p:nvGrpSpPr>
        <p:grpSpPr>
          <a:xfrm>
            <a:off x="3600088" y="1339108"/>
            <a:ext cx="3804510" cy="6480232"/>
            <a:chOff x="3600088" y="1339108"/>
            <a:chExt cx="3804510" cy="6480232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008D866-F00D-4444-A6B6-3D6544806F3B}"/>
                </a:ext>
              </a:extLst>
            </p:cNvPr>
            <p:cNvCxnSpPr>
              <a:cxnSpLocks/>
            </p:cNvCxnSpPr>
            <p:nvPr/>
          </p:nvCxnSpPr>
          <p:spPr>
            <a:xfrm>
              <a:off x="4873601" y="4572000"/>
              <a:ext cx="2530997" cy="0"/>
            </a:xfrm>
            <a:prstGeom prst="line">
              <a:avLst/>
            </a:prstGeom>
            <a:ln w="38100">
              <a:solidFill>
                <a:srgbClr val="F5F5F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5A0F9798-AE98-4BEE-AE3C-BF4783490D1F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88" y="1339108"/>
              <a:ext cx="2777924" cy="0"/>
            </a:xfrm>
            <a:prstGeom prst="line">
              <a:avLst/>
            </a:prstGeom>
            <a:ln w="38100">
              <a:solidFill>
                <a:srgbClr val="F5F5F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7AFDDCB8-87C6-4A14-9A17-D0E825EC715E}"/>
                </a:ext>
              </a:extLst>
            </p:cNvPr>
            <p:cNvCxnSpPr>
              <a:cxnSpLocks/>
            </p:cNvCxnSpPr>
            <p:nvPr/>
          </p:nvCxnSpPr>
          <p:spPr>
            <a:xfrm>
              <a:off x="3600088" y="7819340"/>
              <a:ext cx="2777924" cy="0"/>
            </a:xfrm>
            <a:prstGeom prst="line">
              <a:avLst/>
            </a:prstGeom>
            <a:ln w="38100">
              <a:solidFill>
                <a:srgbClr val="F5F5F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3E78714-E2B7-4FB7-B6CD-15587C00F8C0}"/>
              </a:ext>
            </a:extLst>
          </p:cNvPr>
          <p:cNvGrpSpPr/>
          <p:nvPr/>
        </p:nvGrpSpPr>
        <p:grpSpPr>
          <a:xfrm>
            <a:off x="6888310" y="968424"/>
            <a:ext cx="1533576" cy="7292528"/>
            <a:chOff x="5168631" y="726318"/>
            <a:chExt cx="1150182" cy="5469396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EDC1B90-3AD6-4D6E-AB27-CE5EC909CDAD}"/>
                </a:ext>
              </a:extLst>
            </p:cNvPr>
            <p:cNvSpPr/>
            <p:nvPr/>
          </p:nvSpPr>
          <p:spPr>
            <a:xfrm flipH="1">
              <a:off x="5873187" y="3206187"/>
              <a:ext cx="445626" cy="445626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030" name="等腰三角形 1029">
              <a:extLst>
                <a:ext uri="{FF2B5EF4-FFF2-40B4-BE49-F238E27FC236}">
                  <a16:creationId xmlns:a16="http://schemas.microsoft.com/office/drawing/2014/main" id="{8FC9AFB0-270F-47E6-95E5-506C8F27D598}"/>
                </a:ext>
              </a:extLst>
            </p:cNvPr>
            <p:cNvSpPr/>
            <p:nvPr/>
          </p:nvSpPr>
          <p:spPr>
            <a:xfrm rot="10744376" flipH="1" flipV="1">
              <a:off x="5216035" y="726318"/>
              <a:ext cx="567611" cy="5560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033" name="菱形 1032">
              <a:extLst>
                <a:ext uri="{FF2B5EF4-FFF2-40B4-BE49-F238E27FC236}">
                  <a16:creationId xmlns:a16="http://schemas.microsoft.com/office/drawing/2014/main" id="{D0151553-7D81-4DBB-B13D-D2D1A0157DEC}"/>
                </a:ext>
              </a:extLst>
            </p:cNvPr>
            <p:cNvSpPr/>
            <p:nvPr/>
          </p:nvSpPr>
          <p:spPr>
            <a:xfrm rot="2700000">
              <a:off x="5168631" y="5533294"/>
              <a:ext cx="662420" cy="6624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DDACC61-E96E-42DD-82F6-D2B5251EEC75}"/>
              </a:ext>
            </a:extLst>
          </p:cNvPr>
          <p:cNvSpPr/>
          <p:nvPr/>
        </p:nvSpPr>
        <p:spPr>
          <a:xfrm>
            <a:off x="15128467" y="6713471"/>
            <a:ext cx="1399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>
              <a:defRPr/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LOGIN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9A9DC2A-7E5B-4200-8AC4-69E2F9B2CC53}"/>
              </a:ext>
            </a:extLst>
          </p:cNvPr>
          <p:cNvSpPr/>
          <p:nvPr/>
        </p:nvSpPr>
        <p:spPr>
          <a:xfrm>
            <a:off x="15080905" y="6713472"/>
            <a:ext cx="1476592" cy="61555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733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91"/>
    </mc:Choice>
    <mc:Fallback>
      <p:transition spd="slow" advTm="73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25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rgbClr val="6991C7"/>
            </a:gs>
            <a:gs pos="0">
              <a:srgbClr val="A3BDE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字方塊 24">
            <a:extLst>
              <a:ext uri="{FF2B5EF4-FFF2-40B4-BE49-F238E27FC236}">
                <a16:creationId xmlns:a16="http://schemas.microsoft.com/office/drawing/2014/main" id="{B64D5F95-B9A4-4291-9082-1271750C7C6D}"/>
              </a:ext>
            </a:extLst>
          </p:cNvPr>
          <p:cNvSpPr txBox="1"/>
          <p:nvPr/>
        </p:nvSpPr>
        <p:spPr>
          <a:xfrm>
            <a:off x="3044001" y="6253426"/>
            <a:ext cx="1983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600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檢測你的學習分析！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6F4037D-04A6-43D9-814F-6A7F91E7B019}"/>
              </a:ext>
            </a:extLst>
          </p:cNvPr>
          <p:cNvSpPr txBox="1"/>
          <p:nvPr/>
        </p:nvSpPr>
        <p:spPr>
          <a:xfrm>
            <a:off x="13587210" y="5612192"/>
            <a:ext cx="199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3200" dirty="0">
                <a:solidFill>
                  <a:srgbClr val="BFC7D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整修中</a:t>
            </a:r>
            <a:r>
              <a:rPr lang="en-US" altLang="zh-TW" sz="3200" dirty="0">
                <a:solidFill>
                  <a:srgbClr val="BFC7D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...</a:t>
            </a:r>
            <a:endParaRPr lang="zh-TW" altLang="en-US" sz="3200" dirty="0">
              <a:solidFill>
                <a:srgbClr val="BFC7D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6226C6F-BD3C-4D84-8F24-898BDBC24502}"/>
              </a:ext>
            </a:extLst>
          </p:cNvPr>
          <p:cNvSpPr txBox="1"/>
          <p:nvPr/>
        </p:nvSpPr>
        <p:spPr>
          <a:xfrm>
            <a:off x="977904" y="605818"/>
            <a:ext cx="8358516" cy="1272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>
              <a:defRPr/>
            </a:pPr>
            <a:r>
              <a:rPr lang="zh-TW" altLang="en-US" sz="3733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國立交通大學</a:t>
            </a:r>
            <a:r>
              <a:rPr lang="en-US" altLang="zh-TW" sz="3733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—</a:t>
            </a:r>
            <a:r>
              <a:rPr lang="zh-TW" altLang="en-US" sz="3200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課程推薦系統</a:t>
            </a:r>
            <a:endParaRPr lang="zh-TW" altLang="en-US" sz="2823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algn="dist">
              <a:defRPr/>
            </a:pPr>
            <a:endParaRPr lang="zh-TW" altLang="en-US" sz="3733" dirty="0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CC023BD-C236-4735-9804-7CB60FEF8D11}"/>
              </a:ext>
            </a:extLst>
          </p:cNvPr>
          <p:cNvGrpSpPr/>
          <p:nvPr/>
        </p:nvGrpSpPr>
        <p:grpSpPr>
          <a:xfrm>
            <a:off x="16127043" y="516231"/>
            <a:ext cx="1592839" cy="784738"/>
            <a:chOff x="10580806" y="461610"/>
            <a:chExt cx="1032074" cy="446893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B02393E-2BD3-4F01-8153-97C7C83FCB9F}"/>
                </a:ext>
              </a:extLst>
            </p:cNvPr>
            <p:cNvSpPr txBox="1"/>
            <p:nvPr/>
          </p:nvSpPr>
          <p:spPr>
            <a:xfrm>
              <a:off x="10672245" y="554587"/>
              <a:ext cx="940635" cy="29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2823" dirty="0">
                  <a:solidFill>
                    <a:prstClr val="white"/>
                  </a:solidFill>
                  <a:latin typeface="源泉圓體 TTF Medium" panose="020B0600000000000000" pitchFamily="34" charset="-120"/>
                  <a:ea typeface="源泉圓體 TTF Medium" panose="020B0600000000000000" pitchFamily="34" charset="-120"/>
                </a:rPr>
                <a:t>登出</a:t>
              </a:r>
            </a:p>
          </p:txBody>
        </p: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C23770DD-8F24-4E8E-8CC4-A0FD3D7F7CA1}"/>
                </a:ext>
              </a:extLst>
            </p:cNvPr>
            <p:cNvSpPr/>
            <p:nvPr/>
          </p:nvSpPr>
          <p:spPr>
            <a:xfrm>
              <a:off x="10580806" y="461610"/>
              <a:ext cx="766555" cy="446893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5A7B34F-87F1-4812-A1E9-AADD19A601CD}"/>
              </a:ext>
            </a:extLst>
          </p:cNvPr>
          <p:cNvCxnSpPr>
            <a:cxnSpLocks/>
          </p:cNvCxnSpPr>
          <p:nvPr/>
        </p:nvCxnSpPr>
        <p:spPr>
          <a:xfrm>
            <a:off x="838200" y="1720427"/>
            <a:ext cx="166243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54C0430-25AD-448E-A889-D4B25843AD48}"/>
              </a:ext>
            </a:extLst>
          </p:cNvPr>
          <p:cNvGrpSpPr/>
          <p:nvPr/>
        </p:nvGrpSpPr>
        <p:grpSpPr>
          <a:xfrm>
            <a:off x="174440" y="7102409"/>
            <a:ext cx="17939120" cy="3122097"/>
            <a:chOff x="1346847" y="7423581"/>
            <a:chExt cx="15720553" cy="2735981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17A4F719-34D9-4A57-816A-666B8E90F9D9}"/>
                </a:ext>
              </a:extLst>
            </p:cNvPr>
            <p:cNvSpPr/>
            <p:nvPr/>
          </p:nvSpPr>
          <p:spPr>
            <a:xfrm>
              <a:off x="3368709" y="7423581"/>
              <a:ext cx="513844" cy="513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A0A1CAE3-E219-4B56-BA9E-2619E53C5096}"/>
                </a:ext>
              </a:extLst>
            </p:cNvPr>
            <p:cNvSpPr/>
            <p:nvPr/>
          </p:nvSpPr>
          <p:spPr>
            <a:xfrm rot="17100000">
              <a:off x="2133104" y="8136734"/>
              <a:ext cx="2042061" cy="17603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A19CA9A1-3842-4FB6-8F40-B633B7EDDE48}"/>
                </a:ext>
              </a:extLst>
            </p:cNvPr>
            <p:cNvSpPr/>
            <p:nvPr/>
          </p:nvSpPr>
          <p:spPr>
            <a:xfrm rot="745887">
              <a:off x="4803251" y="7800016"/>
              <a:ext cx="1151435" cy="3765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4B4032AC-600F-468C-8908-29C467BC636A}"/>
                </a:ext>
              </a:extLst>
            </p:cNvPr>
            <p:cNvGrpSpPr/>
            <p:nvPr/>
          </p:nvGrpSpPr>
          <p:grpSpPr>
            <a:xfrm rot="20968036">
              <a:off x="6882864" y="7549245"/>
              <a:ext cx="750867" cy="309699"/>
              <a:chOff x="3246544" y="5638779"/>
              <a:chExt cx="1866891" cy="770009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A1EF602A-C7D4-45D4-ADC0-D153D5CB7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3246544" y="563877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90B8470A-3DDC-400C-A770-F5585A87D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3805053" y="574943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93A29198-D7A5-44E7-AC04-2DEE73ACC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4363562" y="5860100"/>
                <a:ext cx="749873" cy="548688"/>
              </a:xfrm>
              <a:prstGeom prst="rect">
                <a:avLst/>
              </a:prstGeom>
            </p:spPr>
          </p:pic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B850B15F-C879-422B-8DFA-C894D74FAF91}"/>
                </a:ext>
              </a:extLst>
            </p:cNvPr>
            <p:cNvGrpSpPr/>
            <p:nvPr/>
          </p:nvGrpSpPr>
          <p:grpSpPr>
            <a:xfrm rot="10248459">
              <a:off x="6882863" y="7782567"/>
              <a:ext cx="750867" cy="309699"/>
              <a:chOff x="3246544" y="5638779"/>
              <a:chExt cx="1866891" cy="770009"/>
            </a:xfrm>
          </p:grpSpPr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9D69876C-46D1-4856-852D-E88BA5464E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3246544" y="563877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9D055D6F-1E0E-474A-AD63-D74EF5CF7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3805053" y="574943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46" name="圖片 45">
                <a:extLst>
                  <a:ext uri="{FF2B5EF4-FFF2-40B4-BE49-F238E27FC236}">
                    <a16:creationId xmlns:a16="http://schemas.microsoft.com/office/drawing/2014/main" id="{B3DC1BE9-5EF2-4DF1-97E6-1DB31F49E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4363562" y="5860100"/>
                <a:ext cx="749873" cy="548688"/>
              </a:xfrm>
              <a:prstGeom prst="rect">
                <a:avLst/>
              </a:prstGeom>
            </p:spPr>
          </p:pic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074D5588-A839-421D-9922-2E2A7E8953ED}"/>
                </a:ext>
              </a:extLst>
            </p:cNvPr>
            <p:cNvGrpSpPr/>
            <p:nvPr/>
          </p:nvGrpSpPr>
          <p:grpSpPr>
            <a:xfrm rot="13064335">
              <a:off x="14016005" y="8000273"/>
              <a:ext cx="750867" cy="309699"/>
              <a:chOff x="3246544" y="5638779"/>
              <a:chExt cx="1866891" cy="770009"/>
            </a:xfrm>
          </p:grpSpPr>
          <p:pic>
            <p:nvPicPr>
              <p:cNvPr id="48" name="圖片 47">
                <a:extLst>
                  <a:ext uri="{FF2B5EF4-FFF2-40B4-BE49-F238E27FC236}">
                    <a16:creationId xmlns:a16="http://schemas.microsoft.com/office/drawing/2014/main" id="{2583C483-6998-4EDC-946A-CD54C6AFE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3246544" y="563877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49" name="圖片 48">
                <a:extLst>
                  <a:ext uri="{FF2B5EF4-FFF2-40B4-BE49-F238E27FC236}">
                    <a16:creationId xmlns:a16="http://schemas.microsoft.com/office/drawing/2014/main" id="{FEBE6492-6180-4C3A-AFF1-9A6453277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3805053" y="574943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id="{C58EBE5B-4D52-4E28-9D77-E6B129B33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4363562" y="5860100"/>
                <a:ext cx="749873" cy="548688"/>
              </a:xfrm>
              <a:prstGeom prst="rect">
                <a:avLst/>
              </a:prstGeom>
            </p:spPr>
          </p:pic>
        </p:grpSp>
        <p:sp>
          <p:nvSpPr>
            <p:cNvPr id="51" name="圓形: 空心 50">
              <a:extLst>
                <a:ext uri="{FF2B5EF4-FFF2-40B4-BE49-F238E27FC236}">
                  <a16:creationId xmlns:a16="http://schemas.microsoft.com/office/drawing/2014/main" id="{160A8B2A-EF2D-4E60-908C-706E6B8268EF}"/>
                </a:ext>
              </a:extLst>
            </p:cNvPr>
            <p:cNvSpPr/>
            <p:nvPr/>
          </p:nvSpPr>
          <p:spPr>
            <a:xfrm>
              <a:off x="5818769" y="8516981"/>
              <a:ext cx="1210544" cy="1210544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4" name="加號 53">
              <a:extLst>
                <a:ext uri="{FF2B5EF4-FFF2-40B4-BE49-F238E27FC236}">
                  <a16:creationId xmlns:a16="http://schemas.microsoft.com/office/drawing/2014/main" id="{24D630B6-2253-414C-93A1-B9D3EFD54968}"/>
                </a:ext>
              </a:extLst>
            </p:cNvPr>
            <p:cNvSpPr/>
            <p:nvPr/>
          </p:nvSpPr>
          <p:spPr>
            <a:xfrm rot="1800000">
              <a:off x="8229900" y="7854383"/>
              <a:ext cx="835923" cy="835923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7" name="流程圖: 結束點 56">
              <a:extLst>
                <a:ext uri="{FF2B5EF4-FFF2-40B4-BE49-F238E27FC236}">
                  <a16:creationId xmlns:a16="http://schemas.microsoft.com/office/drawing/2014/main" id="{A7529AC1-3149-467F-800F-517D70F534AC}"/>
                </a:ext>
              </a:extLst>
            </p:cNvPr>
            <p:cNvSpPr/>
            <p:nvPr/>
          </p:nvSpPr>
          <p:spPr>
            <a:xfrm rot="2006903">
              <a:off x="9436459" y="8085514"/>
              <a:ext cx="1411229" cy="365353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9" name="波浪 58">
              <a:extLst>
                <a:ext uri="{FF2B5EF4-FFF2-40B4-BE49-F238E27FC236}">
                  <a16:creationId xmlns:a16="http://schemas.microsoft.com/office/drawing/2014/main" id="{31B9171B-B841-4CF3-81F6-9302E8B08328}"/>
                </a:ext>
              </a:extLst>
            </p:cNvPr>
            <p:cNvSpPr/>
            <p:nvPr/>
          </p:nvSpPr>
          <p:spPr>
            <a:xfrm>
              <a:off x="10941144" y="7626266"/>
              <a:ext cx="711491" cy="326311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1A83E0CA-B8F6-4F23-9F48-CC338242FF00}"/>
                </a:ext>
              </a:extLst>
            </p:cNvPr>
            <p:cNvSpPr/>
            <p:nvPr/>
          </p:nvSpPr>
          <p:spPr>
            <a:xfrm rot="1906322">
              <a:off x="11616044" y="7922945"/>
              <a:ext cx="933552" cy="80478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62" name="圓形: 空心 61">
              <a:extLst>
                <a:ext uri="{FF2B5EF4-FFF2-40B4-BE49-F238E27FC236}">
                  <a16:creationId xmlns:a16="http://schemas.microsoft.com/office/drawing/2014/main" id="{9A367970-5709-4AC7-B716-21384183B398}"/>
                </a:ext>
              </a:extLst>
            </p:cNvPr>
            <p:cNvSpPr/>
            <p:nvPr/>
          </p:nvSpPr>
          <p:spPr>
            <a:xfrm>
              <a:off x="12951479" y="7770059"/>
              <a:ext cx="474172" cy="474172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7DFF7800-85FE-43D2-B584-D1D5BBB33786}"/>
                </a:ext>
              </a:extLst>
            </p:cNvPr>
            <p:cNvGrpSpPr/>
            <p:nvPr/>
          </p:nvGrpSpPr>
          <p:grpSpPr>
            <a:xfrm rot="10195149">
              <a:off x="13658439" y="8659185"/>
              <a:ext cx="750867" cy="309699"/>
              <a:chOff x="3246544" y="5638779"/>
              <a:chExt cx="1866891" cy="770009"/>
            </a:xfrm>
          </p:grpSpPr>
          <p:pic>
            <p:nvPicPr>
              <p:cNvPr id="64" name="圖片 63">
                <a:extLst>
                  <a:ext uri="{FF2B5EF4-FFF2-40B4-BE49-F238E27FC236}">
                    <a16:creationId xmlns:a16="http://schemas.microsoft.com/office/drawing/2014/main" id="{7898C16A-103D-4E13-87AD-0C824649D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3246544" y="563877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65" name="圖片 64">
                <a:extLst>
                  <a:ext uri="{FF2B5EF4-FFF2-40B4-BE49-F238E27FC236}">
                    <a16:creationId xmlns:a16="http://schemas.microsoft.com/office/drawing/2014/main" id="{F0B9D902-9B3B-4FE3-9BF5-F467D8A95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3805053" y="574943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66" name="圖片 65">
                <a:extLst>
                  <a:ext uri="{FF2B5EF4-FFF2-40B4-BE49-F238E27FC236}">
                    <a16:creationId xmlns:a16="http://schemas.microsoft.com/office/drawing/2014/main" id="{9A23F7ED-DBF9-4001-8770-7257D7873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4363562" y="5860100"/>
                <a:ext cx="749873" cy="548688"/>
              </a:xfrm>
              <a:prstGeom prst="rect">
                <a:avLst/>
              </a:prstGeom>
            </p:spPr>
          </p:pic>
        </p:grp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3014F24F-860E-4562-B974-75B150A63762}"/>
                </a:ext>
              </a:extLst>
            </p:cNvPr>
            <p:cNvSpPr/>
            <p:nvPr/>
          </p:nvSpPr>
          <p:spPr>
            <a:xfrm rot="745887" flipV="1">
              <a:off x="15099052" y="7579028"/>
              <a:ext cx="474901" cy="4477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73" name="流程圖: 資料 72">
              <a:extLst>
                <a:ext uri="{FF2B5EF4-FFF2-40B4-BE49-F238E27FC236}">
                  <a16:creationId xmlns:a16="http://schemas.microsoft.com/office/drawing/2014/main" id="{E6788D28-8CE8-4343-8BB2-B2125D41FF85}"/>
                </a:ext>
              </a:extLst>
            </p:cNvPr>
            <p:cNvSpPr/>
            <p:nvPr/>
          </p:nvSpPr>
          <p:spPr>
            <a:xfrm rot="19675217">
              <a:off x="1346847" y="7668542"/>
              <a:ext cx="1075464" cy="521652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74" name="流程圖: 資料 73">
              <a:extLst>
                <a:ext uri="{FF2B5EF4-FFF2-40B4-BE49-F238E27FC236}">
                  <a16:creationId xmlns:a16="http://schemas.microsoft.com/office/drawing/2014/main" id="{391E2F3D-74F7-40EE-81BA-DC509C3D45EB}"/>
                </a:ext>
              </a:extLst>
            </p:cNvPr>
            <p:cNvSpPr/>
            <p:nvPr/>
          </p:nvSpPr>
          <p:spPr>
            <a:xfrm rot="19675217">
              <a:off x="14555401" y="8941121"/>
              <a:ext cx="2511999" cy="1218441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31147839-A287-4496-839D-260EB9CB09B3}"/>
              </a:ext>
            </a:extLst>
          </p:cNvPr>
          <p:cNvSpPr/>
          <p:nvPr/>
        </p:nvSpPr>
        <p:spPr>
          <a:xfrm flipH="1">
            <a:off x="8144210" y="5316631"/>
            <a:ext cx="1999588" cy="634127"/>
          </a:xfrm>
          <a:prstGeom prst="wedgeRoundRectCallout">
            <a:avLst>
              <a:gd name="adj1" fmla="val 79"/>
              <a:gd name="adj2" fmla="val 47831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67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課程推薦</a:t>
            </a:r>
          </a:p>
        </p:txBody>
      </p:sp>
      <p:sp>
        <p:nvSpPr>
          <p:cNvPr id="55" name="語音泡泡: 圓角矩形 54">
            <a:extLst>
              <a:ext uri="{FF2B5EF4-FFF2-40B4-BE49-F238E27FC236}">
                <a16:creationId xmlns:a16="http://schemas.microsoft.com/office/drawing/2014/main" id="{B043A7BE-564E-421B-B142-A469CD0E86D2}"/>
              </a:ext>
            </a:extLst>
          </p:cNvPr>
          <p:cNvSpPr/>
          <p:nvPr/>
        </p:nvSpPr>
        <p:spPr>
          <a:xfrm flipH="1">
            <a:off x="2685593" y="5304200"/>
            <a:ext cx="2597876" cy="646552"/>
          </a:xfrm>
          <a:prstGeom prst="wedgeRoundRectCallout">
            <a:avLst>
              <a:gd name="adj1" fmla="val 79"/>
              <a:gd name="adj2" fmla="val 47831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67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個人學習分析</a:t>
            </a:r>
          </a:p>
        </p:txBody>
      </p:sp>
      <p:pic>
        <p:nvPicPr>
          <p:cNvPr id="6" name="圖形 5">
            <a:hlinkClick r:id="rId3" action="ppaction://hlinksldjump"/>
            <a:extLst>
              <a:ext uri="{FF2B5EF4-FFF2-40B4-BE49-F238E27FC236}">
                <a16:creationId xmlns:a16="http://schemas.microsoft.com/office/drawing/2014/main" id="{7EEB3F83-2DEC-4BF9-AFA3-9949CDDAF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87948">
            <a:off x="3026150" y="2708080"/>
            <a:ext cx="2356600" cy="2159189"/>
          </a:xfrm>
          <a:prstGeom prst="rect">
            <a:avLst/>
          </a:prstGeom>
        </p:spPr>
      </p:pic>
      <p:pic>
        <p:nvPicPr>
          <p:cNvPr id="10" name="圖形 9">
            <a:hlinkClick r:id="rId6" action="ppaction://hlinksldjump"/>
            <a:extLst>
              <a:ext uri="{FF2B5EF4-FFF2-40B4-BE49-F238E27FC236}">
                <a16:creationId xmlns:a16="http://schemas.microsoft.com/office/drawing/2014/main" id="{87D2EA5E-CA30-4EAA-832E-F25187FBD3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4478" y="2889953"/>
            <a:ext cx="1339043" cy="1899255"/>
          </a:xfrm>
          <a:prstGeom prst="rect">
            <a:avLst/>
          </a:prstGeom>
        </p:spPr>
      </p:pic>
      <p:pic>
        <p:nvPicPr>
          <p:cNvPr id="11" name="圖形 10">
            <a:extLst>
              <a:ext uri="{FF2B5EF4-FFF2-40B4-BE49-F238E27FC236}">
                <a16:creationId xmlns:a16="http://schemas.microsoft.com/office/drawing/2014/main" id="{A03F949F-1FCC-4405-A657-E97BB0D8F4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458219" y="3006394"/>
            <a:ext cx="1536700" cy="17653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F8446A2-0FFD-43CC-98F1-8E3129102CFB}"/>
              </a:ext>
            </a:extLst>
          </p:cNvPr>
          <p:cNvSpPr/>
          <p:nvPr/>
        </p:nvSpPr>
        <p:spPr>
          <a:xfrm>
            <a:off x="7720820" y="6061707"/>
            <a:ext cx="2945037" cy="530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4000"/>
              </a:lnSpc>
              <a:defRPr/>
            </a:pPr>
            <a:r>
              <a:rPr lang="zh-TW" altLang="en-US" sz="1600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看看有哪些適合你的課程吧 </a:t>
            </a:r>
            <a:r>
              <a:rPr lang="en-US" altLang="zh-TW" sz="1600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…</a:t>
            </a:r>
            <a:endParaRPr lang="zh-TW" altLang="en-US" sz="1600" dirty="0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57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67"/>
    </mc:Choice>
    <mc:Fallback>
      <p:transition spd="slow" advTm="59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991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46B7CA1-0911-4297-93C8-942E615BB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165" y="4100820"/>
            <a:ext cx="12001885" cy="5036587"/>
          </a:xfrm>
          <a:prstGeom prst="rect">
            <a:avLst/>
          </a:prstGeom>
        </p:spPr>
      </p:pic>
      <p:sp>
        <p:nvSpPr>
          <p:cNvPr id="38" name="橢圓 37">
            <a:extLst>
              <a:ext uri="{FF2B5EF4-FFF2-40B4-BE49-F238E27FC236}">
                <a16:creationId xmlns:a16="http://schemas.microsoft.com/office/drawing/2014/main" id="{8D7FB335-1ED0-4AAF-806B-04490E06F110}"/>
              </a:ext>
            </a:extLst>
          </p:cNvPr>
          <p:cNvSpPr/>
          <p:nvPr/>
        </p:nvSpPr>
        <p:spPr>
          <a:xfrm rot="11113368">
            <a:off x="-2807482" y="-2893230"/>
            <a:ext cx="14094483" cy="6820547"/>
          </a:xfrm>
          <a:custGeom>
            <a:avLst/>
            <a:gdLst>
              <a:gd name="connsiteX0" fmla="*/ 0 w 8572507"/>
              <a:gd name="connsiteY0" fmla="*/ 2480814 h 4961627"/>
              <a:gd name="connsiteX1" fmla="*/ 4286254 w 8572507"/>
              <a:gd name="connsiteY1" fmla="*/ 0 h 4961627"/>
              <a:gd name="connsiteX2" fmla="*/ 8572508 w 8572507"/>
              <a:gd name="connsiteY2" fmla="*/ 2480814 h 4961627"/>
              <a:gd name="connsiteX3" fmla="*/ 4286254 w 8572507"/>
              <a:gd name="connsiteY3" fmla="*/ 4961628 h 4961627"/>
              <a:gd name="connsiteX4" fmla="*/ 0 w 8572507"/>
              <a:gd name="connsiteY4" fmla="*/ 2480814 h 4961627"/>
              <a:gd name="connsiteX0" fmla="*/ 29522 w 8602030"/>
              <a:gd name="connsiteY0" fmla="*/ 2480814 h 4976142"/>
              <a:gd name="connsiteX1" fmla="*/ 4315776 w 8602030"/>
              <a:gd name="connsiteY1" fmla="*/ 0 h 4976142"/>
              <a:gd name="connsiteX2" fmla="*/ 8602030 w 8602030"/>
              <a:gd name="connsiteY2" fmla="*/ 2480814 h 4976142"/>
              <a:gd name="connsiteX3" fmla="*/ 3067548 w 8602030"/>
              <a:gd name="connsiteY3" fmla="*/ 4976142 h 4976142"/>
              <a:gd name="connsiteX4" fmla="*/ 29522 w 8602030"/>
              <a:gd name="connsiteY4" fmla="*/ 2480814 h 4976142"/>
              <a:gd name="connsiteX0" fmla="*/ 60633 w 8633141"/>
              <a:gd name="connsiteY0" fmla="*/ 2480814 h 4772942"/>
              <a:gd name="connsiteX1" fmla="*/ 4346887 w 8633141"/>
              <a:gd name="connsiteY1" fmla="*/ 0 h 4772942"/>
              <a:gd name="connsiteX2" fmla="*/ 8633141 w 8633141"/>
              <a:gd name="connsiteY2" fmla="*/ 2480814 h 4772942"/>
              <a:gd name="connsiteX3" fmla="*/ 2735801 w 8633141"/>
              <a:gd name="connsiteY3" fmla="*/ 4772942 h 4772942"/>
              <a:gd name="connsiteX4" fmla="*/ 60633 w 8633141"/>
              <a:gd name="connsiteY4" fmla="*/ 2480814 h 4772942"/>
              <a:gd name="connsiteX0" fmla="*/ 39905 w 8612413"/>
              <a:gd name="connsiteY0" fmla="*/ 2480814 h 4758428"/>
              <a:gd name="connsiteX1" fmla="*/ 4326159 w 8612413"/>
              <a:gd name="connsiteY1" fmla="*/ 0 h 4758428"/>
              <a:gd name="connsiteX2" fmla="*/ 8612413 w 8612413"/>
              <a:gd name="connsiteY2" fmla="*/ 2480814 h 4758428"/>
              <a:gd name="connsiteX3" fmla="*/ 2932788 w 8612413"/>
              <a:gd name="connsiteY3" fmla="*/ 4758428 h 4758428"/>
              <a:gd name="connsiteX4" fmla="*/ 39905 w 8612413"/>
              <a:gd name="connsiteY4" fmla="*/ 2480814 h 4758428"/>
              <a:gd name="connsiteX0" fmla="*/ 21295 w 8492203"/>
              <a:gd name="connsiteY0" fmla="*/ 2487792 h 4768698"/>
              <a:gd name="connsiteX1" fmla="*/ 4307549 w 8492203"/>
              <a:gd name="connsiteY1" fmla="*/ 6978 h 4768698"/>
              <a:gd name="connsiteX2" fmla="*/ 8492203 w 8492203"/>
              <a:gd name="connsiteY2" fmla="*/ 1979792 h 4768698"/>
              <a:gd name="connsiteX3" fmla="*/ 2914178 w 8492203"/>
              <a:gd name="connsiteY3" fmla="*/ 4765406 h 4768698"/>
              <a:gd name="connsiteX4" fmla="*/ 21295 w 8492203"/>
              <a:gd name="connsiteY4" fmla="*/ 2487792 h 4768698"/>
              <a:gd name="connsiteX0" fmla="*/ 21883 w 8812105"/>
              <a:gd name="connsiteY0" fmla="*/ 2481345 h 4759305"/>
              <a:gd name="connsiteX1" fmla="*/ 4308137 w 8812105"/>
              <a:gd name="connsiteY1" fmla="*/ 531 h 4759305"/>
              <a:gd name="connsiteX2" fmla="*/ 8812105 w 8812105"/>
              <a:gd name="connsiteY2" fmla="*/ 2321688 h 4759305"/>
              <a:gd name="connsiteX3" fmla="*/ 2914766 w 8812105"/>
              <a:gd name="connsiteY3" fmla="*/ 4758959 h 4759305"/>
              <a:gd name="connsiteX4" fmla="*/ 21883 w 8812105"/>
              <a:gd name="connsiteY4" fmla="*/ 2481345 h 4759305"/>
              <a:gd name="connsiteX0" fmla="*/ 21612 w 8666386"/>
              <a:gd name="connsiteY0" fmla="*/ 2481540 h 4759618"/>
              <a:gd name="connsiteX1" fmla="*/ 4307866 w 8666386"/>
              <a:gd name="connsiteY1" fmla="*/ 726 h 4759618"/>
              <a:gd name="connsiteX2" fmla="*/ 8666386 w 8666386"/>
              <a:gd name="connsiteY2" fmla="*/ 2296288 h 4759618"/>
              <a:gd name="connsiteX3" fmla="*/ 2914495 w 8666386"/>
              <a:gd name="connsiteY3" fmla="*/ 4759154 h 4759618"/>
              <a:gd name="connsiteX4" fmla="*/ 21612 w 8666386"/>
              <a:gd name="connsiteY4" fmla="*/ 2481540 h 475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6386" h="4759618">
                <a:moveTo>
                  <a:pt x="21612" y="2481540"/>
                </a:moveTo>
                <a:cubicBezTo>
                  <a:pt x="253841" y="1688469"/>
                  <a:pt x="2867071" y="31601"/>
                  <a:pt x="4307866" y="726"/>
                </a:cubicBezTo>
                <a:cubicBezTo>
                  <a:pt x="5748661" y="-30149"/>
                  <a:pt x="8666386" y="926172"/>
                  <a:pt x="8666386" y="2296288"/>
                </a:cubicBezTo>
                <a:cubicBezTo>
                  <a:pt x="8666386" y="3666404"/>
                  <a:pt x="4355290" y="4728279"/>
                  <a:pt x="2914495" y="4759154"/>
                </a:cubicBezTo>
                <a:cubicBezTo>
                  <a:pt x="1473700" y="4790029"/>
                  <a:pt x="-210617" y="3274611"/>
                  <a:pt x="21612" y="24815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 dirty="0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1CDD4BE-2096-4D1F-A429-AC56D0073F00}"/>
              </a:ext>
            </a:extLst>
          </p:cNvPr>
          <p:cNvSpPr/>
          <p:nvPr/>
        </p:nvSpPr>
        <p:spPr>
          <a:xfrm>
            <a:off x="9811657" y="-2016855"/>
            <a:ext cx="9924067" cy="9586111"/>
          </a:xfrm>
          <a:custGeom>
            <a:avLst/>
            <a:gdLst>
              <a:gd name="connsiteX0" fmla="*/ 0 w 6225875"/>
              <a:gd name="connsiteY0" fmla="*/ 3266720 h 6533440"/>
              <a:gd name="connsiteX1" fmla="*/ 3112938 w 6225875"/>
              <a:gd name="connsiteY1" fmla="*/ 0 h 6533440"/>
              <a:gd name="connsiteX2" fmla="*/ 6225876 w 6225875"/>
              <a:gd name="connsiteY2" fmla="*/ 3266720 h 6533440"/>
              <a:gd name="connsiteX3" fmla="*/ 3112938 w 6225875"/>
              <a:gd name="connsiteY3" fmla="*/ 6533440 h 6533440"/>
              <a:gd name="connsiteX4" fmla="*/ 0 w 6225875"/>
              <a:gd name="connsiteY4" fmla="*/ 3266720 h 6533440"/>
              <a:gd name="connsiteX0" fmla="*/ 0 w 6721176"/>
              <a:gd name="connsiteY0" fmla="*/ 2645983 h 6546321"/>
              <a:gd name="connsiteX1" fmla="*/ 3608238 w 6721176"/>
              <a:gd name="connsiteY1" fmla="*/ 7913 h 6546321"/>
              <a:gd name="connsiteX2" fmla="*/ 6721176 w 6721176"/>
              <a:gd name="connsiteY2" fmla="*/ 3274633 h 6546321"/>
              <a:gd name="connsiteX3" fmla="*/ 3608238 w 6721176"/>
              <a:gd name="connsiteY3" fmla="*/ 6541353 h 6546321"/>
              <a:gd name="connsiteX4" fmla="*/ 0 w 6721176"/>
              <a:gd name="connsiteY4" fmla="*/ 2645983 h 6546321"/>
              <a:gd name="connsiteX0" fmla="*/ 29574 w 6750750"/>
              <a:gd name="connsiteY0" fmla="*/ 2642642 h 6144479"/>
              <a:gd name="connsiteX1" fmla="*/ 3637812 w 6750750"/>
              <a:gd name="connsiteY1" fmla="*/ 4572 h 6144479"/>
              <a:gd name="connsiteX2" fmla="*/ 6750750 w 6750750"/>
              <a:gd name="connsiteY2" fmla="*/ 3271292 h 6144479"/>
              <a:gd name="connsiteX3" fmla="*/ 2190012 w 6750750"/>
              <a:gd name="connsiteY3" fmla="*/ 6137962 h 6144479"/>
              <a:gd name="connsiteX4" fmla="*/ 29574 w 6750750"/>
              <a:gd name="connsiteY4" fmla="*/ 2642642 h 6144479"/>
              <a:gd name="connsiteX0" fmla="*/ 24488 w 6765131"/>
              <a:gd name="connsiteY0" fmla="*/ 2642642 h 6289458"/>
              <a:gd name="connsiteX1" fmla="*/ 3632726 w 6765131"/>
              <a:gd name="connsiteY1" fmla="*/ 4572 h 6289458"/>
              <a:gd name="connsiteX2" fmla="*/ 6745664 w 6765131"/>
              <a:gd name="connsiteY2" fmla="*/ 3271292 h 6289458"/>
              <a:gd name="connsiteX3" fmla="*/ 4821612 w 6765131"/>
              <a:gd name="connsiteY3" fmla="*/ 5421047 h 6289458"/>
              <a:gd name="connsiteX4" fmla="*/ 2184926 w 6765131"/>
              <a:gd name="connsiteY4" fmla="*/ 6137962 h 6289458"/>
              <a:gd name="connsiteX5" fmla="*/ 24488 w 6765131"/>
              <a:gd name="connsiteY5" fmla="*/ 2642642 h 6289458"/>
              <a:gd name="connsiteX0" fmla="*/ 25447 w 6773367"/>
              <a:gd name="connsiteY0" fmla="*/ 2642642 h 6397829"/>
              <a:gd name="connsiteX1" fmla="*/ 3633685 w 6773367"/>
              <a:gd name="connsiteY1" fmla="*/ 4572 h 6397829"/>
              <a:gd name="connsiteX2" fmla="*/ 6746623 w 6773367"/>
              <a:gd name="connsiteY2" fmla="*/ 3271292 h 6397829"/>
              <a:gd name="connsiteX3" fmla="*/ 5241671 w 6773367"/>
              <a:gd name="connsiteY3" fmla="*/ 5821097 h 6397829"/>
              <a:gd name="connsiteX4" fmla="*/ 2185885 w 6773367"/>
              <a:gd name="connsiteY4" fmla="*/ 6137962 h 6397829"/>
              <a:gd name="connsiteX5" fmla="*/ 25447 w 6773367"/>
              <a:gd name="connsiteY5" fmla="*/ 2642642 h 6397829"/>
              <a:gd name="connsiteX0" fmla="*/ 82593 w 6830513"/>
              <a:gd name="connsiteY0" fmla="*/ 2798712 h 6553899"/>
              <a:gd name="connsiteX1" fmla="*/ 764917 w 6830513"/>
              <a:gd name="connsiteY1" fmla="*/ 738416 h 6553899"/>
              <a:gd name="connsiteX2" fmla="*/ 3690831 w 6830513"/>
              <a:gd name="connsiteY2" fmla="*/ 160642 h 6553899"/>
              <a:gd name="connsiteX3" fmla="*/ 6803769 w 6830513"/>
              <a:gd name="connsiteY3" fmla="*/ 3427362 h 6553899"/>
              <a:gd name="connsiteX4" fmla="*/ 5298817 w 6830513"/>
              <a:gd name="connsiteY4" fmla="*/ 5977167 h 6553899"/>
              <a:gd name="connsiteX5" fmla="*/ 2243031 w 6830513"/>
              <a:gd name="connsiteY5" fmla="*/ 6294032 h 6553899"/>
              <a:gd name="connsiteX6" fmla="*/ 82593 w 6830513"/>
              <a:gd name="connsiteY6" fmla="*/ 2798712 h 6553899"/>
              <a:gd name="connsiteX0" fmla="*/ 82593 w 6804240"/>
              <a:gd name="connsiteY0" fmla="*/ 2643175 h 6398362"/>
              <a:gd name="connsiteX1" fmla="*/ 764917 w 6804240"/>
              <a:gd name="connsiteY1" fmla="*/ 582879 h 6398362"/>
              <a:gd name="connsiteX2" fmla="*/ 3690831 w 6804240"/>
              <a:gd name="connsiteY2" fmla="*/ 5105 h 6398362"/>
              <a:gd name="connsiteX3" fmla="*/ 5832217 w 6804240"/>
              <a:gd name="connsiteY3" fmla="*/ 506679 h 6398362"/>
              <a:gd name="connsiteX4" fmla="*/ 6803769 w 6804240"/>
              <a:gd name="connsiteY4" fmla="*/ 3271825 h 6398362"/>
              <a:gd name="connsiteX5" fmla="*/ 5298817 w 6804240"/>
              <a:gd name="connsiteY5" fmla="*/ 5821630 h 6398362"/>
              <a:gd name="connsiteX6" fmla="*/ 2243031 w 6804240"/>
              <a:gd name="connsiteY6" fmla="*/ 6138495 h 6398362"/>
              <a:gd name="connsiteX7" fmla="*/ 82593 w 6804240"/>
              <a:gd name="connsiteY7" fmla="*/ 2643175 h 6398362"/>
              <a:gd name="connsiteX0" fmla="*/ 25404 w 6747051"/>
              <a:gd name="connsiteY0" fmla="*/ 2643175 h 6179693"/>
              <a:gd name="connsiteX1" fmla="*/ 707728 w 6747051"/>
              <a:gd name="connsiteY1" fmla="*/ 582879 h 6179693"/>
              <a:gd name="connsiteX2" fmla="*/ 3633642 w 6747051"/>
              <a:gd name="connsiteY2" fmla="*/ 5105 h 6179693"/>
              <a:gd name="connsiteX3" fmla="*/ 5775028 w 6747051"/>
              <a:gd name="connsiteY3" fmla="*/ 506679 h 6179693"/>
              <a:gd name="connsiteX4" fmla="*/ 6746580 w 6747051"/>
              <a:gd name="connsiteY4" fmla="*/ 3271825 h 6179693"/>
              <a:gd name="connsiteX5" fmla="*/ 5241628 w 6747051"/>
              <a:gd name="connsiteY5" fmla="*/ 5821630 h 6179693"/>
              <a:gd name="connsiteX6" fmla="*/ 2185842 w 6747051"/>
              <a:gd name="connsiteY6" fmla="*/ 6138495 h 6179693"/>
              <a:gd name="connsiteX7" fmla="*/ 1298278 w 6747051"/>
              <a:gd name="connsiteY7" fmla="*/ 5612078 h 6179693"/>
              <a:gd name="connsiteX8" fmla="*/ 25404 w 6747051"/>
              <a:gd name="connsiteY8" fmla="*/ 2643175 h 6179693"/>
              <a:gd name="connsiteX0" fmla="*/ 25404 w 6747051"/>
              <a:gd name="connsiteY0" fmla="*/ 2643175 h 6391736"/>
              <a:gd name="connsiteX1" fmla="*/ 707728 w 6747051"/>
              <a:gd name="connsiteY1" fmla="*/ 582879 h 6391736"/>
              <a:gd name="connsiteX2" fmla="*/ 3633642 w 6747051"/>
              <a:gd name="connsiteY2" fmla="*/ 5105 h 6391736"/>
              <a:gd name="connsiteX3" fmla="*/ 5775028 w 6747051"/>
              <a:gd name="connsiteY3" fmla="*/ 506679 h 6391736"/>
              <a:gd name="connsiteX4" fmla="*/ 6746580 w 6747051"/>
              <a:gd name="connsiteY4" fmla="*/ 3271825 h 6391736"/>
              <a:gd name="connsiteX5" fmla="*/ 5241628 w 6747051"/>
              <a:gd name="connsiteY5" fmla="*/ 5821630 h 6391736"/>
              <a:gd name="connsiteX6" fmla="*/ 2852592 w 6747051"/>
              <a:gd name="connsiteY6" fmla="*/ 6386145 h 6391736"/>
              <a:gd name="connsiteX7" fmla="*/ 1298278 w 6747051"/>
              <a:gd name="connsiteY7" fmla="*/ 5612078 h 6391736"/>
              <a:gd name="connsiteX8" fmla="*/ 25404 w 6747051"/>
              <a:gd name="connsiteY8" fmla="*/ 2643175 h 6391736"/>
              <a:gd name="connsiteX0" fmla="*/ 25404 w 6747051"/>
              <a:gd name="connsiteY0" fmla="*/ 2643175 h 6485024"/>
              <a:gd name="connsiteX1" fmla="*/ 707728 w 6747051"/>
              <a:gd name="connsiteY1" fmla="*/ 582879 h 6485024"/>
              <a:gd name="connsiteX2" fmla="*/ 3633642 w 6747051"/>
              <a:gd name="connsiteY2" fmla="*/ 5105 h 6485024"/>
              <a:gd name="connsiteX3" fmla="*/ 5775028 w 6747051"/>
              <a:gd name="connsiteY3" fmla="*/ 506679 h 6485024"/>
              <a:gd name="connsiteX4" fmla="*/ 6746580 w 6747051"/>
              <a:gd name="connsiteY4" fmla="*/ 3271825 h 6485024"/>
              <a:gd name="connsiteX5" fmla="*/ 5241628 w 6747051"/>
              <a:gd name="connsiteY5" fmla="*/ 5821630 h 6485024"/>
              <a:gd name="connsiteX6" fmla="*/ 2928792 w 6747051"/>
              <a:gd name="connsiteY6" fmla="*/ 6481395 h 6485024"/>
              <a:gd name="connsiteX7" fmla="*/ 1298278 w 6747051"/>
              <a:gd name="connsiteY7" fmla="*/ 5612078 h 6485024"/>
              <a:gd name="connsiteX8" fmla="*/ 25404 w 6747051"/>
              <a:gd name="connsiteY8" fmla="*/ 2643175 h 6485024"/>
              <a:gd name="connsiteX0" fmla="*/ 25404 w 6747051"/>
              <a:gd name="connsiteY0" fmla="*/ 2643175 h 6391736"/>
              <a:gd name="connsiteX1" fmla="*/ 707728 w 6747051"/>
              <a:gd name="connsiteY1" fmla="*/ 582879 h 6391736"/>
              <a:gd name="connsiteX2" fmla="*/ 3633642 w 6747051"/>
              <a:gd name="connsiteY2" fmla="*/ 5105 h 6391736"/>
              <a:gd name="connsiteX3" fmla="*/ 5775028 w 6747051"/>
              <a:gd name="connsiteY3" fmla="*/ 506679 h 6391736"/>
              <a:gd name="connsiteX4" fmla="*/ 6746580 w 6747051"/>
              <a:gd name="connsiteY4" fmla="*/ 3271825 h 6391736"/>
              <a:gd name="connsiteX5" fmla="*/ 5241628 w 6747051"/>
              <a:gd name="connsiteY5" fmla="*/ 5821630 h 6391736"/>
              <a:gd name="connsiteX6" fmla="*/ 3557442 w 6747051"/>
              <a:gd name="connsiteY6" fmla="*/ 6386145 h 6391736"/>
              <a:gd name="connsiteX7" fmla="*/ 1298278 w 6747051"/>
              <a:gd name="connsiteY7" fmla="*/ 5612078 h 6391736"/>
              <a:gd name="connsiteX8" fmla="*/ 25404 w 6747051"/>
              <a:gd name="connsiteY8" fmla="*/ 2643175 h 6391736"/>
              <a:gd name="connsiteX0" fmla="*/ 25404 w 6747051"/>
              <a:gd name="connsiteY0" fmla="*/ 2643175 h 6617144"/>
              <a:gd name="connsiteX1" fmla="*/ 707728 w 6747051"/>
              <a:gd name="connsiteY1" fmla="*/ 582879 h 6617144"/>
              <a:gd name="connsiteX2" fmla="*/ 3633642 w 6747051"/>
              <a:gd name="connsiteY2" fmla="*/ 5105 h 6617144"/>
              <a:gd name="connsiteX3" fmla="*/ 5775028 w 6747051"/>
              <a:gd name="connsiteY3" fmla="*/ 506679 h 6617144"/>
              <a:gd name="connsiteX4" fmla="*/ 6746580 w 6747051"/>
              <a:gd name="connsiteY4" fmla="*/ 3271825 h 6617144"/>
              <a:gd name="connsiteX5" fmla="*/ 5241628 w 6747051"/>
              <a:gd name="connsiteY5" fmla="*/ 5821630 h 6617144"/>
              <a:gd name="connsiteX6" fmla="*/ 3443142 w 6747051"/>
              <a:gd name="connsiteY6" fmla="*/ 6614745 h 6617144"/>
              <a:gd name="connsiteX7" fmla="*/ 1298278 w 6747051"/>
              <a:gd name="connsiteY7" fmla="*/ 5612078 h 6617144"/>
              <a:gd name="connsiteX8" fmla="*/ 25404 w 6747051"/>
              <a:gd name="connsiteY8" fmla="*/ 2643175 h 6617144"/>
              <a:gd name="connsiteX0" fmla="*/ 27647 w 6749294"/>
              <a:gd name="connsiteY0" fmla="*/ 2643175 h 6653880"/>
              <a:gd name="connsiteX1" fmla="*/ 709971 w 6749294"/>
              <a:gd name="connsiteY1" fmla="*/ 582879 h 6653880"/>
              <a:gd name="connsiteX2" fmla="*/ 3635885 w 6749294"/>
              <a:gd name="connsiteY2" fmla="*/ 5105 h 6653880"/>
              <a:gd name="connsiteX3" fmla="*/ 5777271 w 6749294"/>
              <a:gd name="connsiteY3" fmla="*/ 506679 h 6653880"/>
              <a:gd name="connsiteX4" fmla="*/ 6748823 w 6749294"/>
              <a:gd name="connsiteY4" fmla="*/ 3271825 h 6653880"/>
              <a:gd name="connsiteX5" fmla="*/ 5243871 w 6749294"/>
              <a:gd name="connsiteY5" fmla="*/ 5821630 h 6653880"/>
              <a:gd name="connsiteX6" fmla="*/ 3445385 w 6749294"/>
              <a:gd name="connsiteY6" fmla="*/ 6614745 h 6653880"/>
              <a:gd name="connsiteX7" fmla="*/ 1338621 w 6749294"/>
              <a:gd name="connsiteY7" fmla="*/ 4716728 h 6653880"/>
              <a:gd name="connsiteX8" fmla="*/ 27647 w 6749294"/>
              <a:gd name="connsiteY8" fmla="*/ 2643175 h 6653880"/>
              <a:gd name="connsiteX0" fmla="*/ 1113 w 6722760"/>
              <a:gd name="connsiteY0" fmla="*/ 2643175 h 6668587"/>
              <a:gd name="connsiteX1" fmla="*/ 683437 w 6722760"/>
              <a:gd name="connsiteY1" fmla="*/ 582879 h 6668587"/>
              <a:gd name="connsiteX2" fmla="*/ 3609351 w 6722760"/>
              <a:gd name="connsiteY2" fmla="*/ 5105 h 6668587"/>
              <a:gd name="connsiteX3" fmla="*/ 5750737 w 6722760"/>
              <a:gd name="connsiteY3" fmla="*/ 506679 h 6668587"/>
              <a:gd name="connsiteX4" fmla="*/ 6722289 w 6722760"/>
              <a:gd name="connsiteY4" fmla="*/ 3271825 h 6668587"/>
              <a:gd name="connsiteX5" fmla="*/ 5217337 w 6722760"/>
              <a:gd name="connsiteY5" fmla="*/ 5821630 h 6668587"/>
              <a:gd name="connsiteX6" fmla="*/ 3418851 w 6722760"/>
              <a:gd name="connsiteY6" fmla="*/ 6614745 h 6668587"/>
              <a:gd name="connsiteX7" fmla="*/ 569137 w 6722760"/>
              <a:gd name="connsiteY7" fmla="*/ 4450028 h 6668587"/>
              <a:gd name="connsiteX8" fmla="*/ 1113 w 6722760"/>
              <a:gd name="connsiteY8" fmla="*/ 2643175 h 6668587"/>
              <a:gd name="connsiteX0" fmla="*/ 1113 w 6722760"/>
              <a:gd name="connsiteY0" fmla="*/ 2643175 h 6366174"/>
              <a:gd name="connsiteX1" fmla="*/ 683437 w 6722760"/>
              <a:gd name="connsiteY1" fmla="*/ 582879 h 6366174"/>
              <a:gd name="connsiteX2" fmla="*/ 3609351 w 6722760"/>
              <a:gd name="connsiteY2" fmla="*/ 5105 h 6366174"/>
              <a:gd name="connsiteX3" fmla="*/ 5750737 w 6722760"/>
              <a:gd name="connsiteY3" fmla="*/ 506679 h 6366174"/>
              <a:gd name="connsiteX4" fmla="*/ 6722289 w 6722760"/>
              <a:gd name="connsiteY4" fmla="*/ 3271825 h 6366174"/>
              <a:gd name="connsiteX5" fmla="*/ 5217337 w 6722760"/>
              <a:gd name="connsiteY5" fmla="*/ 5821630 h 6366174"/>
              <a:gd name="connsiteX6" fmla="*/ 3171201 w 6722760"/>
              <a:gd name="connsiteY6" fmla="*/ 6271845 h 6366174"/>
              <a:gd name="connsiteX7" fmla="*/ 569137 w 6722760"/>
              <a:gd name="connsiteY7" fmla="*/ 4450028 h 6366174"/>
              <a:gd name="connsiteX8" fmla="*/ 1113 w 6722760"/>
              <a:gd name="connsiteY8" fmla="*/ 2643175 h 6366174"/>
              <a:gd name="connsiteX0" fmla="*/ 1113 w 6722760"/>
              <a:gd name="connsiteY0" fmla="*/ 2643175 h 6462201"/>
              <a:gd name="connsiteX1" fmla="*/ 683437 w 6722760"/>
              <a:gd name="connsiteY1" fmla="*/ 582879 h 6462201"/>
              <a:gd name="connsiteX2" fmla="*/ 3609351 w 6722760"/>
              <a:gd name="connsiteY2" fmla="*/ 5105 h 6462201"/>
              <a:gd name="connsiteX3" fmla="*/ 5750737 w 6722760"/>
              <a:gd name="connsiteY3" fmla="*/ 506679 h 6462201"/>
              <a:gd name="connsiteX4" fmla="*/ 6722289 w 6722760"/>
              <a:gd name="connsiteY4" fmla="*/ 3271825 h 6462201"/>
              <a:gd name="connsiteX5" fmla="*/ 5217337 w 6722760"/>
              <a:gd name="connsiteY5" fmla="*/ 5821630 h 6462201"/>
              <a:gd name="connsiteX6" fmla="*/ 2656851 w 6722760"/>
              <a:gd name="connsiteY6" fmla="*/ 6386145 h 6462201"/>
              <a:gd name="connsiteX7" fmla="*/ 569137 w 6722760"/>
              <a:gd name="connsiteY7" fmla="*/ 4450028 h 6462201"/>
              <a:gd name="connsiteX8" fmla="*/ 1113 w 6722760"/>
              <a:gd name="connsiteY8" fmla="*/ 2643175 h 6462201"/>
              <a:gd name="connsiteX0" fmla="*/ 1113 w 6722760"/>
              <a:gd name="connsiteY0" fmla="*/ 2643175 h 6335841"/>
              <a:gd name="connsiteX1" fmla="*/ 683437 w 6722760"/>
              <a:gd name="connsiteY1" fmla="*/ 582879 h 6335841"/>
              <a:gd name="connsiteX2" fmla="*/ 3609351 w 6722760"/>
              <a:gd name="connsiteY2" fmla="*/ 5105 h 6335841"/>
              <a:gd name="connsiteX3" fmla="*/ 5750737 w 6722760"/>
              <a:gd name="connsiteY3" fmla="*/ 506679 h 6335841"/>
              <a:gd name="connsiteX4" fmla="*/ 6722289 w 6722760"/>
              <a:gd name="connsiteY4" fmla="*/ 3271825 h 6335841"/>
              <a:gd name="connsiteX5" fmla="*/ 5217337 w 6722760"/>
              <a:gd name="connsiteY5" fmla="*/ 5821630 h 6335841"/>
              <a:gd name="connsiteX6" fmla="*/ 2637801 w 6722760"/>
              <a:gd name="connsiteY6" fmla="*/ 6233745 h 6335841"/>
              <a:gd name="connsiteX7" fmla="*/ 569137 w 6722760"/>
              <a:gd name="connsiteY7" fmla="*/ 4450028 h 6335841"/>
              <a:gd name="connsiteX8" fmla="*/ 1113 w 6722760"/>
              <a:gd name="connsiteY8" fmla="*/ 2643175 h 6335841"/>
              <a:gd name="connsiteX0" fmla="*/ 1113 w 6722760"/>
              <a:gd name="connsiteY0" fmla="*/ 2643175 h 6429468"/>
              <a:gd name="connsiteX1" fmla="*/ 683437 w 6722760"/>
              <a:gd name="connsiteY1" fmla="*/ 582879 h 6429468"/>
              <a:gd name="connsiteX2" fmla="*/ 3609351 w 6722760"/>
              <a:gd name="connsiteY2" fmla="*/ 5105 h 6429468"/>
              <a:gd name="connsiteX3" fmla="*/ 5750737 w 6722760"/>
              <a:gd name="connsiteY3" fmla="*/ 506679 h 6429468"/>
              <a:gd name="connsiteX4" fmla="*/ 6722289 w 6722760"/>
              <a:gd name="connsiteY4" fmla="*/ 3271825 h 6429468"/>
              <a:gd name="connsiteX5" fmla="*/ 5217337 w 6722760"/>
              <a:gd name="connsiteY5" fmla="*/ 5821630 h 6429468"/>
              <a:gd name="connsiteX6" fmla="*/ 2580651 w 6722760"/>
              <a:gd name="connsiteY6" fmla="*/ 6348045 h 6429468"/>
              <a:gd name="connsiteX7" fmla="*/ 569137 w 6722760"/>
              <a:gd name="connsiteY7" fmla="*/ 4450028 h 6429468"/>
              <a:gd name="connsiteX8" fmla="*/ 1113 w 6722760"/>
              <a:gd name="connsiteY8" fmla="*/ 2643175 h 6429468"/>
              <a:gd name="connsiteX0" fmla="*/ 1113 w 6722760"/>
              <a:gd name="connsiteY0" fmla="*/ 2643175 h 6278447"/>
              <a:gd name="connsiteX1" fmla="*/ 683437 w 6722760"/>
              <a:gd name="connsiteY1" fmla="*/ 582879 h 6278447"/>
              <a:gd name="connsiteX2" fmla="*/ 3609351 w 6722760"/>
              <a:gd name="connsiteY2" fmla="*/ 5105 h 6278447"/>
              <a:gd name="connsiteX3" fmla="*/ 5750737 w 6722760"/>
              <a:gd name="connsiteY3" fmla="*/ 506679 h 6278447"/>
              <a:gd name="connsiteX4" fmla="*/ 6722289 w 6722760"/>
              <a:gd name="connsiteY4" fmla="*/ 3271825 h 6278447"/>
              <a:gd name="connsiteX5" fmla="*/ 5217337 w 6722760"/>
              <a:gd name="connsiteY5" fmla="*/ 5821630 h 6278447"/>
              <a:gd name="connsiteX6" fmla="*/ 2523501 w 6722760"/>
              <a:gd name="connsiteY6" fmla="*/ 6157545 h 6278447"/>
              <a:gd name="connsiteX7" fmla="*/ 569137 w 6722760"/>
              <a:gd name="connsiteY7" fmla="*/ 4450028 h 6278447"/>
              <a:gd name="connsiteX8" fmla="*/ 1113 w 6722760"/>
              <a:gd name="connsiteY8" fmla="*/ 2643175 h 6278447"/>
              <a:gd name="connsiteX0" fmla="*/ 1113 w 6722760"/>
              <a:gd name="connsiteY0" fmla="*/ 2643175 h 6191092"/>
              <a:gd name="connsiteX1" fmla="*/ 683437 w 6722760"/>
              <a:gd name="connsiteY1" fmla="*/ 582879 h 6191092"/>
              <a:gd name="connsiteX2" fmla="*/ 3609351 w 6722760"/>
              <a:gd name="connsiteY2" fmla="*/ 5105 h 6191092"/>
              <a:gd name="connsiteX3" fmla="*/ 5750737 w 6722760"/>
              <a:gd name="connsiteY3" fmla="*/ 506679 h 6191092"/>
              <a:gd name="connsiteX4" fmla="*/ 6722289 w 6722760"/>
              <a:gd name="connsiteY4" fmla="*/ 3271825 h 6191092"/>
              <a:gd name="connsiteX5" fmla="*/ 5217337 w 6722760"/>
              <a:gd name="connsiteY5" fmla="*/ 5821630 h 6191092"/>
              <a:gd name="connsiteX6" fmla="*/ 2294901 w 6722760"/>
              <a:gd name="connsiteY6" fmla="*/ 6024195 h 6191092"/>
              <a:gd name="connsiteX7" fmla="*/ 569137 w 6722760"/>
              <a:gd name="connsiteY7" fmla="*/ 4450028 h 6191092"/>
              <a:gd name="connsiteX8" fmla="*/ 1113 w 6722760"/>
              <a:gd name="connsiteY8" fmla="*/ 2643175 h 6191092"/>
              <a:gd name="connsiteX0" fmla="*/ 1113 w 6722760"/>
              <a:gd name="connsiteY0" fmla="*/ 2643175 h 6278447"/>
              <a:gd name="connsiteX1" fmla="*/ 683437 w 6722760"/>
              <a:gd name="connsiteY1" fmla="*/ 582879 h 6278447"/>
              <a:gd name="connsiteX2" fmla="*/ 3609351 w 6722760"/>
              <a:gd name="connsiteY2" fmla="*/ 5105 h 6278447"/>
              <a:gd name="connsiteX3" fmla="*/ 5750737 w 6722760"/>
              <a:gd name="connsiteY3" fmla="*/ 506679 h 6278447"/>
              <a:gd name="connsiteX4" fmla="*/ 6722289 w 6722760"/>
              <a:gd name="connsiteY4" fmla="*/ 3271825 h 6278447"/>
              <a:gd name="connsiteX5" fmla="*/ 5217337 w 6722760"/>
              <a:gd name="connsiteY5" fmla="*/ 5821630 h 6278447"/>
              <a:gd name="connsiteX6" fmla="*/ 2218701 w 6722760"/>
              <a:gd name="connsiteY6" fmla="*/ 6157545 h 6278447"/>
              <a:gd name="connsiteX7" fmla="*/ 569137 w 6722760"/>
              <a:gd name="connsiteY7" fmla="*/ 4450028 h 6278447"/>
              <a:gd name="connsiteX8" fmla="*/ 1113 w 6722760"/>
              <a:gd name="connsiteY8" fmla="*/ 2643175 h 6278447"/>
              <a:gd name="connsiteX0" fmla="*/ 1113 w 6722760"/>
              <a:gd name="connsiteY0" fmla="*/ 2643175 h 6292344"/>
              <a:gd name="connsiteX1" fmla="*/ 683437 w 6722760"/>
              <a:gd name="connsiteY1" fmla="*/ 582879 h 6292344"/>
              <a:gd name="connsiteX2" fmla="*/ 3609351 w 6722760"/>
              <a:gd name="connsiteY2" fmla="*/ 5105 h 6292344"/>
              <a:gd name="connsiteX3" fmla="*/ 5750737 w 6722760"/>
              <a:gd name="connsiteY3" fmla="*/ 506679 h 6292344"/>
              <a:gd name="connsiteX4" fmla="*/ 6722289 w 6722760"/>
              <a:gd name="connsiteY4" fmla="*/ 3271825 h 6292344"/>
              <a:gd name="connsiteX5" fmla="*/ 5217337 w 6722760"/>
              <a:gd name="connsiteY5" fmla="*/ 5821630 h 6292344"/>
              <a:gd name="connsiteX6" fmla="*/ 2390151 w 6722760"/>
              <a:gd name="connsiteY6" fmla="*/ 6176595 h 6292344"/>
              <a:gd name="connsiteX7" fmla="*/ 569137 w 6722760"/>
              <a:gd name="connsiteY7" fmla="*/ 4450028 h 6292344"/>
              <a:gd name="connsiteX8" fmla="*/ 1113 w 6722760"/>
              <a:gd name="connsiteY8" fmla="*/ 2643175 h 6292344"/>
              <a:gd name="connsiteX0" fmla="*/ 25421 w 6747068"/>
              <a:gd name="connsiteY0" fmla="*/ 2651639 h 6300808"/>
              <a:gd name="connsiteX1" fmla="*/ 1317345 w 6747068"/>
              <a:gd name="connsiteY1" fmla="*/ 724693 h 6300808"/>
              <a:gd name="connsiteX2" fmla="*/ 3633659 w 6747068"/>
              <a:gd name="connsiteY2" fmla="*/ 13569 h 6300808"/>
              <a:gd name="connsiteX3" fmla="*/ 5775045 w 6747068"/>
              <a:gd name="connsiteY3" fmla="*/ 515143 h 6300808"/>
              <a:gd name="connsiteX4" fmla="*/ 6746597 w 6747068"/>
              <a:gd name="connsiteY4" fmla="*/ 3280289 h 6300808"/>
              <a:gd name="connsiteX5" fmla="*/ 5241645 w 6747068"/>
              <a:gd name="connsiteY5" fmla="*/ 5830094 h 6300808"/>
              <a:gd name="connsiteX6" fmla="*/ 2414459 w 6747068"/>
              <a:gd name="connsiteY6" fmla="*/ 6185059 h 6300808"/>
              <a:gd name="connsiteX7" fmla="*/ 593445 w 6747068"/>
              <a:gd name="connsiteY7" fmla="*/ 4458492 h 6300808"/>
              <a:gd name="connsiteX8" fmla="*/ 25421 w 6747068"/>
              <a:gd name="connsiteY8" fmla="*/ 2651639 h 6300808"/>
              <a:gd name="connsiteX0" fmla="*/ 14142 w 6735789"/>
              <a:gd name="connsiteY0" fmla="*/ 2640934 h 6290103"/>
              <a:gd name="connsiteX1" fmla="*/ 1077466 w 6735789"/>
              <a:gd name="connsiteY1" fmla="*/ 542538 h 6290103"/>
              <a:gd name="connsiteX2" fmla="*/ 3622380 w 6735789"/>
              <a:gd name="connsiteY2" fmla="*/ 2864 h 6290103"/>
              <a:gd name="connsiteX3" fmla="*/ 5763766 w 6735789"/>
              <a:gd name="connsiteY3" fmla="*/ 504438 h 6290103"/>
              <a:gd name="connsiteX4" fmla="*/ 6735318 w 6735789"/>
              <a:gd name="connsiteY4" fmla="*/ 3269584 h 6290103"/>
              <a:gd name="connsiteX5" fmla="*/ 5230366 w 6735789"/>
              <a:gd name="connsiteY5" fmla="*/ 5819389 h 6290103"/>
              <a:gd name="connsiteX6" fmla="*/ 2403180 w 6735789"/>
              <a:gd name="connsiteY6" fmla="*/ 6174354 h 6290103"/>
              <a:gd name="connsiteX7" fmla="*/ 582166 w 6735789"/>
              <a:gd name="connsiteY7" fmla="*/ 4447787 h 6290103"/>
              <a:gd name="connsiteX8" fmla="*/ 14142 w 6735789"/>
              <a:gd name="connsiteY8" fmla="*/ 2640934 h 6290103"/>
              <a:gd name="connsiteX0" fmla="*/ 7768 w 6729415"/>
              <a:gd name="connsiteY0" fmla="*/ 2644145 h 6293314"/>
              <a:gd name="connsiteX1" fmla="*/ 918692 w 6729415"/>
              <a:gd name="connsiteY1" fmla="*/ 412399 h 6293314"/>
              <a:gd name="connsiteX2" fmla="*/ 3616006 w 6729415"/>
              <a:gd name="connsiteY2" fmla="*/ 6075 h 6293314"/>
              <a:gd name="connsiteX3" fmla="*/ 5757392 w 6729415"/>
              <a:gd name="connsiteY3" fmla="*/ 507649 h 6293314"/>
              <a:gd name="connsiteX4" fmla="*/ 6728944 w 6729415"/>
              <a:gd name="connsiteY4" fmla="*/ 3272795 h 6293314"/>
              <a:gd name="connsiteX5" fmla="*/ 5223992 w 6729415"/>
              <a:gd name="connsiteY5" fmla="*/ 5822600 h 6293314"/>
              <a:gd name="connsiteX6" fmla="*/ 2396806 w 6729415"/>
              <a:gd name="connsiteY6" fmla="*/ 6177565 h 6293314"/>
              <a:gd name="connsiteX7" fmla="*/ 575792 w 6729415"/>
              <a:gd name="connsiteY7" fmla="*/ 4450998 h 6293314"/>
              <a:gd name="connsiteX8" fmla="*/ 7768 w 6729415"/>
              <a:gd name="connsiteY8" fmla="*/ 2644145 h 6293314"/>
              <a:gd name="connsiteX0" fmla="*/ 2778 w 6724425"/>
              <a:gd name="connsiteY0" fmla="*/ 2644145 h 6263682"/>
              <a:gd name="connsiteX1" fmla="*/ 913702 w 6724425"/>
              <a:gd name="connsiteY1" fmla="*/ 412399 h 6263682"/>
              <a:gd name="connsiteX2" fmla="*/ 3611016 w 6724425"/>
              <a:gd name="connsiteY2" fmla="*/ 6075 h 6263682"/>
              <a:gd name="connsiteX3" fmla="*/ 5752402 w 6724425"/>
              <a:gd name="connsiteY3" fmla="*/ 507649 h 6263682"/>
              <a:gd name="connsiteX4" fmla="*/ 6723954 w 6724425"/>
              <a:gd name="connsiteY4" fmla="*/ 3272795 h 6263682"/>
              <a:gd name="connsiteX5" fmla="*/ 5219002 w 6724425"/>
              <a:gd name="connsiteY5" fmla="*/ 5822600 h 6263682"/>
              <a:gd name="connsiteX6" fmla="*/ 2391816 w 6724425"/>
              <a:gd name="connsiteY6" fmla="*/ 6177565 h 6263682"/>
              <a:gd name="connsiteX7" fmla="*/ 685102 w 6724425"/>
              <a:gd name="connsiteY7" fmla="*/ 4851048 h 6263682"/>
              <a:gd name="connsiteX8" fmla="*/ 2778 w 6724425"/>
              <a:gd name="connsiteY8" fmla="*/ 2644145 h 6263682"/>
              <a:gd name="connsiteX0" fmla="*/ 11660 w 6733307"/>
              <a:gd name="connsiteY0" fmla="*/ 2644145 h 6297547"/>
              <a:gd name="connsiteX1" fmla="*/ 922584 w 6733307"/>
              <a:gd name="connsiteY1" fmla="*/ 412399 h 6297547"/>
              <a:gd name="connsiteX2" fmla="*/ 3619898 w 6733307"/>
              <a:gd name="connsiteY2" fmla="*/ 6075 h 6297547"/>
              <a:gd name="connsiteX3" fmla="*/ 5761284 w 6733307"/>
              <a:gd name="connsiteY3" fmla="*/ 507649 h 6297547"/>
              <a:gd name="connsiteX4" fmla="*/ 6732836 w 6733307"/>
              <a:gd name="connsiteY4" fmla="*/ 3272795 h 6297547"/>
              <a:gd name="connsiteX5" fmla="*/ 5227884 w 6733307"/>
              <a:gd name="connsiteY5" fmla="*/ 5822600 h 6297547"/>
              <a:gd name="connsiteX6" fmla="*/ 2400698 w 6733307"/>
              <a:gd name="connsiteY6" fmla="*/ 6177565 h 6297547"/>
              <a:gd name="connsiteX7" fmla="*/ 1436934 w 6733307"/>
              <a:gd name="connsiteY7" fmla="*/ 4393848 h 6297547"/>
              <a:gd name="connsiteX8" fmla="*/ 11660 w 6733307"/>
              <a:gd name="connsiteY8" fmla="*/ 2644145 h 6297547"/>
              <a:gd name="connsiteX0" fmla="*/ 11660 w 6733139"/>
              <a:gd name="connsiteY0" fmla="*/ 2644145 h 6440943"/>
              <a:gd name="connsiteX1" fmla="*/ 922584 w 6733139"/>
              <a:gd name="connsiteY1" fmla="*/ 412399 h 6440943"/>
              <a:gd name="connsiteX2" fmla="*/ 3619898 w 6733139"/>
              <a:gd name="connsiteY2" fmla="*/ 6075 h 6440943"/>
              <a:gd name="connsiteX3" fmla="*/ 5761284 w 6733139"/>
              <a:gd name="connsiteY3" fmla="*/ 507649 h 6440943"/>
              <a:gd name="connsiteX4" fmla="*/ 6732836 w 6733139"/>
              <a:gd name="connsiteY4" fmla="*/ 3272795 h 6440943"/>
              <a:gd name="connsiteX5" fmla="*/ 4789734 w 6733139"/>
              <a:gd name="connsiteY5" fmla="*/ 6127400 h 6440943"/>
              <a:gd name="connsiteX6" fmla="*/ 2400698 w 6733139"/>
              <a:gd name="connsiteY6" fmla="*/ 6177565 h 6440943"/>
              <a:gd name="connsiteX7" fmla="*/ 1436934 w 6733139"/>
              <a:gd name="connsiteY7" fmla="*/ 4393848 h 6440943"/>
              <a:gd name="connsiteX8" fmla="*/ 11660 w 6733139"/>
              <a:gd name="connsiteY8" fmla="*/ 2644145 h 6440943"/>
              <a:gd name="connsiteX0" fmla="*/ 11660 w 6733075"/>
              <a:gd name="connsiteY0" fmla="*/ 2644145 h 6527488"/>
              <a:gd name="connsiteX1" fmla="*/ 922584 w 6733075"/>
              <a:gd name="connsiteY1" fmla="*/ 412399 h 6527488"/>
              <a:gd name="connsiteX2" fmla="*/ 3619898 w 6733075"/>
              <a:gd name="connsiteY2" fmla="*/ 6075 h 6527488"/>
              <a:gd name="connsiteX3" fmla="*/ 5761284 w 6733075"/>
              <a:gd name="connsiteY3" fmla="*/ 507649 h 6527488"/>
              <a:gd name="connsiteX4" fmla="*/ 6732836 w 6733075"/>
              <a:gd name="connsiteY4" fmla="*/ 3272795 h 6527488"/>
              <a:gd name="connsiteX5" fmla="*/ 4465884 w 6733075"/>
              <a:gd name="connsiteY5" fmla="*/ 6260750 h 6527488"/>
              <a:gd name="connsiteX6" fmla="*/ 2400698 w 6733075"/>
              <a:gd name="connsiteY6" fmla="*/ 6177565 h 6527488"/>
              <a:gd name="connsiteX7" fmla="*/ 1436934 w 6733075"/>
              <a:gd name="connsiteY7" fmla="*/ 4393848 h 6527488"/>
              <a:gd name="connsiteX8" fmla="*/ 11660 w 6733075"/>
              <a:gd name="connsiteY8" fmla="*/ 2644145 h 6527488"/>
              <a:gd name="connsiteX0" fmla="*/ 18788 w 6740203"/>
              <a:gd name="connsiteY0" fmla="*/ 2699466 h 6582809"/>
              <a:gd name="connsiteX1" fmla="*/ 834462 w 6740203"/>
              <a:gd name="connsiteY1" fmla="*/ 1458320 h 6582809"/>
              <a:gd name="connsiteX2" fmla="*/ 3627026 w 6740203"/>
              <a:gd name="connsiteY2" fmla="*/ 61396 h 6582809"/>
              <a:gd name="connsiteX3" fmla="*/ 5768412 w 6740203"/>
              <a:gd name="connsiteY3" fmla="*/ 562970 h 6582809"/>
              <a:gd name="connsiteX4" fmla="*/ 6739964 w 6740203"/>
              <a:gd name="connsiteY4" fmla="*/ 3328116 h 6582809"/>
              <a:gd name="connsiteX5" fmla="*/ 4473012 w 6740203"/>
              <a:gd name="connsiteY5" fmla="*/ 6316071 h 6582809"/>
              <a:gd name="connsiteX6" fmla="*/ 2407826 w 6740203"/>
              <a:gd name="connsiteY6" fmla="*/ 6232886 h 6582809"/>
              <a:gd name="connsiteX7" fmla="*/ 1444062 w 6740203"/>
              <a:gd name="connsiteY7" fmla="*/ 4449169 h 6582809"/>
              <a:gd name="connsiteX8" fmla="*/ 18788 w 6740203"/>
              <a:gd name="connsiteY8" fmla="*/ 2699466 h 6582809"/>
              <a:gd name="connsiteX0" fmla="*/ 188244 w 6909659"/>
              <a:gd name="connsiteY0" fmla="*/ 2658000 h 6541343"/>
              <a:gd name="connsiteX1" fmla="*/ 413368 w 6909659"/>
              <a:gd name="connsiteY1" fmla="*/ 826304 h 6541343"/>
              <a:gd name="connsiteX2" fmla="*/ 3796482 w 6909659"/>
              <a:gd name="connsiteY2" fmla="*/ 19930 h 6541343"/>
              <a:gd name="connsiteX3" fmla="*/ 5937868 w 6909659"/>
              <a:gd name="connsiteY3" fmla="*/ 521504 h 6541343"/>
              <a:gd name="connsiteX4" fmla="*/ 6909420 w 6909659"/>
              <a:gd name="connsiteY4" fmla="*/ 3286650 h 6541343"/>
              <a:gd name="connsiteX5" fmla="*/ 4642468 w 6909659"/>
              <a:gd name="connsiteY5" fmla="*/ 6274605 h 6541343"/>
              <a:gd name="connsiteX6" fmla="*/ 2577282 w 6909659"/>
              <a:gd name="connsiteY6" fmla="*/ 6191420 h 6541343"/>
              <a:gd name="connsiteX7" fmla="*/ 1613518 w 6909659"/>
              <a:gd name="connsiteY7" fmla="*/ 4407703 h 6541343"/>
              <a:gd name="connsiteX8" fmla="*/ 188244 w 6909659"/>
              <a:gd name="connsiteY8" fmla="*/ 2658000 h 6541343"/>
              <a:gd name="connsiteX0" fmla="*/ 132036 w 6853451"/>
              <a:gd name="connsiteY0" fmla="*/ 2649154 h 6532497"/>
              <a:gd name="connsiteX1" fmla="*/ 471460 w 6853451"/>
              <a:gd name="connsiteY1" fmla="*/ 684108 h 6532497"/>
              <a:gd name="connsiteX2" fmla="*/ 3740274 w 6853451"/>
              <a:gd name="connsiteY2" fmla="*/ 11084 h 6532497"/>
              <a:gd name="connsiteX3" fmla="*/ 5881660 w 6853451"/>
              <a:gd name="connsiteY3" fmla="*/ 512658 h 6532497"/>
              <a:gd name="connsiteX4" fmla="*/ 6853212 w 6853451"/>
              <a:gd name="connsiteY4" fmla="*/ 3277804 h 6532497"/>
              <a:gd name="connsiteX5" fmla="*/ 4586260 w 6853451"/>
              <a:gd name="connsiteY5" fmla="*/ 6265759 h 6532497"/>
              <a:gd name="connsiteX6" fmla="*/ 2521074 w 6853451"/>
              <a:gd name="connsiteY6" fmla="*/ 6182574 h 6532497"/>
              <a:gd name="connsiteX7" fmla="*/ 1557310 w 6853451"/>
              <a:gd name="connsiteY7" fmla="*/ 4398857 h 6532497"/>
              <a:gd name="connsiteX8" fmla="*/ 132036 w 6853451"/>
              <a:gd name="connsiteY8" fmla="*/ 2649154 h 6532497"/>
              <a:gd name="connsiteX0" fmla="*/ 31773 w 6753188"/>
              <a:gd name="connsiteY0" fmla="*/ 2639871 h 6523214"/>
              <a:gd name="connsiteX1" fmla="*/ 733147 w 6753188"/>
              <a:gd name="connsiteY1" fmla="*/ 522425 h 6523214"/>
              <a:gd name="connsiteX2" fmla="*/ 3640011 w 6753188"/>
              <a:gd name="connsiteY2" fmla="*/ 1801 h 6523214"/>
              <a:gd name="connsiteX3" fmla="*/ 5781397 w 6753188"/>
              <a:gd name="connsiteY3" fmla="*/ 503375 h 6523214"/>
              <a:gd name="connsiteX4" fmla="*/ 6752949 w 6753188"/>
              <a:gd name="connsiteY4" fmla="*/ 3268521 h 6523214"/>
              <a:gd name="connsiteX5" fmla="*/ 4485997 w 6753188"/>
              <a:gd name="connsiteY5" fmla="*/ 6256476 h 6523214"/>
              <a:gd name="connsiteX6" fmla="*/ 2420811 w 6753188"/>
              <a:gd name="connsiteY6" fmla="*/ 6173291 h 6523214"/>
              <a:gd name="connsiteX7" fmla="*/ 1457047 w 6753188"/>
              <a:gd name="connsiteY7" fmla="*/ 4389574 h 6523214"/>
              <a:gd name="connsiteX8" fmla="*/ 31773 w 6753188"/>
              <a:gd name="connsiteY8" fmla="*/ 2639871 h 65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3188" h="6523214">
                <a:moveTo>
                  <a:pt x="31773" y="2639871"/>
                </a:moveTo>
                <a:cubicBezTo>
                  <a:pt x="-88877" y="1995346"/>
                  <a:pt x="131774" y="962103"/>
                  <a:pt x="733147" y="522425"/>
                </a:cubicBezTo>
                <a:cubicBezTo>
                  <a:pt x="1334520" y="82747"/>
                  <a:pt x="2798636" y="4976"/>
                  <a:pt x="3640011" y="1801"/>
                </a:cubicBezTo>
                <a:cubicBezTo>
                  <a:pt x="4481386" y="-1374"/>
                  <a:pt x="5262574" y="-41078"/>
                  <a:pt x="5781397" y="503375"/>
                </a:cubicBezTo>
                <a:cubicBezTo>
                  <a:pt x="6300220" y="1047828"/>
                  <a:pt x="6730724" y="2471596"/>
                  <a:pt x="6752949" y="3268521"/>
                </a:cubicBezTo>
                <a:cubicBezTo>
                  <a:pt x="6775174" y="4065446"/>
                  <a:pt x="5246120" y="5778698"/>
                  <a:pt x="4485997" y="6256476"/>
                </a:cubicBezTo>
                <a:cubicBezTo>
                  <a:pt x="3725874" y="6734254"/>
                  <a:pt x="2925636" y="6484441"/>
                  <a:pt x="2420811" y="6173291"/>
                </a:cubicBezTo>
                <a:cubicBezTo>
                  <a:pt x="1915986" y="5862141"/>
                  <a:pt x="1817120" y="4972127"/>
                  <a:pt x="1457047" y="4389574"/>
                </a:cubicBezTo>
                <a:cubicBezTo>
                  <a:pt x="1096974" y="3807021"/>
                  <a:pt x="152423" y="3284396"/>
                  <a:pt x="31773" y="2639871"/>
                </a:cubicBezTo>
                <a:close/>
              </a:path>
            </a:pathLst>
          </a:cu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E19E7A-64FF-42A4-A8EB-1BC6C65EBE6E}"/>
              </a:ext>
            </a:extLst>
          </p:cNvPr>
          <p:cNvSpPr txBox="1"/>
          <p:nvPr/>
        </p:nvSpPr>
        <p:spPr>
          <a:xfrm>
            <a:off x="1402699" y="703228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6400" dirty="0">
                <a:solidFill>
                  <a:srgbClr val="6991C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修課特性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7D99EF2-2B68-4933-A33A-D12BF2E9EEA9}"/>
              </a:ext>
            </a:extLst>
          </p:cNvPr>
          <p:cNvSpPr txBox="1"/>
          <p:nvPr/>
        </p:nvSpPr>
        <p:spPr>
          <a:xfrm>
            <a:off x="1572034" y="1864267"/>
            <a:ext cx="7213815" cy="52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2823" dirty="0">
                <a:solidFill>
                  <a:srgbClr val="6991C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依照個人修課情況與在校學生修課比較。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605BA2C-2E9C-4126-8F69-18292B6EB24E}"/>
              </a:ext>
            </a:extLst>
          </p:cNvPr>
          <p:cNvSpPr txBox="1"/>
          <p:nvPr/>
        </p:nvSpPr>
        <p:spPr>
          <a:xfrm>
            <a:off x="13432743" y="853357"/>
            <a:ext cx="3378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4267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自主指數</a:t>
            </a:r>
            <a:endParaRPr lang="zh-TW" altLang="en-US" sz="4267" dirty="0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7964367-27AA-4299-9405-B988E4DCCFA9}"/>
              </a:ext>
            </a:extLst>
          </p:cNvPr>
          <p:cNvSpPr txBox="1"/>
          <p:nvPr/>
        </p:nvSpPr>
        <p:spPr>
          <a:xfrm>
            <a:off x="12987127" y="2127641"/>
            <a:ext cx="4371032" cy="292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8398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80</a:t>
            </a:r>
            <a:r>
              <a:rPr lang="zh-TW" altLang="en-US" sz="42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分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4F908B5-1CEE-41F1-B731-E6C79241F204}"/>
              </a:ext>
            </a:extLst>
          </p:cNvPr>
          <p:cNvSpPr txBox="1"/>
          <p:nvPr/>
        </p:nvSpPr>
        <p:spPr>
          <a:xfrm>
            <a:off x="12999007" y="5369385"/>
            <a:ext cx="337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zh-TW" altLang="en-US" sz="4800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從眾</a:t>
            </a:r>
            <a:endParaRPr lang="en-US" altLang="zh-TW" sz="4800" dirty="0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F9A137D-1527-460D-8017-3890619801C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rot="17229813">
            <a:off x="3486754" y="6436219"/>
            <a:ext cx="5161287" cy="5161287"/>
            <a:chOff x="3172213" y="4330241"/>
            <a:chExt cx="2618730" cy="2618730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1501A5E8-05D3-46F2-9EB0-E14A46D94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7012" y="4330241"/>
              <a:ext cx="280940" cy="1272493"/>
            </a:xfrm>
            <a:prstGeom prst="rect">
              <a:avLst/>
            </a:prstGeom>
          </p:spPr>
        </p:pic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C33C9E66-81AB-4AAD-996C-EFC59FCC026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172213" y="4330241"/>
              <a:ext cx="2618730" cy="2618730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23"/>
            </a:p>
          </p:txBody>
        </p:sp>
      </p:grpSp>
      <p:sp>
        <p:nvSpPr>
          <p:cNvPr id="21" name="箭號: 弧形上彎 20">
            <a:hlinkClick r:id="rId6" action="ppaction://hlinksldjump"/>
            <a:extLst>
              <a:ext uri="{FF2B5EF4-FFF2-40B4-BE49-F238E27FC236}">
                <a16:creationId xmlns:a16="http://schemas.microsoft.com/office/drawing/2014/main" id="{2976EF34-8CCB-4C4C-A20C-ED755B7D66C1}"/>
              </a:ext>
            </a:extLst>
          </p:cNvPr>
          <p:cNvSpPr/>
          <p:nvPr/>
        </p:nvSpPr>
        <p:spPr>
          <a:xfrm>
            <a:off x="17566662" y="8684940"/>
            <a:ext cx="350476" cy="247248"/>
          </a:xfrm>
          <a:prstGeom prst="curved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2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0">
                                      <p:cBhvr>
                                        <p:cTn id="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9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橢圓 52">
            <a:extLst>
              <a:ext uri="{FF2B5EF4-FFF2-40B4-BE49-F238E27FC236}">
                <a16:creationId xmlns:a16="http://schemas.microsoft.com/office/drawing/2014/main" id="{0E693C0F-E847-42FB-B319-D84E324C21A6}"/>
              </a:ext>
            </a:extLst>
          </p:cNvPr>
          <p:cNvSpPr/>
          <p:nvPr/>
        </p:nvSpPr>
        <p:spPr>
          <a:xfrm>
            <a:off x="12783324" y="5150438"/>
            <a:ext cx="1594218" cy="159421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E81E555D-64E9-455E-ADCA-3587E08BE2AD}"/>
              </a:ext>
            </a:extLst>
          </p:cNvPr>
          <p:cNvSpPr/>
          <p:nvPr/>
        </p:nvSpPr>
        <p:spPr>
          <a:xfrm>
            <a:off x="9396936" y="5113730"/>
            <a:ext cx="1594218" cy="159421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8" name="圖片 77">
            <a:extLst>
              <a:ext uri="{FF2B5EF4-FFF2-40B4-BE49-F238E27FC236}">
                <a16:creationId xmlns:a16="http://schemas.microsoft.com/office/drawing/2014/main" id="{1E81392C-B649-4A0A-847E-9A1B35332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97B2D8"/>
              </a:clrFrom>
              <a:clrTo>
                <a:srgbClr val="97B2D8">
                  <a:alpha val="0"/>
                </a:srgbClr>
              </a:clrTo>
            </a:clrChange>
            <a:duotone>
              <a:prstClr val="black"/>
              <a:srgbClr val="F5F5F5">
                <a:alpha val="2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9357" b="50000"/>
          <a:stretch/>
        </p:blipFill>
        <p:spPr>
          <a:xfrm rot="16200000">
            <a:off x="12767735" y="3557824"/>
            <a:ext cx="9008533" cy="1943976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AA0CA3CB-7D9D-4809-AD84-EC69FD8029E9}"/>
              </a:ext>
            </a:extLst>
          </p:cNvPr>
          <p:cNvGrpSpPr/>
          <p:nvPr/>
        </p:nvGrpSpPr>
        <p:grpSpPr>
          <a:xfrm>
            <a:off x="7057264" y="8032762"/>
            <a:ext cx="4173472" cy="429761"/>
            <a:chOff x="4249444" y="1360915"/>
            <a:chExt cx="3130104" cy="15073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15EE8F39-9072-40FF-AA3A-3968ED85FA51}"/>
                </a:ext>
              </a:extLst>
            </p:cNvPr>
            <p:cNvGrpSpPr/>
            <p:nvPr/>
          </p:nvGrpSpPr>
          <p:grpSpPr>
            <a:xfrm>
              <a:off x="5208468" y="1360915"/>
              <a:ext cx="2171080" cy="150738"/>
              <a:chOff x="1253325" y="1155633"/>
              <a:chExt cx="2171080" cy="150738"/>
            </a:xfrm>
          </p:grpSpPr>
          <p:sp>
            <p:nvSpPr>
              <p:cNvPr id="19" name="矩形: 圓角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8974141-F475-4DD2-82C6-FE056920F1C2}"/>
                  </a:ext>
                </a:extLst>
              </p:cNvPr>
              <p:cNvSpPr/>
              <p:nvPr/>
            </p:nvSpPr>
            <p:spPr>
              <a:xfrm>
                <a:off x="2324974" y="1155633"/>
                <a:ext cx="786115" cy="15073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11" name="矩形: 圓角 1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403E1BB-B216-4D7C-8D3D-2933A80394FE}"/>
                  </a:ext>
                </a:extLst>
              </p:cNvPr>
              <p:cNvSpPr/>
              <p:nvPr/>
            </p:nvSpPr>
            <p:spPr>
              <a:xfrm>
                <a:off x="1253325" y="1155633"/>
                <a:ext cx="890644" cy="15073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8" name="文字方塊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6778BBB-920C-4995-BB09-63DA7CDC34F7}"/>
                  </a:ext>
                </a:extLst>
              </p:cNvPr>
              <p:cNvSpPr txBox="1"/>
              <p:nvPr/>
            </p:nvSpPr>
            <p:spPr>
              <a:xfrm>
                <a:off x="1292789" y="1168937"/>
                <a:ext cx="1010313" cy="125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TW" altLang="en-US" sz="1733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課程推薦</a:t>
                </a:r>
              </a:p>
            </p:txBody>
          </p:sp>
          <p:sp>
            <p:nvSpPr>
              <p:cNvPr id="10" name="文字方塊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133F098-9EDC-44F7-97F4-E038E39E08B7}"/>
                  </a:ext>
                </a:extLst>
              </p:cNvPr>
              <p:cNvSpPr txBox="1"/>
              <p:nvPr/>
            </p:nvSpPr>
            <p:spPr>
              <a:xfrm>
                <a:off x="2391141" y="1163857"/>
                <a:ext cx="1033264" cy="125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TW" altLang="en-US" sz="1733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回首頁</a:t>
                </a:r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71B532E-3770-46E2-BE1C-FC1EBF18F39E}"/>
                </a:ext>
              </a:extLst>
            </p:cNvPr>
            <p:cNvSpPr txBox="1"/>
            <p:nvPr/>
          </p:nvSpPr>
          <p:spPr>
            <a:xfrm>
              <a:off x="4249444" y="1380208"/>
              <a:ext cx="844014" cy="1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733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下一步：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A6D06C36-EFC6-4C51-9BB4-F345FDFEBC17}"/>
              </a:ext>
            </a:extLst>
          </p:cNvPr>
          <p:cNvSpPr txBox="1"/>
          <p:nvPr/>
        </p:nvSpPr>
        <p:spPr>
          <a:xfrm>
            <a:off x="7965762" y="774479"/>
            <a:ext cx="2356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你的</a:t>
            </a:r>
            <a:r>
              <a:rPr lang="en-US" altLang="zh-TW" sz="3200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...</a:t>
            </a:r>
            <a:endParaRPr lang="zh-TW" altLang="en-US" sz="3200" dirty="0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AB013EA9-B157-43A4-9B31-96ADB05A2B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97B2D8"/>
              </a:clrFrom>
              <a:clrTo>
                <a:srgbClr val="97B2D8">
                  <a:alpha val="0"/>
                </a:srgbClr>
              </a:clrTo>
            </a:clrChange>
            <a:duotone>
              <a:prstClr val="black"/>
              <a:srgbClr val="F5F5F5">
                <a:alpha val="2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0644" r="-2048" b="52643"/>
          <a:stretch/>
        </p:blipFill>
        <p:spPr>
          <a:xfrm rot="5400000">
            <a:off x="-3702044" y="3900942"/>
            <a:ext cx="9270863" cy="1866775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1E6C98E4-7C5E-41F1-9FF3-F893FEDBD4D5}"/>
              </a:ext>
            </a:extLst>
          </p:cNvPr>
          <p:cNvGrpSpPr/>
          <p:nvPr/>
        </p:nvGrpSpPr>
        <p:grpSpPr>
          <a:xfrm>
            <a:off x="4452683" y="2269582"/>
            <a:ext cx="8310979" cy="3403300"/>
            <a:chOff x="5241799" y="2152351"/>
            <a:chExt cx="8310979" cy="3403300"/>
          </a:xfrm>
        </p:grpSpPr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815CD39E-7D02-4D1A-A1BA-C9C3FE248C54}"/>
                </a:ext>
              </a:extLst>
            </p:cNvPr>
            <p:cNvSpPr txBox="1"/>
            <p:nvPr/>
          </p:nvSpPr>
          <p:spPr>
            <a:xfrm>
              <a:off x="9355025" y="4582564"/>
              <a:ext cx="4197753" cy="973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TW" altLang="en-US" sz="4267" dirty="0">
                <a:solidFill>
                  <a:prstClr val="white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85F1396-48DC-43F3-82EF-A2B38E1E3EDB}"/>
                </a:ext>
              </a:extLst>
            </p:cNvPr>
            <p:cNvGrpSpPr/>
            <p:nvPr/>
          </p:nvGrpSpPr>
          <p:grpSpPr>
            <a:xfrm>
              <a:off x="5241799" y="2152351"/>
              <a:ext cx="4304327" cy="1743839"/>
              <a:chOff x="3169342" y="1614259"/>
              <a:chExt cx="3228245" cy="1307879"/>
            </a:xfrm>
          </p:grpSpPr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CFC595D-6505-442D-8285-BE9907265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9342" y="2922138"/>
                <a:ext cx="296003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E36B4C5-2EA4-473A-9720-3B8000459C25}"/>
                  </a:ext>
                </a:extLst>
              </p:cNvPr>
              <p:cNvSpPr txBox="1"/>
              <p:nvPr/>
            </p:nvSpPr>
            <p:spPr>
              <a:xfrm>
                <a:off x="4630230" y="2377841"/>
                <a:ext cx="1767357" cy="43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適合領域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45C51E6E-404F-400B-AB8E-AC8088EE6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68519" y="1614259"/>
                <a:ext cx="1266825" cy="1057275"/>
              </a:xfrm>
              <a:prstGeom prst="rect">
                <a:avLst/>
              </a:prstGeom>
            </p:spPr>
          </p:pic>
        </p:grp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E3FCF44E-7393-433E-BCC0-605088C51263}"/>
              </a:ext>
            </a:extLst>
          </p:cNvPr>
          <p:cNvSpPr txBox="1"/>
          <p:nvPr/>
        </p:nvSpPr>
        <p:spPr>
          <a:xfrm>
            <a:off x="9920166" y="5682926"/>
            <a:ext cx="2124959" cy="752835"/>
          </a:xfrm>
          <a:prstGeom prst="rect">
            <a:avLst/>
          </a:prstGeom>
          <a:solidFill>
            <a:srgbClr val="6990C7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prstClr val="white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程式設計</a:t>
            </a:r>
            <a:endParaRPr lang="en-US" altLang="zh-TW" sz="3200" dirty="0">
              <a:solidFill>
                <a:prstClr val="white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81C9FD4-8EFA-4DE1-AA7D-FCD52191A990}"/>
              </a:ext>
            </a:extLst>
          </p:cNvPr>
          <p:cNvGrpSpPr/>
          <p:nvPr/>
        </p:nvGrpSpPr>
        <p:grpSpPr>
          <a:xfrm>
            <a:off x="4452685" y="4961270"/>
            <a:ext cx="4304320" cy="1736752"/>
            <a:chOff x="3169347" y="3816079"/>
            <a:chExt cx="3228240" cy="1302564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14D4199-CC9B-4D2D-AFE6-66B33DFB37FC}"/>
                </a:ext>
              </a:extLst>
            </p:cNvPr>
            <p:cNvCxnSpPr>
              <a:cxnSpLocks/>
            </p:cNvCxnSpPr>
            <p:nvPr/>
          </p:nvCxnSpPr>
          <p:spPr>
            <a:xfrm>
              <a:off x="3169347" y="5118643"/>
              <a:ext cx="296003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F10C0AC-F869-49F3-A5E1-1115FA32A8FB}"/>
                </a:ext>
              </a:extLst>
            </p:cNvPr>
            <p:cNvSpPr txBox="1"/>
            <p:nvPr/>
          </p:nvSpPr>
          <p:spPr>
            <a:xfrm>
              <a:off x="4630230" y="4574343"/>
              <a:ext cx="17673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擅長能力</a:t>
              </a:r>
            </a:p>
          </p:txBody>
        </p:sp>
        <p:pic>
          <p:nvPicPr>
            <p:cNvPr id="15" name="圖形 14">
              <a:extLst>
                <a:ext uri="{FF2B5EF4-FFF2-40B4-BE49-F238E27FC236}">
                  <a16:creationId xmlns:a16="http://schemas.microsoft.com/office/drawing/2014/main" id="{102E18BF-CE99-4FA5-8CE5-F4920B963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95233" y="3816079"/>
              <a:ext cx="1375639" cy="1051959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D4E13E06-6513-4381-AD54-07AF8CEE56A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57"/>
          <a:stretch/>
        </p:blipFill>
        <p:spPr>
          <a:xfrm rot="16200000" flipH="1">
            <a:off x="-513458" y="7742968"/>
            <a:ext cx="1804572" cy="777651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E7308025-19D6-4D4D-B841-BE0C63F6ECEF}"/>
              </a:ext>
            </a:extLst>
          </p:cNvPr>
          <p:cNvSpPr/>
          <p:nvPr/>
        </p:nvSpPr>
        <p:spPr>
          <a:xfrm>
            <a:off x="10722515" y="3174186"/>
            <a:ext cx="982480" cy="4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適合度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pic>
        <p:nvPicPr>
          <p:cNvPr id="22" name="圖形 21">
            <a:extLst>
              <a:ext uri="{FF2B5EF4-FFF2-40B4-BE49-F238E27FC236}">
                <a16:creationId xmlns:a16="http://schemas.microsoft.com/office/drawing/2014/main" id="{F2A29402-0B31-4EFE-ABEC-B2564C987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72606" y="2902619"/>
            <a:ext cx="1001077" cy="135352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E05BE173-4615-412A-B44C-823C0839F6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758106" y="2902619"/>
            <a:ext cx="750837" cy="135352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BF0609F-CED4-4F3B-86B5-6896572BE96E}"/>
              </a:ext>
            </a:extLst>
          </p:cNvPr>
          <p:cNvSpPr/>
          <p:nvPr/>
        </p:nvSpPr>
        <p:spPr>
          <a:xfrm>
            <a:off x="13422426" y="5682926"/>
            <a:ext cx="1415772" cy="752835"/>
          </a:xfrm>
          <a:prstGeom prst="rect">
            <a:avLst/>
          </a:prstGeom>
          <a:solidFill>
            <a:srgbClr val="6990C7"/>
          </a:solidFill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3200" dirty="0">
                <a:solidFill>
                  <a:prstClr val="white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機器人</a:t>
            </a:r>
            <a:endParaRPr lang="zh-TW" altLang="en-US" sz="2400" dirty="0">
              <a:solidFill>
                <a:prstClr val="white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40902C-EFB4-43E7-B41D-4A575AAE1168}"/>
              </a:ext>
            </a:extLst>
          </p:cNvPr>
          <p:cNvSpPr/>
          <p:nvPr/>
        </p:nvSpPr>
        <p:spPr>
          <a:xfrm>
            <a:off x="9081213" y="1920816"/>
            <a:ext cx="3089421" cy="67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機器人仿生科技</a:t>
            </a:r>
            <a:endParaRPr lang="en-US" altLang="zh-TW" sz="2800" dirty="0">
              <a:solidFill>
                <a:schemeClr val="bg1">
                  <a:lumMod val="95000"/>
                </a:schemeClr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E8586E-6C80-4FF8-B2DA-7A3FCB310A64}"/>
              </a:ext>
            </a:extLst>
          </p:cNvPr>
          <p:cNvSpPr/>
          <p:nvPr/>
        </p:nvSpPr>
        <p:spPr>
          <a:xfrm>
            <a:off x="12865034" y="1921936"/>
            <a:ext cx="1620957" cy="670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資訊通訊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481B275-CD61-447F-BB7F-93A42CC61F65}"/>
              </a:ext>
            </a:extLst>
          </p:cNvPr>
          <p:cNvSpPr/>
          <p:nvPr/>
        </p:nvSpPr>
        <p:spPr>
          <a:xfrm>
            <a:off x="10753444" y="366532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prstClr val="white">
                    <a:lumMod val="95000"/>
                  </a:prst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60%</a:t>
            </a:r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DD70658-E36C-4BD3-A71A-E6A9EAAE4278}"/>
              </a:ext>
            </a:extLst>
          </p:cNvPr>
          <p:cNvSpPr/>
          <p:nvPr/>
        </p:nvSpPr>
        <p:spPr>
          <a:xfrm>
            <a:off x="13757934" y="3174186"/>
            <a:ext cx="982480" cy="4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適合度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D6EAF58-C9F1-4651-A05C-641834EB19A3}"/>
              </a:ext>
            </a:extLst>
          </p:cNvPr>
          <p:cNvSpPr/>
          <p:nvPr/>
        </p:nvSpPr>
        <p:spPr>
          <a:xfrm>
            <a:off x="13788863" y="366532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prstClr val="white">
                    <a:lumMod val="95000"/>
                  </a:prst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88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9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A938A16C-9AEA-40A5-87EF-76C952BE3256}"/>
              </a:ext>
            </a:extLst>
          </p:cNvPr>
          <p:cNvSpPr/>
          <p:nvPr/>
        </p:nvSpPr>
        <p:spPr>
          <a:xfrm>
            <a:off x="1592952" y="1024779"/>
            <a:ext cx="787073" cy="7094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400" dirty="0">
                <a:solidFill>
                  <a:schemeClr val="bg1">
                    <a:lumMod val="95000"/>
                  </a:schemeClr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機器人仿生科技</a:t>
            </a:r>
            <a:endParaRPr lang="en-US" altLang="zh-TW" sz="4400" dirty="0">
              <a:solidFill>
                <a:schemeClr val="bg1">
                  <a:lumMod val="95000"/>
                </a:schemeClr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BA07F69-62D2-4A6D-B7BC-DBB9FEFF9906}"/>
              </a:ext>
            </a:extLst>
          </p:cNvPr>
          <p:cNvSpPr/>
          <p:nvPr/>
        </p:nvSpPr>
        <p:spPr>
          <a:xfrm>
            <a:off x="16395067" y="2548273"/>
            <a:ext cx="299981" cy="404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400" dirty="0">
                <a:solidFill>
                  <a:schemeClr val="bg1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資訊通訊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E7E5632-7844-41C6-8ED9-1E3E33D13660}"/>
              </a:ext>
            </a:extLst>
          </p:cNvPr>
          <p:cNvGrpSpPr/>
          <p:nvPr/>
        </p:nvGrpSpPr>
        <p:grpSpPr>
          <a:xfrm>
            <a:off x="3671152" y="-1026344"/>
            <a:ext cx="11454836" cy="11196688"/>
            <a:chOff x="3671152" y="-1026344"/>
            <a:chExt cx="11454836" cy="11196688"/>
          </a:xfrm>
        </p:grpSpPr>
        <p:sp>
          <p:nvSpPr>
            <p:cNvPr id="16" name="局部圓 15">
              <a:extLst>
                <a:ext uri="{FF2B5EF4-FFF2-40B4-BE49-F238E27FC236}">
                  <a16:creationId xmlns:a16="http://schemas.microsoft.com/office/drawing/2014/main" id="{F635FDD0-47B1-42E3-BE19-52240AA7D3E4}"/>
                </a:ext>
              </a:extLst>
            </p:cNvPr>
            <p:cNvSpPr/>
            <p:nvPr/>
          </p:nvSpPr>
          <p:spPr>
            <a:xfrm>
              <a:off x="3671152" y="-1026344"/>
              <a:ext cx="11196688" cy="11196688"/>
            </a:xfrm>
            <a:prstGeom prst="pie">
              <a:avLst>
                <a:gd name="adj1" fmla="val 348352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局部圓 47">
              <a:extLst>
                <a:ext uri="{FF2B5EF4-FFF2-40B4-BE49-F238E27FC236}">
                  <a16:creationId xmlns:a16="http://schemas.microsoft.com/office/drawing/2014/main" id="{49FC776A-B926-4C3C-BC67-380C1D347BF3}"/>
                </a:ext>
              </a:extLst>
            </p:cNvPr>
            <p:cNvSpPr/>
            <p:nvPr/>
          </p:nvSpPr>
          <p:spPr>
            <a:xfrm>
              <a:off x="3929300" y="-1026344"/>
              <a:ext cx="11196688" cy="11196688"/>
            </a:xfrm>
            <a:prstGeom prst="pie">
              <a:avLst>
                <a:gd name="adj1" fmla="val 16243320"/>
                <a:gd name="adj2" fmla="val 3404477"/>
              </a:avLst>
            </a:prstGeom>
            <a:solidFill>
              <a:srgbClr val="FF9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流程圖: 替代程序 27">
            <a:extLst>
              <a:ext uri="{FF2B5EF4-FFF2-40B4-BE49-F238E27FC236}">
                <a16:creationId xmlns:a16="http://schemas.microsoft.com/office/drawing/2014/main" id="{343D52A4-AF5B-439D-B6B1-E0ABB315175F}"/>
              </a:ext>
            </a:extLst>
          </p:cNvPr>
          <p:cNvSpPr/>
          <p:nvPr/>
        </p:nvSpPr>
        <p:spPr>
          <a:xfrm rot="5400000">
            <a:off x="8659315" y="2226332"/>
            <a:ext cx="1438351" cy="4691337"/>
          </a:xfrm>
          <a:prstGeom prst="flowChartAlternateProcess">
            <a:avLst/>
          </a:prstGeom>
          <a:solidFill>
            <a:srgbClr val="699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DEA2D3-3FE7-4BE7-A4B4-22BD8D0B3829}"/>
              </a:ext>
            </a:extLst>
          </p:cNvPr>
          <p:cNvSpPr/>
          <p:nvPr/>
        </p:nvSpPr>
        <p:spPr>
          <a:xfrm>
            <a:off x="7450125" y="3971836"/>
            <a:ext cx="6128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適合領域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7693FE-648B-4005-9935-6C4FA5CB8062}"/>
              </a:ext>
            </a:extLst>
          </p:cNvPr>
          <p:cNvGrpSpPr/>
          <p:nvPr/>
        </p:nvGrpSpPr>
        <p:grpSpPr>
          <a:xfrm>
            <a:off x="13973879" y="8220331"/>
            <a:ext cx="4173472" cy="429761"/>
            <a:chOff x="4249444" y="1360915"/>
            <a:chExt cx="3130104" cy="15073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9CA4DA7-5765-4636-AE98-E33FCA4EFED1}"/>
                </a:ext>
              </a:extLst>
            </p:cNvPr>
            <p:cNvGrpSpPr/>
            <p:nvPr/>
          </p:nvGrpSpPr>
          <p:grpSpPr>
            <a:xfrm>
              <a:off x="5208468" y="1360915"/>
              <a:ext cx="2171080" cy="150738"/>
              <a:chOff x="1253325" y="1155633"/>
              <a:chExt cx="2171080" cy="150738"/>
            </a:xfrm>
          </p:grpSpPr>
          <p:sp>
            <p:nvSpPr>
              <p:cNvPr id="12" name="矩形: 圓角 1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34730E-F79E-499D-AC67-9854DF769122}"/>
                  </a:ext>
                </a:extLst>
              </p:cNvPr>
              <p:cNvSpPr/>
              <p:nvPr/>
            </p:nvSpPr>
            <p:spPr>
              <a:xfrm>
                <a:off x="2324974" y="1155633"/>
                <a:ext cx="786115" cy="15073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13" name="矩形: 圓角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0DB132-FE66-4C0F-8A5A-AEDA7E878CFA}"/>
                  </a:ext>
                </a:extLst>
              </p:cNvPr>
              <p:cNvSpPr/>
              <p:nvPr/>
            </p:nvSpPr>
            <p:spPr>
              <a:xfrm>
                <a:off x="1253325" y="1155633"/>
                <a:ext cx="890644" cy="15073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14" name="文字方塊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B521A2B-F368-4566-BE0F-C78CB07D8811}"/>
                  </a:ext>
                </a:extLst>
              </p:cNvPr>
              <p:cNvSpPr txBox="1"/>
              <p:nvPr/>
            </p:nvSpPr>
            <p:spPr>
              <a:xfrm>
                <a:off x="1292789" y="1168937"/>
                <a:ext cx="1010313" cy="125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TW" altLang="en-US" sz="1733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課程推薦</a:t>
                </a:r>
              </a:p>
            </p:txBody>
          </p:sp>
          <p:sp>
            <p:nvSpPr>
              <p:cNvPr id="15" name="文字方塊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60E927A-53CE-4CCA-BAEC-95D2CECB815A}"/>
                  </a:ext>
                </a:extLst>
              </p:cNvPr>
              <p:cNvSpPr txBox="1"/>
              <p:nvPr/>
            </p:nvSpPr>
            <p:spPr>
              <a:xfrm>
                <a:off x="2391141" y="1163857"/>
                <a:ext cx="1033264" cy="125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TW" altLang="en-US" sz="1733" dirty="0">
                    <a:solidFill>
                      <a:schemeClr val="bg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回首頁</a:t>
                </a: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3A028CD-3414-41D2-B893-1136ADE224C2}"/>
                </a:ext>
              </a:extLst>
            </p:cNvPr>
            <p:cNvSpPr txBox="1"/>
            <p:nvPr/>
          </p:nvSpPr>
          <p:spPr>
            <a:xfrm>
              <a:off x="4249444" y="1380208"/>
              <a:ext cx="844014" cy="1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733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下一步：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27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991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流程圖: 資料 31">
            <a:extLst>
              <a:ext uri="{FF2B5EF4-FFF2-40B4-BE49-F238E27FC236}">
                <a16:creationId xmlns:a16="http://schemas.microsoft.com/office/drawing/2014/main" id="{8E2D039E-BBEE-4328-9605-07A6454DD89B}"/>
              </a:ext>
            </a:extLst>
          </p:cNvPr>
          <p:cNvSpPr/>
          <p:nvPr/>
        </p:nvSpPr>
        <p:spPr>
          <a:xfrm rot="1924783" flipH="1">
            <a:off x="-181801" y="9651306"/>
            <a:ext cx="2323935" cy="112722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60D4838-2333-4A77-AF31-8BF36288C639}"/>
              </a:ext>
            </a:extLst>
          </p:cNvPr>
          <p:cNvCxnSpPr>
            <a:cxnSpLocks/>
          </p:cNvCxnSpPr>
          <p:nvPr/>
        </p:nvCxnSpPr>
        <p:spPr>
          <a:xfrm>
            <a:off x="2407485" y="3041705"/>
            <a:ext cx="134730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90AA485-455D-4627-B27E-1C1D2DD81001}"/>
              </a:ext>
            </a:extLst>
          </p:cNvPr>
          <p:cNvGrpSpPr/>
          <p:nvPr/>
        </p:nvGrpSpPr>
        <p:grpSpPr>
          <a:xfrm>
            <a:off x="3063715" y="2486364"/>
            <a:ext cx="11616475" cy="416381"/>
            <a:chOff x="1535786" y="2112370"/>
            <a:chExt cx="8712356" cy="312283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A4BC7C8-8E8F-4744-827C-1C47FE215DB6}"/>
                </a:ext>
              </a:extLst>
            </p:cNvPr>
            <p:cNvSpPr txBox="1"/>
            <p:nvPr/>
          </p:nvSpPr>
          <p:spPr>
            <a:xfrm>
              <a:off x="2825522" y="2133742"/>
              <a:ext cx="1617205" cy="28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適合學期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037C2C56-348B-4F86-94A9-9E57E4BD0223}"/>
                </a:ext>
              </a:extLst>
            </p:cNvPr>
            <p:cNvSpPr txBox="1"/>
            <p:nvPr/>
          </p:nvSpPr>
          <p:spPr>
            <a:xfrm>
              <a:off x="4457317" y="2139914"/>
              <a:ext cx="1337368" cy="28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永久課號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EBB5954-274E-47DE-AA10-82ABFC7FBFA3}"/>
                </a:ext>
              </a:extLst>
            </p:cNvPr>
            <p:cNvSpPr txBox="1"/>
            <p:nvPr/>
          </p:nvSpPr>
          <p:spPr>
            <a:xfrm>
              <a:off x="6708594" y="2134005"/>
              <a:ext cx="1337368" cy="28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課程名稱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7D03847-CE8B-4001-BE48-4A68F1DCABE6}"/>
                </a:ext>
              </a:extLst>
            </p:cNvPr>
            <p:cNvSpPr txBox="1"/>
            <p:nvPr/>
          </p:nvSpPr>
          <p:spPr>
            <a:xfrm>
              <a:off x="1535786" y="2112370"/>
              <a:ext cx="836431" cy="28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適合度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5EDD4C0-DA77-4E72-8A28-198F48366108}"/>
                </a:ext>
              </a:extLst>
            </p:cNvPr>
            <p:cNvSpPr txBox="1"/>
            <p:nvPr/>
          </p:nvSpPr>
          <p:spPr>
            <a:xfrm>
              <a:off x="9291853" y="2134005"/>
              <a:ext cx="956289" cy="28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開課教師</a:t>
              </a:r>
            </a:p>
          </p:txBody>
        </p:sp>
      </p:grpSp>
      <p:sp>
        <p:nvSpPr>
          <p:cNvPr id="42" name="橢圓 41">
            <a:extLst>
              <a:ext uri="{FF2B5EF4-FFF2-40B4-BE49-F238E27FC236}">
                <a16:creationId xmlns:a16="http://schemas.microsoft.com/office/drawing/2014/main" id="{83027180-230A-47DF-8736-F39EC315D4D7}"/>
              </a:ext>
            </a:extLst>
          </p:cNvPr>
          <p:cNvSpPr/>
          <p:nvPr/>
        </p:nvSpPr>
        <p:spPr>
          <a:xfrm flipH="1">
            <a:off x="14871525" y="9236478"/>
            <a:ext cx="475375" cy="475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0AC7508D-7AD7-431E-B7D9-77E13676C8AF}"/>
              </a:ext>
            </a:extLst>
          </p:cNvPr>
          <p:cNvSpPr/>
          <p:nvPr/>
        </p:nvSpPr>
        <p:spPr>
          <a:xfrm rot="4500000" flipH="1">
            <a:off x="16812620" y="9094088"/>
            <a:ext cx="1458001" cy="12568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B155DBBD-FBF4-4836-AD83-BC0FAB4014FB}"/>
              </a:ext>
            </a:extLst>
          </p:cNvPr>
          <p:cNvSpPr/>
          <p:nvPr/>
        </p:nvSpPr>
        <p:spPr>
          <a:xfrm rot="20854113" flipH="1">
            <a:off x="13430142" y="10230165"/>
            <a:ext cx="1065231" cy="3483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8866D40-EDF7-4C4D-A889-25D0BBE68EDB}"/>
              </a:ext>
            </a:extLst>
          </p:cNvPr>
          <p:cNvGrpSpPr/>
          <p:nvPr/>
        </p:nvGrpSpPr>
        <p:grpSpPr>
          <a:xfrm>
            <a:off x="11056056" y="9363429"/>
            <a:ext cx="694653" cy="502367"/>
            <a:chOff x="7488060" y="7341015"/>
            <a:chExt cx="520990" cy="376775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D699173-E774-4E50-A2C2-A83970943006}"/>
                </a:ext>
              </a:extLst>
            </p:cNvPr>
            <p:cNvGrpSpPr/>
            <p:nvPr/>
          </p:nvGrpSpPr>
          <p:grpSpPr>
            <a:xfrm rot="631964" flipH="1">
              <a:off x="7488060" y="7341015"/>
              <a:ext cx="520989" cy="214885"/>
              <a:chOff x="3246544" y="5638779"/>
              <a:chExt cx="1866891" cy="770009"/>
            </a:xfrm>
          </p:grpSpPr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id="{1F5EB223-6023-4D34-91D3-F1B375A66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3246544" y="563877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1D195C9D-2DBE-4B05-8FE4-E77C4B809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3805053" y="574943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52" name="圖片 51">
                <a:extLst>
                  <a:ext uri="{FF2B5EF4-FFF2-40B4-BE49-F238E27FC236}">
                    <a16:creationId xmlns:a16="http://schemas.microsoft.com/office/drawing/2014/main" id="{8F693100-E2E0-4EC1-B232-8579C96B9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4363562" y="5860100"/>
                <a:ext cx="749873" cy="548688"/>
              </a:xfrm>
              <a:prstGeom prst="rect">
                <a:avLst/>
              </a:prstGeom>
            </p:spPr>
          </p:pic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E74731AD-4221-4FA7-9A41-6642CD72D5C1}"/>
                </a:ext>
              </a:extLst>
            </p:cNvPr>
            <p:cNvGrpSpPr/>
            <p:nvPr/>
          </p:nvGrpSpPr>
          <p:grpSpPr>
            <a:xfrm rot="11351541" flipH="1">
              <a:off x="7488061" y="7502905"/>
              <a:ext cx="520989" cy="214885"/>
              <a:chOff x="3246544" y="5638779"/>
              <a:chExt cx="1866891" cy="770009"/>
            </a:xfrm>
          </p:grpSpPr>
          <p:pic>
            <p:nvPicPr>
              <p:cNvPr id="56" name="圖片 55">
                <a:extLst>
                  <a:ext uri="{FF2B5EF4-FFF2-40B4-BE49-F238E27FC236}">
                    <a16:creationId xmlns:a16="http://schemas.microsoft.com/office/drawing/2014/main" id="{1C5359D6-25C2-4291-902B-F2FE76AF9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3246544" y="563877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57" name="圖片 56">
                <a:extLst>
                  <a:ext uri="{FF2B5EF4-FFF2-40B4-BE49-F238E27FC236}">
                    <a16:creationId xmlns:a16="http://schemas.microsoft.com/office/drawing/2014/main" id="{7ED21F48-CCD4-4112-ACED-22E1798C1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3805053" y="574943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58" name="圖片 57">
                <a:extLst>
                  <a:ext uri="{FF2B5EF4-FFF2-40B4-BE49-F238E27FC236}">
                    <a16:creationId xmlns:a16="http://schemas.microsoft.com/office/drawing/2014/main" id="{127FA285-D2B0-49AB-9692-F4513E1CA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229525">
                <a:off x="4363562" y="5860100"/>
                <a:ext cx="749873" cy="548688"/>
              </a:xfrm>
              <a:prstGeom prst="rect">
                <a:avLst/>
              </a:prstGeom>
            </p:spPr>
          </p:pic>
        </p:grp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AD3F305A-5415-4A00-B7F8-69F413ECAD67}"/>
              </a:ext>
            </a:extLst>
          </p:cNvPr>
          <p:cNvGrpSpPr/>
          <p:nvPr/>
        </p:nvGrpSpPr>
        <p:grpSpPr>
          <a:xfrm rot="8535665" flipH="1">
            <a:off x="3562643" y="9796961"/>
            <a:ext cx="694652" cy="286513"/>
            <a:chOff x="3246544" y="5638779"/>
            <a:chExt cx="1866891" cy="770009"/>
          </a:xfrm>
        </p:grpSpPr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74334ED5-6A02-4818-A77B-0329433AF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229525">
              <a:off x="3246544" y="5638779"/>
              <a:ext cx="749873" cy="548688"/>
            </a:xfrm>
            <a:prstGeom prst="rect">
              <a:avLst/>
            </a:prstGeom>
          </p:spPr>
        </p:pic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84122D1F-28C4-4CAF-9872-AB8C94859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229525">
              <a:off x="3805053" y="5749439"/>
              <a:ext cx="749873" cy="548688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4F06BF53-A381-4DBA-9AC2-35799C5F8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229525">
              <a:off x="4363562" y="5860100"/>
              <a:ext cx="749873" cy="548688"/>
            </a:xfrm>
            <a:prstGeom prst="rect">
              <a:avLst/>
            </a:prstGeom>
          </p:spPr>
        </p:pic>
      </p:grpSp>
      <p:sp>
        <p:nvSpPr>
          <p:cNvPr id="63" name="圓形: 空心 62">
            <a:extLst>
              <a:ext uri="{FF2B5EF4-FFF2-40B4-BE49-F238E27FC236}">
                <a16:creationId xmlns:a16="http://schemas.microsoft.com/office/drawing/2014/main" id="{EE8BF565-B2DD-485B-AFB3-B7B77D338D8E}"/>
              </a:ext>
            </a:extLst>
          </p:cNvPr>
          <p:cNvSpPr/>
          <p:nvPr/>
        </p:nvSpPr>
        <p:spPr>
          <a:xfrm flipH="1">
            <a:off x="12203423" y="9221041"/>
            <a:ext cx="834601" cy="834603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black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4" name="加號 63">
            <a:extLst>
              <a:ext uri="{FF2B5EF4-FFF2-40B4-BE49-F238E27FC236}">
                <a16:creationId xmlns:a16="http://schemas.microsoft.com/office/drawing/2014/main" id="{999A37FB-A37A-489F-A5BF-2D7BE0A93075}"/>
              </a:ext>
            </a:extLst>
          </p:cNvPr>
          <p:cNvSpPr/>
          <p:nvPr/>
        </p:nvSpPr>
        <p:spPr>
          <a:xfrm rot="19800000" flipH="1">
            <a:off x="9933656" y="9732921"/>
            <a:ext cx="773340" cy="77334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5" name="流程圖: 結束點 64">
            <a:extLst>
              <a:ext uri="{FF2B5EF4-FFF2-40B4-BE49-F238E27FC236}">
                <a16:creationId xmlns:a16="http://schemas.microsoft.com/office/drawing/2014/main" id="{40D30AF4-A1DA-4103-8782-4A824234CE5F}"/>
              </a:ext>
            </a:extLst>
          </p:cNvPr>
          <p:cNvSpPr/>
          <p:nvPr/>
        </p:nvSpPr>
        <p:spPr>
          <a:xfrm rot="19593097" flipH="1">
            <a:off x="8283543" y="9611458"/>
            <a:ext cx="1305576" cy="338001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6" name="波浪 65">
            <a:extLst>
              <a:ext uri="{FF2B5EF4-FFF2-40B4-BE49-F238E27FC236}">
                <a16:creationId xmlns:a16="http://schemas.microsoft.com/office/drawing/2014/main" id="{80E62874-E905-42C2-86B7-C1DDC34472E0}"/>
              </a:ext>
            </a:extLst>
          </p:cNvPr>
          <p:cNvSpPr/>
          <p:nvPr/>
        </p:nvSpPr>
        <p:spPr>
          <a:xfrm flipH="1">
            <a:off x="7097681" y="9420656"/>
            <a:ext cx="658224" cy="301881"/>
          </a:xfrm>
          <a:prstGeom prst="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928DECF2-C306-4796-BDC5-438A99AD141F}"/>
              </a:ext>
            </a:extLst>
          </p:cNvPr>
          <p:cNvSpPr/>
          <p:nvPr/>
        </p:nvSpPr>
        <p:spPr>
          <a:xfrm rot="19693678" flipH="1">
            <a:off x="5988510" y="9757210"/>
            <a:ext cx="863660" cy="7445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8" name="圓形: 空心 67">
            <a:extLst>
              <a:ext uri="{FF2B5EF4-FFF2-40B4-BE49-F238E27FC236}">
                <a16:creationId xmlns:a16="http://schemas.microsoft.com/office/drawing/2014/main" id="{1ED0457E-E8C5-4B0D-AAB0-ABBD61927067}"/>
              </a:ext>
            </a:extLst>
          </p:cNvPr>
          <p:cNvSpPr/>
          <p:nvPr/>
        </p:nvSpPr>
        <p:spPr>
          <a:xfrm flipH="1">
            <a:off x="5127706" y="9591116"/>
            <a:ext cx="438672" cy="438672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black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19424F89-89E9-4DC4-BEA2-7738DCA4D1D8}"/>
              </a:ext>
            </a:extLst>
          </p:cNvPr>
          <p:cNvGrpSpPr/>
          <p:nvPr/>
        </p:nvGrpSpPr>
        <p:grpSpPr>
          <a:xfrm rot="11404851" flipH="1">
            <a:off x="4120061" y="10500371"/>
            <a:ext cx="694652" cy="286513"/>
            <a:chOff x="3246544" y="5638779"/>
            <a:chExt cx="1866891" cy="770009"/>
          </a:xfrm>
        </p:grpSpPr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728BE2A2-B74A-49B6-9BD1-132935F31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229525">
              <a:off x="3246544" y="5638779"/>
              <a:ext cx="749873" cy="548688"/>
            </a:xfrm>
            <a:prstGeom prst="rect">
              <a:avLst/>
            </a:prstGeom>
          </p:spPr>
        </p:pic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F11964C1-6628-45D3-86A9-B781D04B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229525">
              <a:off x="3805053" y="5749439"/>
              <a:ext cx="749873" cy="548688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2DEBD1D6-BAE7-4BC3-AD0E-77751C9CB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229525">
              <a:off x="4363562" y="5860100"/>
              <a:ext cx="749873" cy="548688"/>
            </a:xfrm>
            <a:prstGeom prst="rect">
              <a:avLst/>
            </a:prstGeom>
          </p:spPr>
        </p:pic>
      </p:grp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A5E79C1A-4AD0-4A13-85BE-9B24BD0FEA49}"/>
              </a:ext>
            </a:extLst>
          </p:cNvPr>
          <p:cNvSpPr/>
          <p:nvPr/>
        </p:nvSpPr>
        <p:spPr>
          <a:xfrm rot="20854113" flipH="1" flipV="1">
            <a:off x="2451184" y="9546626"/>
            <a:ext cx="439347" cy="4141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4" name="流程圖: 資料 73">
            <a:extLst>
              <a:ext uri="{FF2B5EF4-FFF2-40B4-BE49-F238E27FC236}">
                <a16:creationId xmlns:a16="http://schemas.microsoft.com/office/drawing/2014/main" id="{2A6EACA0-5F48-474B-A972-35D631175115}"/>
              </a:ext>
            </a:extLst>
          </p:cNvPr>
          <p:cNvSpPr/>
          <p:nvPr/>
        </p:nvSpPr>
        <p:spPr>
          <a:xfrm rot="1924783" flipH="1">
            <a:off x="15498345" y="10007821"/>
            <a:ext cx="994948" cy="48259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4251BBF-0AFD-4E34-A39E-F57D263DD47F}"/>
              </a:ext>
            </a:extLst>
          </p:cNvPr>
          <p:cNvGrpSpPr/>
          <p:nvPr/>
        </p:nvGrpSpPr>
        <p:grpSpPr>
          <a:xfrm>
            <a:off x="2761043" y="3262644"/>
            <a:ext cx="12777480" cy="412295"/>
            <a:chOff x="1308782" y="2694589"/>
            <a:chExt cx="9583110" cy="309221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EA1F37B-4D66-4F75-9D7E-77D5BC47CE99}"/>
                </a:ext>
              </a:extLst>
            </p:cNvPr>
            <p:cNvGrpSpPr/>
            <p:nvPr/>
          </p:nvGrpSpPr>
          <p:grpSpPr>
            <a:xfrm>
              <a:off x="1663107" y="2694589"/>
              <a:ext cx="9228785" cy="307337"/>
              <a:chOff x="1663107" y="2694589"/>
              <a:chExt cx="9228785" cy="307337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455C1302-74A3-477D-BB21-643F7422A951}"/>
                  </a:ext>
                </a:extLst>
              </p:cNvPr>
              <p:cNvSpPr txBox="1"/>
              <p:nvPr/>
            </p:nvSpPr>
            <p:spPr>
              <a:xfrm>
                <a:off x="2970142" y="2694589"/>
                <a:ext cx="784296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108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下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69FFBB0-A281-4654-B3CC-86C2E037F21A}"/>
                  </a:ext>
                </a:extLst>
              </p:cNvPr>
              <p:cNvSpPr txBox="1"/>
              <p:nvPr/>
            </p:nvSpPr>
            <p:spPr>
              <a:xfrm>
                <a:off x="4443049" y="2694589"/>
                <a:ext cx="1110622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AAA1001</a:t>
                </a: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BEB6A2C8-CF89-4D42-8EAA-B1E3B4814B8D}"/>
                  </a:ext>
                </a:extLst>
              </p:cNvPr>
              <p:cNvSpPr txBox="1"/>
              <p:nvPr/>
            </p:nvSpPr>
            <p:spPr>
              <a:xfrm>
                <a:off x="6158102" y="2694589"/>
                <a:ext cx="2209851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人文與科學經典閱讀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(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二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)</a:t>
                </a: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09FA0F34-00AC-4C8C-B640-8FE49B6D5A24}"/>
                  </a:ext>
                </a:extLst>
              </p:cNvPr>
              <p:cNvSpPr txBox="1"/>
              <p:nvPr/>
            </p:nvSpPr>
            <p:spPr>
              <a:xfrm>
                <a:off x="8634313" y="2694589"/>
                <a:ext cx="2257579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孔乙己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1682305-1C6E-4E68-8616-7ECA1EABAE61}"/>
                  </a:ext>
                </a:extLst>
              </p:cNvPr>
              <p:cNvSpPr txBox="1"/>
              <p:nvPr/>
            </p:nvSpPr>
            <p:spPr>
              <a:xfrm>
                <a:off x="1663107" y="2717184"/>
                <a:ext cx="836431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87%</a:t>
                </a: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BDCDA98E-BDDF-4DD3-962F-3B0FAA3336E8}"/>
                </a:ext>
              </a:extLst>
            </p:cNvPr>
            <p:cNvGrpSpPr/>
            <p:nvPr/>
          </p:nvGrpSpPr>
          <p:grpSpPr>
            <a:xfrm>
              <a:off x="1308782" y="2737112"/>
              <a:ext cx="176858" cy="266698"/>
              <a:chOff x="1550573" y="4050109"/>
              <a:chExt cx="317413" cy="478655"/>
            </a:xfrm>
          </p:grpSpPr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AA69A7B-FCE9-44D0-AAA0-021FB3678B45}"/>
                  </a:ext>
                </a:extLst>
              </p:cNvPr>
              <p:cNvSpPr/>
              <p:nvPr/>
            </p:nvSpPr>
            <p:spPr>
              <a:xfrm>
                <a:off x="1550573" y="4053456"/>
                <a:ext cx="317413" cy="317408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16F78F62-59D0-43A1-A831-E644632744FE}"/>
                  </a:ext>
                </a:extLst>
              </p:cNvPr>
              <p:cNvSpPr txBox="1"/>
              <p:nvPr/>
            </p:nvSpPr>
            <p:spPr>
              <a:xfrm>
                <a:off x="1552536" y="4050109"/>
                <a:ext cx="228173" cy="317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933" dirty="0">
                    <a:solidFill>
                      <a:srgbClr val="FFD966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1</a:t>
                </a:r>
                <a:endParaRPr lang="zh-TW" altLang="en-US" sz="933" dirty="0">
                  <a:solidFill>
                    <a:srgbClr val="FFD966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55BB393-24DF-4107-B493-2A142970A07D}"/>
                  </a:ext>
                </a:extLst>
              </p:cNvPr>
              <p:cNvSpPr/>
              <p:nvPr/>
            </p:nvSpPr>
            <p:spPr>
              <a:xfrm rot="20234472">
                <a:off x="1726778" y="4376445"/>
                <a:ext cx="82055" cy="152312"/>
              </a:xfrm>
              <a:custGeom>
                <a:avLst/>
                <a:gdLst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0 w 223654"/>
                  <a:gd name="connsiteY3" fmla="*/ 485192 h 485192"/>
                  <a:gd name="connsiteX4" fmla="*/ 0 w 223654"/>
                  <a:gd name="connsiteY4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654" h="485192">
                    <a:moveTo>
                      <a:pt x="0" y="0"/>
                    </a:moveTo>
                    <a:lnTo>
                      <a:pt x="223654" y="0"/>
                    </a:lnTo>
                    <a:lnTo>
                      <a:pt x="223654" y="485192"/>
                    </a:lnTo>
                    <a:cubicBezTo>
                      <a:pt x="185061" y="483656"/>
                      <a:pt x="150355" y="440070"/>
                      <a:pt x="110490" y="425259"/>
                    </a:cubicBezTo>
                    <a:cubicBezTo>
                      <a:pt x="71014" y="436879"/>
                      <a:pt x="35791" y="464789"/>
                      <a:pt x="0" y="4851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185" name="矩形 86">
                <a:extLst>
                  <a:ext uri="{FF2B5EF4-FFF2-40B4-BE49-F238E27FC236}">
                    <a16:creationId xmlns:a16="http://schemas.microsoft.com/office/drawing/2014/main" id="{41FB70D8-8E6B-4C34-9F1F-96265F32E936}"/>
                  </a:ext>
                </a:extLst>
              </p:cNvPr>
              <p:cNvSpPr/>
              <p:nvPr/>
            </p:nvSpPr>
            <p:spPr>
              <a:xfrm rot="1365528" flipH="1">
                <a:off x="1616964" y="4376452"/>
                <a:ext cx="82055" cy="152312"/>
              </a:xfrm>
              <a:custGeom>
                <a:avLst/>
                <a:gdLst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0 w 223654"/>
                  <a:gd name="connsiteY3" fmla="*/ 485192 h 485192"/>
                  <a:gd name="connsiteX4" fmla="*/ 0 w 223654"/>
                  <a:gd name="connsiteY4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654" h="485192">
                    <a:moveTo>
                      <a:pt x="0" y="0"/>
                    </a:moveTo>
                    <a:lnTo>
                      <a:pt x="223654" y="0"/>
                    </a:lnTo>
                    <a:lnTo>
                      <a:pt x="223654" y="485192"/>
                    </a:lnTo>
                    <a:cubicBezTo>
                      <a:pt x="185061" y="483656"/>
                      <a:pt x="150355" y="440070"/>
                      <a:pt x="110490" y="425259"/>
                    </a:cubicBezTo>
                    <a:cubicBezTo>
                      <a:pt x="71014" y="436879"/>
                      <a:pt x="35791" y="464789"/>
                      <a:pt x="0" y="4851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p:grp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FF63D29A-C759-4D0F-B3E2-4363CF252264}"/>
              </a:ext>
            </a:extLst>
          </p:cNvPr>
          <p:cNvGrpSpPr/>
          <p:nvPr/>
        </p:nvGrpSpPr>
        <p:grpSpPr>
          <a:xfrm>
            <a:off x="3233481" y="4939512"/>
            <a:ext cx="12305047" cy="409783"/>
            <a:chOff x="1663107" y="2694589"/>
            <a:chExt cx="9228785" cy="307337"/>
          </a:xfrm>
        </p:grpSpPr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6E5094C-0785-4B62-A70D-AB70ABA68905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E3607B9B-01DE-485F-860B-1BA86928467C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AAA1004</a:t>
              </a: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4AF94949-5B12-4209-A22E-8DBC7392708F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競技程式設計</a:t>
              </a: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(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一</a:t>
              </a: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)</a:t>
              </a: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433BB69A-25F2-43AA-88DB-CD3AE891E5B1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謝乙己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271A459-E3B4-4090-A7C0-202A39862F08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56%</a:t>
              </a:r>
            </a:p>
          </p:txBody>
        </p:sp>
      </p:grp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1FE6270-0FD6-4F1D-8193-AD8EAD17E92B}"/>
              </a:ext>
            </a:extLst>
          </p:cNvPr>
          <p:cNvGrpSpPr/>
          <p:nvPr/>
        </p:nvGrpSpPr>
        <p:grpSpPr>
          <a:xfrm>
            <a:off x="3233481" y="5522121"/>
            <a:ext cx="12305047" cy="409783"/>
            <a:chOff x="1663107" y="2694589"/>
            <a:chExt cx="9228785" cy="307337"/>
          </a:xfrm>
        </p:grpSpPr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78CE0E43-F4F3-4898-B86E-5BB56A660C78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53AC3E25-3E02-441D-9B12-7F02D1AD92C8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AAA1005</a:t>
              </a:r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E6C15DD2-ABE0-4488-AFA5-3674774E1B5E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複變函數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43" name="文字方塊 142">
              <a:extLst>
                <a:ext uri="{FF2B5EF4-FFF2-40B4-BE49-F238E27FC236}">
                  <a16:creationId xmlns:a16="http://schemas.microsoft.com/office/drawing/2014/main" id="{8B7A3BCF-791F-44C6-B48A-11984FF0BE4A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楊乙己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59421FD1-8AEA-42F9-8765-52C375C05536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48%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840B0FE5-CA17-42CA-A7FE-071F50F47EBD}"/>
              </a:ext>
            </a:extLst>
          </p:cNvPr>
          <p:cNvGrpSpPr/>
          <p:nvPr/>
        </p:nvGrpSpPr>
        <p:grpSpPr>
          <a:xfrm>
            <a:off x="3233481" y="6070803"/>
            <a:ext cx="12305047" cy="409783"/>
            <a:chOff x="1663107" y="2694589"/>
            <a:chExt cx="9228785" cy="307337"/>
          </a:xfrm>
        </p:grpSpPr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09E124F-16B1-43EB-8C5A-65D919626431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C7668193-83EE-4F3D-9BF3-E717810C7172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AAA1006</a:t>
              </a:r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EE53D623-CA63-4CAF-AF1C-CD2E38D06871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工程材料實驗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BDF36BFD-8279-4D99-A347-FF6B94C4674F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袁乙己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F1CDB352-54AA-4F89-99D7-1AC8D6185339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40%</a:t>
              </a:r>
            </a:p>
          </p:txBody>
        </p:sp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93647737-A4CD-44E8-B4DC-0B045E0BB66D}"/>
              </a:ext>
            </a:extLst>
          </p:cNvPr>
          <p:cNvGrpSpPr/>
          <p:nvPr/>
        </p:nvGrpSpPr>
        <p:grpSpPr>
          <a:xfrm>
            <a:off x="3233481" y="6617529"/>
            <a:ext cx="12305047" cy="409783"/>
            <a:chOff x="1663107" y="2694589"/>
            <a:chExt cx="9228785" cy="307337"/>
          </a:xfrm>
        </p:grpSpPr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5D7F87F8-D128-4F00-A210-C84D72051D6A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CD308D73-DD20-43CF-B203-FDA6792F11EF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AAA1007</a:t>
              </a: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460FABC-1BE0-4A59-922E-C2E18C698EA3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工程數學</a:t>
              </a: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(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二</a:t>
              </a: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)</a:t>
              </a:r>
            </a:p>
          </p:txBody>
        </p: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BE31DD3B-954D-43D9-B1EB-A507BA9A5E25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廖乙己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486979F4-9167-40EF-9106-4E2F08AC577C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31%</a:t>
              </a:r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6D0D727B-3339-49F3-A6C0-1A7466F6C468}"/>
              </a:ext>
            </a:extLst>
          </p:cNvPr>
          <p:cNvGrpSpPr/>
          <p:nvPr/>
        </p:nvGrpSpPr>
        <p:grpSpPr>
          <a:xfrm>
            <a:off x="3233481" y="7157091"/>
            <a:ext cx="12305047" cy="409783"/>
            <a:chOff x="1663107" y="2694589"/>
            <a:chExt cx="9228785" cy="307337"/>
          </a:xfrm>
        </p:grpSpPr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06FF4598-A2BB-42E9-8FA6-B381D1C60512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srgbClr val="EBEBEB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srgbClr val="EBEBEB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srgbClr val="EBEBEB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2AE00BC7-BF2D-4E5D-BA30-D75DA1F0CB97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AAA1008</a:t>
              </a: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52647BE6-8078-4FAB-94F9-A80DF8320019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srgbClr val="EBEBEB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微機電技術導論</a:t>
              </a:r>
              <a:endParaRPr lang="en-US" altLang="zh-TW" sz="1867" dirty="0">
                <a:solidFill>
                  <a:srgbClr val="EBEBEB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8773B39D-9883-4F7C-ACD1-16904AFD6EA3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srgbClr val="EBEBEB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徐乙己</a:t>
              </a:r>
              <a:endParaRPr lang="en-US" altLang="zh-TW" sz="1867" dirty="0">
                <a:solidFill>
                  <a:srgbClr val="EBEBEB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292150EB-6645-4B57-BCED-0C24B942072C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24%</a:t>
              </a: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FD9E6BDC-6BD4-4059-BFAF-454DB0DDEA5B}"/>
              </a:ext>
            </a:extLst>
          </p:cNvPr>
          <p:cNvGrpSpPr/>
          <p:nvPr/>
        </p:nvGrpSpPr>
        <p:grpSpPr>
          <a:xfrm>
            <a:off x="3233479" y="7725537"/>
            <a:ext cx="12305047" cy="633494"/>
            <a:chOff x="1663107" y="2694589"/>
            <a:chExt cx="9228785" cy="56390"/>
          </a:xfrm>
        </p:grpSpPr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84313248-2884-4529-92D8-1A091C043B94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srgbClr val="DCDCDC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srgbClr val="DCDCDC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srgbClr val="DCDCDC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2F3D1054-339C-4A67-82F0-FAF333A76D0A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AAA1009</a:t>
              </a:r>
            </a:p>
          </p:txBody>
        </p:sp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EF0B671F-4B12-438D-ACC4-BA4E9734B781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srgbClr val="DCDCDC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半導體概論</a:t>
              </a:r>
              <a:endParaRPr lang="en-US" altLang="zh-TW" sz="1867" dirty="0">
                <a:solidFill>
                  <a:srgbClr val="DCDCDC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B252C4EE-6662-47DD-B545-9B6607B28982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srgbClr val="DCDCDC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李乙己</a:t>
              </a:r>
              <a:endParaRPr lang="en-US" altLang="zh-TW" sz="1867" dirty="0">
                <a:solidFill>
                  <a:srgbClr val="DCDCDC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18601C82-9BBF-4DAC-912D-555C45E2C1CE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srgbClr val="DCDCDC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20%</a:t>
              </a: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CC79EDB-76FC-46FC-8654-2E2BD9AA66D0}"/>
              </a:ext>
            </a:extLst>
          </p:cNvPr>
          <p:cNvGrpSpPr/>
          <p:nvPr/>
        </p:nvGrpSpPr>
        <p:grpSpPr>
          <a:xfrm>
            <a:off x="3233479" y="8283797"/>
            <a:ext cx="12305047" cy="633494"/>
            <a:chOff x="1663107" y="2694589"/>
            <a:chExt cx="9228785" cy="56390"/>
          </a:xfrm>
        </p:grpSpPr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89DBAEB5-C479-4CB2-950D-13BEC8759EFB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srgbClr val="CDCDCD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357674A2-79A3-4063-B937-6E50017D093A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AAA1010</a:t>
              </a:r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C0CC3C57-9873-45C2-8C3B-AF27C2FA863A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代數學</a:t>
              </a:r>
              <a:r>
                <a:rPr lang="en-US" altLang="zh-TW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(</a:t>
              </a:r>
              <a:r>
                <a:rPr lang="zh-TW" altLang="en-US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一</a:t>
              </a:r>
              <a:r>
                <a:rPr lang="en-US" altLang="zh-TW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)</a:t>
              </a:r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BD391CE-2402-4E44-8D52-3F7D6AFACADE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楊乙己</a:t>
              </a:r>
              <a:endParaRPr lang="en-US" altLang="zh-TW" sz="1867" dirty="0">
                <a:solidFill>
                  <a:srgbClr val="CDCDCD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254D8E87-1330-436B-9A8B-1B7CD2E791F8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15%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CBB7E2B-A08D-4EC4-82C7-12B00A1BDBE5}"/>
              </a:ext>
            </a:extLst>
          </p:cNvPr>
          <p:cNvGrpSpPr/>
          <p:nvPr/>
        </p:nvGrpSpPr>
        <p:grpSpPr>
          <a:xfrm>
            <a:off x="2758051" y="3811970"/>
            <a:ext cx="12780479" cy="409783"/>
            <a:chOff x="1306533" y="2747000"/>
            <a:chExt cx="9585359" cy="307336"/>
          </a:xfrm>
        </p:grpSpPr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C8F36C54-D349-4C49-9247-CEDEDF33D8AD}"/>
                </a:ext>
              </a:extLst>
            </p:cNvPr>
            <p:cNvGrpSpPr/>
            <p:nvPr/>
          </p:nvGrpSpPr>
          <p:grpSpPr>
            <a:xfrm>
              <a:off x="1663107" y="2747000"/>
              <a:ext cx="9228785" cy="307336"/>
              <a:chOff x="1663107" y="2694589"/>
              <a:chExt cx="9228785" cy="307336"/>
            </a:xfrm>
          </p:grpSpPr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79120356-E5EC-4829-B0A8-40CF6961970F}"/>
                  </a:ext>
                </a:extLst>
              </p:cNvPr>
              <p:cNvSpPr txBox="1"/>
              <p:nvPr/>
            </p:nvSpPr>
            <p:spPr>
              <a:xfrm>
                <a:off x="2970142" y="2694589"/>
                <a:ext cx="784296" cy="28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108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下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9A8D405F-2208-49B8-B656-A85590AD4ADD}"/>
                  </a:ext>
                </a:extLst>
              </p:cNvPr>
              <p:cNvSpPr txBox="1"/>
              <p:nvPr/>
            </p:nvSpPr>
            <p:spPr>
              <a:xfrm>
                <a:off x="4443049" y="2694589"/>
                <a:ext cx="1110622" cy="28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AAA1002</a:t>
                </a:r>
              </a:p>
            </p:txBody>
          </p:sp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9B3DB1E5-29D3-466E-9099-1F6DA9222700}"/>
                  </a:ext>
                </a:extLst>
              </p:cNvPr>
              <p:cNvSpPr txBox="1"/>
              <p:nvPr/>
            </p:nvSpPr>
            <p:spPr>
              <a:xfrm>
                <a:off x="6158102" y="2694589"/>
                <a:ext cx="2209851" cy="28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英文作文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(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二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)</a:t>
                </a:r>
              </a:p>
            </p:txBody>
          </p: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5F0DDDF-AFA2-42C0-B2E4-DB436F86CEBA}"/>
                  </a:ext>
                </a:extLst>
              </p:cNvPr>
              <p:cNvSpPr txBox="1"/>
              <p:nvPr/>
            </p:nvSpPr>
            <p:spPr>
              <a:xfrm>
                <a:off x="8634313" y="2694589"/>
                <a:ext cx="2257579" cy="28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黃乙己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3BBE24BB-65BC-45BF-95AB-D2CE0B9AD889}"/>
                  </a:ext>
                </a:extLst>
              </p:cNvPr>
              <p:cNvSpPr txBox="1"/>
              <p:nvPr/>
            </p:nvSpPr>
            <p:spPr>
              <a:xfrm>
                <a:off x="1663107" y="2717184"/>
                <a:ext cx="836431" cy="28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75%</a:t>
                </a:r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78A04A8C-F20F-4610-AE82-63E1C8F2E189}"/>
                </a:ext>
              </a:extLst>
            </p:cNvPr>
            <p:cNvGrpSpPr/>
            <p:nvPr/>
          </p:nvGrpSpPr>
          <p:grpSpPr>
            <a:xfrm>
              <a:off x="1306533" y="2779054"/>
              <a:ext cx="176858" cy="266698"/>
              <a:chOff x="275319" y="2767730"/>
              <a:chExt cx="176858" cy="266698"/>
            </a:xfrm>
          </p:grpSpPr>
          <p:sp>
            <p:nvSpPr>
              <p:cNvPr id="186" name="橢圓 185">
                <a:extLst>
                  <a:ext uri="{FF2B5EF4-FFF2-40B4-BE49-F238E27FC236}">
                    <a16:creationId xmlns:a16="http://schemas.microsoft.com/office/drawing/2014/main" id="{91E2C723-5925-439D-9520-BE3227A9E1D8}"/>
                  </a:ext>
                </a:extLst>
              </p:cNvPr>
              <p:cNvSpPr/>
              <p:nvPr/>
            </p:nvSpPr>
            <p:spPr>
              <a:xfrm>
                <a:off x="275319" y="2769595"/>
                <a:ext cx="176858" cy="176854"/>
              </a:xfrm>
              <a:prstGeom prst="ellipse">
                <a:avLst/>
              </a:prstGeom>
              <a:noFill/>
              <a:ln w="28575">
                <a:solidFill>
                  <a:srgbClr val="EBEB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CA0771F3-723D-4E55-84DE-BFE54058DCCF}"/>
                  </a:ext>
                </a:extLst>
              </p:cNvPr>
              <p:cNvSpPr txBox="1"/>
              <p:nvPr/>
            </p:nvSpPr>
            <p:spPr>
              <a:xfrm>
                <a:off x="276413" y="2767730"/>
                <a:ext cx="127135" cy="176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933" dirty="0">
                    <a:solidFill>
                      <a:prstClr val="white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2</a:t>
                </a:r>
                <a:endParaRPr lang="zh-TW" altLang="en-US" sz="933" dirty="0">
                  <a:solidFill>
                    <a:prstClr val="white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188" name="矩形 86">
                <a:extLst>
                  <a:ext uri="{FF2B5EF4-FFF2-40B4-BE49-F238E27FC236}">
                    <a16:creationId xmlns:a16="http://schemas.microsoft.com/office/drawing/2014/main" id="{F74A18C3-FFC0-4838-8F85-F541BEC68A31}"/>
                  </a:ext>
                </a:extLst>
              </p:cNvPr>
              <p:cNvSpPr/>
              <p:nvPr/>
            </p:nvSpPr>
            <p:spPr>
              <a:xfrm rot="20234472">
                <a:off x="373498" y="2949559"/>
                <a:ext cx="45720" cy="84866"/>
              </a:xfrm>
              <a:custGeom>
                <a:avLst/>
                <a:gdLst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0 w 223654"/>
                  <a:gd name="connsiteY3" fmla="*/ 485192 h 485192"/>
                  <a:gd name="connsiteX4" fmla="*/ 0 w 223654"/>
                  <a:gd name="connsiteY4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654" h="485192">
                    <a:moveTo>
                      <a:pt x="0" y="0"/>
                    </a:moveTo>
                    <a:lnTo>
                      <a:pt x="223654" y="0"/>
                    </a:lnTo>
                    <a:lnTo>
                      <a:pt x="223654" y="485192"/>
                    </a:lnTo>
                    <a:cubicBezTo>
                      <a:pt x="185061" y="483656"/>
                      <a:pt x="150355" y="440070"/>
                      <a:pt x="110490" y="425259"/>
                    </a:cubicBezTo>
                    <a:cubicBezTo>
                      <a:pt x="71014" y="436879"/>
                      <a:pt x="35791" y="464789"/>
                      <a:pt x="0" y="4851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189" name="矩形 86">
                <a:extLst>
                  <a:ext uri="{FF2B5EF4-FFF2-40B4-BE49-F238E27FC236}">
                    <a16:creationId xmlns:a16="http://schemas.microsoft.com/office/drawing/2014/main" id="{D44EA9E3-4EC4-4A1C-947E-4D85F2AFDCA2}"/>
                  </a:ext>
                </a:extLst>
              </p:cNvPr>
              <p:cNvSpPr/>
              <p:nvPr/>
            </p:nvSpPr>
            <p:spPr>
              <a:xfrm rot="1365528" flipH="1">
                <a:off x="312311" y="2949562"/>
                <a:ext cx="45720" cy="84866"/>
              </a:xfrm>
              <a:custGeom>
                <a:avLst/>
                <a:gdLst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0 w 223654"/>
                  <a:gd name="connsiteY3" fmla="*/ 485192 h 485192"/>
                  <a:gd name="connsiteX4" fmla="*/ 0 w 223654"/>
                  <a:gd name="connsiteY4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654" h="485192">
                    <a:moveTo>
                      <a:pt x="0" y="0"/>
                    </a:moveTo>
                    <a:lnTo>
                      <a:pt x="223654" y="0"/>
                    </a:lnTo>
                    <a:lnTo>
                      <a:pt x="223654" y="485192"/>
                    </a:lnTo>
                    <a:cubicBezTo>
                      <a:pt x="185061" y="483656"/>
                      <a:pt x="150355" y="440070"/>
                      <a:pt x="110490" y="425259"/>
                    </a:cubicBezTo>
                    <a:cubicBezTo>
                      <a:pt x="71014" y="436879"/>
                      <a:pt x="35791" y="464789"/>
                      <a:pt x="0" y="4851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p:grp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685F02E-52DA-4C7D-A047-3C7AE253896C}"/>
              </a:ext>
            </a:extLst>
          </p:cNvPr>
          <p:cNvGrpSpPr/>
          <p:nvPr/>
        </p:nvGrpSpPr>
        <p:grpSpPr>
          <a:xfrm>
            <a:off x="2761056" y="4380828"/>
            <a:ext cx="12777469" cy="409783"/>
            <a:chOff x="1308790" y="3173635"/>
            <a:chExt cx="9583102" cy="307337"/>
          </a:xfrm>
        </p:grpSpPr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1E5C31A6-DE4E-47BC-A939-72588C62F78C}"/>
                </a:ext>
              </a:extLst>
            </p:cNvPr>
            <p:cNvGrpSpPr/>
            <p:nvPr/>
          </p:nvGrpSpPr>
          <p:grpSpPr>
            <a:xfrm>
              <a:off x="1663107" y="3173635"/>
              <a:ext cx="9228785" cy="307337"/>
              <a:chOff x="1663107" y="2694589"/>
              <a:chExt cx="9228785" cy="307337"/>
            </a:xfrm>
          </p:grpSpPr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A85E913B-D3E1-4C38-A3A8-1944A09087A6}"/>
                  </a:ext>
                </a:extLst>
              </p:cNvPr>
              <p:cNvSpPr txBox="1"/>
              <p:nvPr/>
            </p:nvSpPr>
            <p:spPr>
              <a:xfrm>
                <a:off x="2970142" y="2694589"/>
                <a:ext cx="784296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108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下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A71E6FCF-7A5A-44A4-9F05-63701BC81D7A}"/>
                  </a:ext>
                </a:extLst>
              </p:cNvPr>
              <p:cNvSpPr txBox="1"/>
              <p:nvPr/>
            </p:nvSpPr>
            <p:spPr>
              <a:xfrm>
                <a:off x="4443049" y="2694589"/>
                <a:ext cx="1110622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AAA1003</a:t>
                </a: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818F60D8-2709-4B3C-BE22-F8A269D8F5C3}"/>
                  </a:ext>
                </a:extLst>
              </p:cNvPr>
              <p:cNvSpPr txBox="1"/>
              <p:nvPr/>
            </p:nvSpPr>
            <p:spPr>
              <a:xfrm>
                <a:off x="6158102" y="2694589"/>
                <a:ext cx="2209851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體育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-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桌球甲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C11A871E-EE08-46CC-A6A0-7DA61BEAB0CA}"/>
                  </a:ext>
                </a:extLst>
              </p:cNvPr>
              <p:cNvSpPr txBox="1"/>
              <p:nvPr/>
            </p:nvSpPr>
            <p:spPr>
              <a:xfrm>
                <a:off x="8634313" y="2694589"/>
                <a:ext cx="2257579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李乙己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F84C89E6-7C34-490B-87FE-36724D6ABD78}"/>
                  </a:ext>
                </a:extLst>
              </p:cNvPr>
              <p:cNvSpPr txBox="1"/>
              <p:nvPr/>
            </p:nvSpPr>
            <p:spPr>
              <a:xfrm>
                <a:off x="1663107" y="2717184"/>
                <a:ext cx="836431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67%</a:t>
                </a:r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B084C1B-162B-4380-9DD9-004CC305368D}"/>
                </a:ext>
              </a:extLst>
            </p:cNvPr>
            <p:cNvGrpSpPr/>
            <p:nvPr/>
          </p:nvGrpSpPr>
          <p:grpSpPr>
            <a:xfrm>
              <a:off x="1308790" y="3208348"/>
              <a:ext cx="176858" cy="266698"/>
              <a:chOff x="1308790" y="3208348"/>
              <a:chExt cx="176858" cy="266698"/>
            </a:xfrm>
          </p:grpSpPr>
          <p:sp>
            <p:nvSpPr>
              <p:cNvPr id="190" name="橢圓 189">
                <a:extLst>
                  <a:ext uri="{FF2B5EF4-FFF2-40B4-BE49-F238E27FC236}">
                    <a16:creationId xmlns:a16="http://schemas.microsoft.com/office/drawing/2014/main" id="{72077902-CFFC-4C56-ADF6-6E7DFC74887D}"/>
                  </a:ext>
                </a:extLst>
              </p:cNvPr>
              <p:cNvSpPr/>
              <p:nvPr/>
            </p:nvSpPr>
            <p:spPr>
              <a:xfrm>
                <a:off x="1308790" y="3210213"/>
                <a:ext cx="176858" cy="176854"/>
              </a:xfrm>
              <a:prstGeom prst="ellipse">
                <a:avLst/>
              </a:prstGeom>
              <a:noFill/>
              <a:ln w="28575">
                <a:solidFill>
                  <a:srgbClr val="994F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C780BC01-ED4A-4CFD-B2BE-4025FC86F43F}"/>
                  </a:ext>
                </a:extLst>
              </p:cNvPr>
              <p:cNvSpPr txBox="1"/>
              <p:nvPr/>
            </p:nvSpPr>
            <p:spPr>
              <a:xfrm>
                <a:off x="1309884" y="3208348"/>
                <a:ext cx="127135" cy="176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933" dirty="0">
                    <a:solidFill>
                      <a:srgbClr val="994F3B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3</a:t>
                </a:r>
                <a:endParaRPr lang="zh-TW" altLang="en-US" sz="933" dirty="0">
                  <a:solidFill>
                    <a:srgbClr val="994F3B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192" name="矩形 86">
                <a:extLst>
                  <a:ext uri="{FF2B5EF4-FFF2-40B4-BE49-F238E27FC236}">
                    <a16:creationId xmlns:a16="http://schemas.microsoft.com/office/drawing/2014/main" id="{047F8001-3592-431D-A191-87D47B02BFB9}"/>
                  </a:ext>
                </a:extLst>
              </p:cNvPr>
              <p:cNvSpPr/>
              <p:nvPr/>
            </p:nvSpPr>
            <p:spPr>
              <a:xfrm rot="20234472">
                <a:off x="1406969" y="3390177"/>
                <a:ext cx="45720" cy="84866"/>
              </a:xfrm>
              <a:custGeom>
                <a:avLst/>
                <a:gdLst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0 w 223654"/>
                  <a:gd name="connsiteY3" fmla="*/ 485192 h 485192"/>
                  <a:gd name="connsiteX4" fmla="*/ 0 w 223654"/>
                  <a:gd name="connsiteY4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654" h="485192">
                    <a:moveTo>
                      <a:pt x="0" y="0"/>
                    </a:moveTo>
                    <a:lnTo>
                      <a:pt x="223654" y="0"/>
                    </a:lnTo>
                    <a:lnTo>
                      <a:pt x="223654" y="485192"/>
                    </a:lnTo>
                    <a:cubicBezTo>
                      <a:pt x="185061" y="483656"/>
                      <a:pt x="150355" y="440070"/>
                      <a:pt x="110490" y="425259"/>
                    </a:cubicBezTo>
                    <a:cubicBezTo>
                      <a:pt x="71014" y="436879"/>
                      <a:pt x="35791" y="464789"/>
                      <a:pt x="0" y="4851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4F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193" name="矩形 86">
                <a:extLst>
                  <a:ext uri="{FF2B5EF4-FFF2-40B4-BE49-F238E27FC236}">
                    <a16:creationId xmlns:a16="http://schemas.microsoft.com/office/drawing/2014/main" id="{EFEEB8AE-9EB5-4F35-AA4D-2BD3FEC5C289}"/>
                  </a:ext>
                </a:extLst>
              </p:cNvPr>
              <p:cNvSpPr/>
              <p:nvPr/>
            </p:nvSpPr>
            <p:spPr>
              <a:xfrm rot="1365528" flipH="1">
                <a:off x="1345782" y="3390180"/>
                <a:ext cx="45720" cy="84866"/>
              </a:xfrm>
              <a:custGeom>
                <a:avLst/>
                <a:gdLst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0 w 223654"/>
                  <a:gd name="connsiteY3" fmla="*/ 485192 h 485192"/>
                  <a:gd name="connsiteX4" fmla="*/ 0 w 223654"/>
                  <a:gd name="connsiteY4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654" h="485192">
                    <a:moveTo>
                      <a:pt x="0" y="0"/>
                    </a:moveTo>
                    <a:lnTo>
                      <a:pt x="223654" y="0"/>
                    </a:lnTo>
                    <a:lnTo>
                      <a:pt x="223654" y="485192"/>
                    </a:lnTo>
                    <a:cubicBezTo>
                      <a:pt x="185061" y="483656"/>
                      <a:pt x="150355" y="440070"/>
                      <a:pt x="110490" y="425259"/>
                    </a:cubicBezTo>
                    <a:cubicBezTo>
                      <a:pt x="71014" y="436879"/>
                      <a:pt x="35791" y="464789"/>
                      <a:pt x="0" y="4851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4F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p:grp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306598F-557E-4C3D-918C-98AFBF40F69B}"/>
              </a:ext>
            </a:extLst>
          </p:cNvPr>
          <p:cNvGrpSpPr/>
          <p:nvPr/>
        </p:nvGrpSpPr>
        <p:grpSpPr>
          <a:xfrm>
            <a:off x="6690194" y="1717469"/>
            <a:ext cx="4350984" cy="526363"/>
            <a:chOff x="6690194" y="1717469"/>
            <a:chExt cx="4350984" cy="526363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F4B9EBB-76CE-474C-A1DD-1D43B4674C47}"/>
                </a:ext>
              </a:extLst>
            </p:cNvPr>
            <p:cNvGrpSpPr/>
            <p:nvPr/>
          </p:nvGrpSpPr>
          <p:grpSpPr>
            <a:xfrm>
              <a:off x="9588062" y="1717469"/>
              <a:ext cx="1453116" cy="520790"/>
              <a:chOff x="9588062" y="1717469"/>
              <a:chExt cx="1453116" cy="520790"/>
            </a:xfrm>
          </p:grpSpPr>
          <p:sp>
            <p:nvSpPr>
              <p:cNvPr id="179" name="矩形: 圓角 17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5411DC7-D534-4DA5-9C60-4CFFBE1E5818}"/>
                  </a:ext>
                </a:extLst>
              </p:cNvPr>
              <p:cNvSpPr/>
              <p:nvPr/>
            </p:nvSpPr>
            <p:spPr>
              <a:xfrm>
                <a:off x="9588062" y="1717469"/>
                <a:ext cx="1437291" cy="520790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178" name="文字方塊 17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667AF1-AECF-47C2-B509-83EEE945574B}"/>
                  </a:ext>
                </a:extLst>
              </p:cNvPr>
              <p:cNvSpPr txBox="1"/>
              <p:nvPr/>
            </p:nvSpPr>
            <p:spPr>
              <a:xfrm>
                <a:off x="9663493" y="1814561"/>
                <a:ext cx="1377685" cy="359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TW" altLang="en-US" sz="1733" dirty="0">
                    <a:solidFill>
                      <a:prstClr val="white"/>
                    </a:solidFill>
                    <a:effectLst>
                      <a:outerShdw blurRad="88900" dist="762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熱門度排序</a:t>
                </a:r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8D0D940-F57F-4391-B79D-8B57E015871E}"/>
                </a:ext>
              </a:extLst>
            </p:cNvPr>
            <p:cNvGrpSpPr/>
            <p:nvPr/>
          </p:nvGrpSpPr>
          <p:grpSpPr>
            <a:xfrm>
              <a:off x="7963495" y="1723042"/>
              <a:ext cx="1437291" cy="520790"/>
              <a:chOff x="7963495" y="1723042"/>
              <a:chExt cx="1437291" cy="520790"/>
            </a:xfrm>
          </p:grpSpPr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18AD6A44-1B40-44CA-BBB6-520C5F14C4FC}"/>
                  </a:ext>
                </a:extLst>
              </p:cNvPr>
              <p:cNvSpPr txBox="1"/>
              <p:nvPr/>
            </p:nvSpPr>
            <p:spPr>
              <a:xfrm>
                <a:off x="8053053" y="1823733"/>
                <a:ext cx="1347084" cy="359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TW" altLang="en-US" sz="1733" dirty="0">
                    <a:solidFill>
                      <a:schemeClr val="bg1"/>
                    </a:solidFill>
                    <a:effectLst>
                      <a:innerShdw blurRad="12700" dist="38100" dir="13500000">
                        <a:prstClr val="black">
                          <a:alpha val="50000"/>
                        </a:prstClr>
                      </a:innerShdw>
                    </a:effectLst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適合度排序</a:t>
                </a:r>
              </a:p>
            </p:txBody>
          </p:sp>
          <p:sp>
            <p:nvSpPr>
              <p:cNvPr id="177" name="矩形: 圓角 176">
                <a:extLst>
                  <a:ext uri="{FF2B5EF4-FFF2-40B4-BE49-F238E27FC236}">
                    <a16:creationId xmlns:a16="http://schemas.microsoft.com/office/drawing/2014/main" id="{39E4395F-15E3-42BC-89CD-10C897A30190}"/>
                  </a:ext>
                </a:extLst>
              </p:cNvPr>
              <p:cNvSpPr/>
              <p:nvPr/>
            </p:nvSpPr>
            <p:spPr>
              <a:xfrm>
                <a:off x="7963495" y="1723042"/>
                <a:ext cx="1437291" cy="52079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schemeClr val="bg1">
                      <a:lumMod val="7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644E5D7D-7684-48AD-AB96-58770EFDA8D4}"/>
                </a:ext>
              </a:extLst>
            </p:cNvPr>
            <p:cNvSpPr txBox="1"/>
            <p:nvPr/>
          </p:nvSpPr>
          <p:spPr>
            <a:xfrm>
              <a:off x="6690194" y="1840285"/>
              <a:ext cx="1125352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733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顯示方式：</a:t>
              </a:r>
            </a:p>
          </p:txBody>
        </p:sp>
      </p:grpSp>
      <p:sp>
        <p:nvSpPr>
          <p:cNvPr id="132" name="箭號: 弧形上彎 131">
            <a:hlinkClick r:id="rId4" action="ppaction://hlinksldjump"/>
            <a:extLst>
              <a:ext uri="{FF2B5EF4-FFF2-40B4-BE49-F238E27FC236}">
                <a16:creationId xmlns:a16="http://schemas.microsoft.com/office/drawing/2014/main" id="{545E58BF-FD11-458F-A470-2063B8DB6359}"/>
              </a:ext>
            </a:extLst>
          </p:cNvPr>
          <p:cNvSpPr/>
          <p:nvPr/>
        </p:nvSpPr>
        <p:spPr>
          <a:xfrm>
            <a:off x="17541620" y="8663455"/>
            <a:ext cx="350476" cy="247248"/>
          </a:xfrm>
          <a:prstGeom prst="curved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2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-0.0043 -1.083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54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00299 -1.0009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500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00886 -1.0326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5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00481 -1.029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514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0013 -1.01806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509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0.00261 -1.0030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50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0.00118 -0.99954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997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0833 -0.9791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4895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039 -1.00718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5037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00143 -0.983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919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00469 -0.98565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4928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00547 -1.00278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-50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00052 -1.012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062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7801 L 0.00339 -0.9831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305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0638 -1.01852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5092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2" grpId="0" animBg="1"/>
      <p:bldP spid="44" grpId="0" animBg="1"/>
      <p:bldP spid="45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991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60D4838-2333-4A77-AF31-8BF36288C639}"/>
              </a:ext>
            </a:extLst>
          </p:cNvPr>
          <p:cNvCxnSpPr>
            <a:cxnSpLocks/>
          </p:cNvCxnSpPr>
          <p:nvPr/>
        </p:nvCxnSpPr>
        <p:spPr>
          <a:xfrm>
            <a:off x="2407485" y="3041705"/>
            <a:ext cx="134730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90AA485-455D-4627-B27E-1C1D2DD81001}"/>
              </a:ext>
            </a:extLst>
          </p:cNvPr>
          <p:cNvGrpSpPr/>
          <p:nvPr/>
        </p:nvGrpSpPr>
        <p:grpSpPr>
          <a:xfrm>
            <a:off x="2989067" y="2486352"/>
            <a:ext cx="11691123" cy="416381"/>
            <a:chOff x="1479800" y="2112370"/>
            <a:chExt cx="8768342" cy="312283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A4BC7C8-8E8F-4744-827C-1C47FE215DB6}"/>
                </a:ext>
              </a:extLst>
            </p:cNvPr>
            <p:cNvSpPr txBox="1"/>
            <p:nvPr/>
          </p:nvSpPr>
          <p:spPr>
            <a:xfrm>
              <a:off x="2825522" y="2133742"/>
              <a:ext cx="1617205" cy="28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適合學期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037C2C56-348B-4F86-94A9-9E57E4BD0223}"/>
                </a:ext>
              </a:extLst>
            </p:cNvPr>
            <p:cNvSpPr txBox="1"/>
            <p:nvPr/>
          </p:nvSpPr>
          <p:spPr>
            <a:xfrm>
              <a:off x="4457317" y="2139914"/>
              <a:ext cx="1337368" cy="28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永久課號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EBB5954-274E-47DE-AA10-82ABFC7FBFA3}"/>
                </a:ext>
              </a:extLst>
            </p:cNvPr>
            <p:cNvSpPr txBox="1"/>
            <p:nvPr/>
          </p:nvSpPr>
          <p:spPr>
            <a:xfrm>
              <a:off x="6708594" y="2134005"/>
              <a:ext cx="1337368" cy="28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課程名稱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7D03847-CE8B-4001-BE48-4A68F1DCABE6}"/>
                </a:ext>
              </a:extLst>
            </p:cNvPr>
            <p:cNvSpPr txBox="1"/>
            <p:nvPr/>
          </p:nvSpPr>
          <p:spPr>
            <a:xfrm>
              <a:off x="1479800" y="2112370"/>
              <a:ext cx="956289" cy="28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修課人數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5EDD4C0-DA77-4E72-8A28-198F48366108}"/>
                </a:ext>
              </a:extLst>
            </p:cNvPr>
            <p:cNvSpPr txBox="1"/>
            <p:nvPr/>
          </p:nvSpPr>
          <p:spPr>
            <a:xfrm>
              <a:off x="9291853" y="2134005"/>
              <a:ext cx="956289" cy="28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開課教師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4251BBF-0AFD-4E34-A39E-F57D263DD47F}"/>
              </a:ext>
            </a:extLst>
          </p:cNvPr>
          <p:cNvGrpSpPr/>
          <p:nvPr/>
        </p:nvGrpSpPr>
        <p:grpSpPr>
          <a:xfrm>
            <a:off x="2761043" y="3264804"/>
            <a:ext cx="12777480" cy="412295"/>
            <a:chOff x="1308782" y="2694589"/>
            <a:chExt cx="9583110" cy="309221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EA1F37B-4D66-4F75-9D7E-77D5BC47CE99}"/>
                </a:ext>
              </a:extLst>
            </p:cNvPr>
            <p:cNvGrpSpPr/>
            <p:nvPr/>
          </p:nvGrpSpPr>
          <p:grpSpPr>
            <a:xfrm>
              <a:off x="1625783" y="2694589"/>
              <a:ext cx="9266109" cy="307337"/>
              <a:chOff x="1625783" y="2694589"/>
              <a:chExt cx="9266109" cy="307337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455C1302-74A3-477D-BB21-643F7422A951}"/>
                  </a:ext>
                </a:extLst>
              </p:cNvPr>
              <p:cNvSpPr txBox="1"/>
              <p:nvPr/>
            </p:nvSpPr>
            <p:spPr>
              <a:xfrm>
                <a:off x="2970142" y="2694589"/>
                <a:ext cx="784296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108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下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69FFBB0-A281-4654-B3CC-86C2E037F21A}"/>
                  </a:ext>
                </a:extLst>
              </p:cNvPr>
              <p:cNvSpPr txBox="1"/>
              <p:nvPr/>
            </p:nvSpPr>
            <p:spPr>
              <a:xfrm>
                <a:off x="4443049" y="2694589"/>
                <a:ext cx="1110622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AAA1001</a:t>
                </a: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BEB6A2C8-CF89-4D42-8EAA-B1E3B4814B8D}"/>
                  </a:ext>
                </a:extLst>
              </p:cNvPr>
              <p:cNvSpPr txBox="1"/>
              <p:nvPr/>
            </p:nvSpPr>
            <p:spPr>
              <a:xfrm>
                <a:off x="6158102" y="2694589"/>
                <a:ext cx="2209851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人文與科學經典閱讀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(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二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)</a:t>
                </a: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09FA0F34-00AC-4C8C-B640-8FE49B6D5A24}"/>
                  </a:ext>
                </a:extLst>
              </p:cNvPr>
              <p:cNvSpPr txBox="1"/>
              <p:nvPr/>
            </p:nvSpPr>
            <p:spPr>
              <a:xfrm>
                <a:off x="8634313" y="2694589"/>
                <a:ext cx="2257579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孔乙己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1682305-1C6E-4E68-8616-7ECA1EABAE61}"/>
                  </a:ext>
                </a:extLst>
              </p:cNvPr>
              <p:cNvSpPr txBox="1"/>
              <p:nvPr/>
            </p:nvSpPr>
            <p:spPr>
              <a:xfrm>
                <a:off x="1625783" y="2717184"/>
                <a:ext cx="836431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200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人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BDCDA98E-BDDF-4DD3-962F-3B0FAA3336E8}"/>
                </a:ext>
              </a:extLst>
            </p:cNvPr>
            <p:cNvGrpSpPr/>
            <p:nvPr/>
          </p:nvGrpSpPr>
          <p:grpSpPr>
            <a:xfrm>
              <a:off x="1308782" y="2737112"/>
              <a:ext cx="176858" cy="266698"/>
              <a:chOff x="1550573" y="4050109"/>
              <a:chExt cx="317413" cy="478655"/>
            </a:xfrm>
          </p:grpSpPr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AA69A7B-FCE9-44D0-AAA0-021FB3678B45}"/>
                  </a:ext>
                </a:extLst>
              </p:cNvPr>
              <p:cNvSpPr/>
              <p:nvPr/>
            </p:nvSpPr>
            <p:spPr>
              <a:xfrm>
                <a:off x="1550573" y="4053456"/>
                <a:ext cx="317413" cy="317408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16F78F62-59D0-43A1-A831-E644632744FE}"/>
                  </a:ext>
                </a:extLst>
              </p:cNvPr>
              <p:cNvSpPr txBox="1"/>
              <p:nvPr/>
            </p:nvSpPr>
            <p:spPr>
              <a:xfrm>
                <a:off x="1552536" y="4050109"/>
                <a:ext cx="228173" cy="317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933" dirty="0">
                    <a:solidFill>
                      <a:srgbClr val="FFD966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1</a:t>
                </a:r>
                <a:endParaRPr lang="zh-TW" altLang="en-US" sz="933" dirty="0">
                  <a:solidFill>
                    <a:srgbClr val="FFD966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55BB393-24DF-4107-B493-2A142970A07D}"/>
                  </a:ext>
                </a:extLst>
              </p:cNvPr>
              <p:cNvSpPr/>
              <p:nvPr/>
            </p:nvSpPr>
            <p:spPr>
              <a:xfrm rot="20234472">
                <a:off x="1726778" y="4376445"/>
                <a:ext cx="82055" cy="152312"/>
              </a:xfrm>
              <a:custGeom>
                <a:avLst/>
                <a:gdLst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0 w 223654"/>
                  <a:gd name="connsiteY3" fmla="*/ 485192 h 485192"/>
                  <a:gd name="connsiteX4" fmla="*/ 0 w 223654"/>
                  <a:gd name="connsiteY4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654" h="485192">
                    <a:moveTo>
                      <a:pt x="0" y="0"/>
                    </a:moveTo>
                    <a:lnTo>
                      <a:pt x="223654" y="0"/>
                    </a:lnTo>
                    <a:lnTo>
                      <a:pt x="223654" y="485192"/>
                    </a:lnTo>
                    <a:cubicBezTo>
                      <a:pt x="185061" y="483656"/>
                      <a:pt x="150355" y="440070"/>
                      <a:pt x="110490" y="425259"/>
                    </a:cubicBezTo>
                    <a:cubicBezTo>
                      <a:pt x="71014" y="436879"/>
                      <a:pt x="35791" y="464789"/>
                      <a:pt x="0" y="4851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185" name="矩形 86">
                <a:extLst>
                  <a:ext uri="{FF2B5EF4-FFF2-40B4-BE49-F238E27FC236}">
                    <a16:creationId xmlns:a16="http://schemas.microsoft.com/office/drawing/2014/main" id="{41FB70D8-8E6B-4C34-9F1F-96265F32E936}"/>
                  </a:ext>
                </a:extLst>
              </p:cNvPr>
              <p:cNvSpPr/>
              <p:nvPr/>
            </p:nvSpPr>
            <p:spPr>
              <a:xfrm rot="1365528" flipH="1">
                <a:off x="1616964" y="4376452"/>
                <a:ext cx="82055" cy="152312"/>
              </a:xfrm>
              <a:custGeom>
                <a:avLst/>
                <a:gdLst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0 w 223654"/>
                  <a:gd name="connsiteY3" fmla="*/ 485192 h 485192"/>
                  <a:gd name="connsiteX4" fmla="*/ 0 w 223654"/>
                  <a:gd name="connsiteY4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654" h="485192">
                    <a:moveTo>
                      <a:pt x="0" y="0"/>
                    </a:moveTo>
                    <a:lnTo>
                      <a:pt x="223654" y="0"/>
                    </a:lnTo>
                    <a:lnTo>
                      <a:pt x="223654" y="485192"/>
                    </a:lnTo>
                    <a:cubicBezTo>
                      <a:pt x="185061" y="483656"/>
                      <a:pt x="150355" y="440070"/>
                      <a:pt x="110490" y="425259"/>
                    </a:cubicBezTo>
                    <a:cubicBezTo>
                      <a:pt x="71014" y="436879"/>
                      <a:pt x="35791" y="464789"/>
                      <a:pt x="0" y="4851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p:grp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FF63D29A-C759-4D0F-B3E2-4363CF252264}"/>
              </a:ext>
            </a:extLst>
          </p:cNvPr>
          <p:cNvGrpSpPr/>
          <p:nvPr/>
        </p:nvGrpSpPr>
        <p:grpSpPr>
          <a:xfrm>
            <a:off x="3233481" y="4939512"/>
            <a:ext cx="12305047" cy="409783"/>
            <a:chOff x="1663107" y="2694589"/>
            <a:chExt cx="9228785" cy="307337"/>
          </a:xfrm>
        </p:grpSpPr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6E5094C-0785-4B62-A70D-AB70ABA68905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E3607B9B-01DE-485F-860B-1BA86928467C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AAA1004</a:t>
              </a: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4AF94949-5B12-4209-A22E-8DBC7392708F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競技程式設計</a:t>
              </a: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(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一</a:t>
              </a: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)</a:t>
              </a: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433BB69A-25F2-43AA-88DB-CD3AE891E5B1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謝旻錚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271A459-E3B4-4090-A7C0-202A39862F08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76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人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</p:grp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1FE6270-0FD6-4F1D-8193-AD8EAD17E92B}"/>
              </a:ext>
            </a:extLst>
          </p:cNvPr>
          <p:cNvGrpSpPr/>
          <p:nvPr/>
        </p:nvGrpSpPr>
        <p:grpSpPr>
          <a:xfrm>
            <a:off x="3233481" y="5522121"/>
            <a:ext cx="12305047" cy="409783"/>
            <a:chOff x="1663107" y="2694589"/>
            <a:chExt cx="9228785" cy="307337"/>
          </a:xfrm>
        </p:grpSpPr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78CE0E43-F4F3-4898-B86E-5BB56A660C78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53AC3E25-3E02-441D-9B12-7F02D1AD92C8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AAA1005</a:t>
              </a:r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E6C15DD2-ABE0-4488-AFA5-3674774E1B5E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複變函數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43" name="文字方塊 142">
              <a:extLst>
                <a:ext uri="{FF2B5EF4-FFF2-40B4-BE49-F238E27FC236}">
                  <a16:creationId xmlns:a16="http://schemas.microsoft.com/office/drawing/2014/main" id="{8B7A3BCF-791F-44C6-B48A-11984FF0BE4A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楊乙己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59421FD1-8AEA-42F9-8765-52C375C05536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75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人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840B0FE5-CA17-42CA-A7FE-071F50F47EBD}"/>
              </a:ext>
            </a:extLst>
          </p:cNvPr>
          <p:cNvGrpSpPr/>
          <p:nvPr/>
        </p:nvGrpSpPr>
        <p:grpSpPr>
          <a:xfrm>
            <a:off x="3233481" y="6070803"/>
            <a:ext cx="12305047" cy="409783"/>
            <a:chOff x="1663107" y="2694589"/>
            <a:chExt cx="9228785" cy="307337"/>
          </a:xfrm>
        </p:grpSpPr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09E124F-16B1-43EB-8C5A-65D919626431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C7668193-83EE-4F3D-9BF3-E717810C7172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AAA1006</a:t>
              </a:r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EE53D623-CA63-4CAF-AF1C-CD2E38D06871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工程材料實驗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BDF36BFD-8279-4D99-A347-FF6B94C4674F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袁乙己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F1CDB352-54AA-4F89-99D7-1AC8D6185339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70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人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93647737-A4CD-44E8-B4DC-0B045E0BB66D}"/>
              </a:ext>
            </a:extLst>
          </p:cNvPr>
          <p:cNvGrpSpPr/>
          <p:nvPr/>
        </p:nvGrpSpPr>
        <p:grpSpPr>
          <a:xfrm>
            <a:off x="3233481" y="6617529"/>
            <a:ext cx="12305047" cy="409783"/>
            <a:chOff x="1663107" y="2694589"/>
            <a:chExt cx="9228785" cy="307337"/>
          </a:xfrm>
        </p:grpSpPr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5D7F87F8-D128-4F00-A210-C84D72051D6A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CD308D73-DD20-43CF-B203-FDA6792F11EF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AAA1007</a:t>
              </a: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460FABC-1BE0-4A59-922E-C2E18C698EA3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工程數學</a:t>
              </a: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(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二</a:t>
              </a: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)</a:t>
              </a:r>
            </a:p>
          </p:txBody>
        </p: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BE31DD3B-954D-43D9-B1EB-A507BA9A5E25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廖乙己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486979F4-9167-40EF-9106-4E2F08AC577C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68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人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</p:grp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6D0D727B-3339-49F3-A6C0-1A7466F6C468}"/>
              </a:ext>
            </a:extLst>
          </p:cNvPr>
          <p:cNvGrpSpPr/>
          <p:nvPr/>
        </p:nvGrpSpPr>
        <p:grpSpPr>
          <a:xfrm>
            <a:off x="3233481" y="7157091"/>
            <a:ext cx="12305047" cy="409783"/>
            <a:chOff x="1663107" y="2694589"/>
            <a:chExt cx="9228785" cy="307337"/>
          </a:xfrm>
        </p:grpSpPr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06FF4598-A2BB-42E9-8FA6-B381D1C60512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srgbClr val="EBEBEB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srgbClr val="EBEBEB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srgbClr val="EBEBEB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2AE00BC7-BF2D-4E5D-BA30-D75DA1F0CB97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AAA1008</a:t>
              </a: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52647BE6-8078-4FAB-94F9-A80DF8320019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srgbClr val="EBEBEB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微機電技術導論</a:t>
              </a:r>
              <a:endParaRPr lang="en-US" altLang="zh-TW" sz="1867" dirty="0">
                <a:solidFill>
                  <a:srgbClr val="EBEBEB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8773B39D-9883-4F7C-ACD1-16904AFD6EA3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srgbClr val="EBEBEB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徐乙己</a:t>
              </a:r>
              <a:endParaRPr lang="en-US" altLang="zh-TW" sz="1867" dirty="0">
                <a:solidFill>
                  <a:srgbClr val="EBEBEB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292150EB-6645-4B57-BCED-0C24B942072C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66</a:t>
              </a:r>
              <a:r>
                <a:rPr lang="zh-TW" altLang="en-US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人</a:t>
              </a:r>
              <a:endParaRPr lang="en-US" altLang="zh-TW" sz="1867" dirty="0">
                <a:solidFill>
                  <a:prstClr val="whit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FD9E6BDC-6BD4-4059-BFAF-454DB0DDEA5B}"/>
              </a:ext>
            </a:extLst>
          </p:cNvPr>
          <p:cNvGrpSpPr/>
          <p:nvPr/>
        </p:nvGrpSpPr>
        <p:grpSpPr>
          <a:xfrm>
            <a:off x="3233479" y="7725537"/>
            <a:ext cx="12305047" cy="633494"/>
            <a:chOff x="1663107" y="2694589"/>
            <a:chExt cx="9228785" cy="56390"/>
          </a:xfrm>
        </p:grpSpPr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84313248-2884-4529-92D8-1A091C043B94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srgbClr val="DCDCDC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srgbClr val="DCDCDC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srgbClr val="DCDCDC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2F3D1054-339C-4A67-82F0-FAF333A76D0A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AAA1009</a:t>
              </a:r>
            </a:p>
          </p:txBody>
        </p:sp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EF0B671F-4B12-438D-ACC4-BA4E9734B781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srgbClr val="DCDCDC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半導體概論</a:t>
              </a:r>
              <a:endParaRPr lang="en-US" altLang="zh-TW" sz="1867" dirty="0">
                <a:solidFill>
                  <a:srgbClr val="DCDCDC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B252C4EE-6662-47DD-B545-9B6607B28982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srgbClr val="DCDCDC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李乙己</a:t>
              </a:r>
              <a:endParaRPr lang="en-US" altLang="zh-TW" sz="1867" dirty="0">
                <a:solidFill>
                  <a:srgbClr val="DCDCDC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18601C82-9BBF-4DAC-912D-555C45E2C1CE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srgbClr val="DCDCDC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65</a:t>
              </a:r>
              <a:r>
                <a:rPr lang="zh-TW" altLang="en-US" sz="1867" dirty="0">
                  <a:solidFill>
                    <a:srgbClr val="DCDCDC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人</a:t>
              </a:r>
              <a:endParaRPr lang="en-US" altLang="zh-TW" sz="1867" dirty="0">
                <a:solidFill>
                  <a:srgbClr val="DCDCDC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CC79EDB-76FC-46FC-8654-2E2BD9AA66D0}"/>
              </a:ext>
            </a:extLst>
          </p:cNvPr>
          <p:cNvGrpSpPr/>
          <p:nvPr/>
        </p:nvGrpSpPr>
        <p:grpSpPr>
          <a:xfrm>
            <a:off x="3233479" y="8283797"/>
            <a:ext cx="12305047" cy="633494"/>
            <a:chOff x="1663107" y="2694589"/>
            <a:chExt cx="9228785" cy="56390"/>
          </a:xfrm>
        </p:grpSpPr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89DBAEB5-C479-4CB2-950D-13BEC8759EFB}"/>
                </a:ext>
              </a:extLst>
            </p:cNvPr>
            <p:cNvSpPr txBox="1"/>
            <p:nvPr/>
          </p:nvSpPr>
          <p:spPr>
            <a:xfrm>
              <a:off x="2970142" y="2694589"/>
              <a:ext cx="784296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108</a:t>
              </a:r>
              <a:r>
                <a:rPr lang="zh-TW" altLang="en-US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下</a:t>
              </a:r>
              <a:endParaRPr lang="en-US" altLang="zh-TW" sz="1867" dirty="0">
                <a:solidFill>
                  <a:srgbClr val="CDCDCD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357674A2-79A3-4063-B937-6E50017D093A}"/>
                </a:ext>
              </a:extLst>
            </p:cNvPr>
            <p:cNvSpPr txBox="1"/>
            <p:nvPr/>
          </p:nvSpPr>
          <p:spPr>
            <a:xfrm>
              <a:off x="4443049" y="2694589"/>
              <a:ext cx="1110622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AAA1010</a:t>
              </a:r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C0CC3C57-9873-45C2-8C3B-AF27C2FA863A}"/>
                </a:ext>
              </a:extLst>
            </p:cNvPr>
            <p:cNvSpPr txBox="1"/>
            <p:nvPr/>
          </p:nvSpPr>
          <p:spPr>
            <a:xfrm>
              <a:off x="6158102" y="2694589"/>
              <a:ext cx="2209851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代數學</a:t>
              </a:r>
              <a:r>
                <a:rPr lang="en-US" altLang="zh-TW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(</a:t>
              </a:r>
              <a:r>
                <a:rPr lang="zh-TW" altLang="en-US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一</a:t>
              </a:r>
              <a:r>
                <a:rPr lang="en-US" altLang="zh-TW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)</a:t>
              </a:r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BD391CE-2402-4E44-8D52-3F7D6AFACADE}"/>
                </a:ext>
              </a:extLst>
            </p:cNvPr>
            <p:cNvSpPr txBox="1"/>
            <p:nvPr/>
          </p:nvSpPr>
          <p:spPr>
            <a:xfrm>
              <a:off x="8634313" y="2694589"/>
              <a:ext cx="2257579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康乙己</a:t>
              </a:r>
              <a:endParaRPr lang="en-US" altLang="zh-TW" sz="1867" dirty="0">
                <a:solidFill>
                  <a:srgbClr val="CDCDCD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254D8E87-1330-436B-9A8B-1B7CD2E791F8}"/>
                </a:ext>
              </a:extLst>
            </p:cNvPr>
            <p:cNvSpPr txBox="1"/>
            <p:nvPr/>
          </p:nvSpPr>
          <p:spPr>
            <a:xfrm>
              <a:off x="1663107" y="2717184"/>
              <a:ext cx="836431" cy="3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64</a:t>
              </a:r>
              <a:r>
                <a:rPr lang="zh-TW" altLang="en-US" sz="1867" dirty="0">
                  <a:solidFill>
                    <a:srgbClr val="CDCDCD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人</a:t>
              </a:r>
              <a:endParaRPr lang="en-US" altLang="zh-TW" sz="1867" dirty="0">
                <a:solidFill>
                  <a:srgbClr val="CDCDCD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CBB7E2B-A08D-4EC4-82C7-12B00A1BDBE5}"/>
              </a:ext>
            </a:extLst>
          </p:cNvPr>
          <p:cNvGrpSpPr/>
          <p:nvPr/>
        </p:nvGrpSpPr>
        <p:grpSpPr>
          <a:xfrm>
            <a:off x="2758051" y="3811970"/>
            <a:ext cx="12780479" cy="409783"/>
            <a:chOff x="1306533" y="2747000"/>
            <a:chExt cx="9585359" cy="307336"/>
          </a:xfrm>
        </p:grpSpPr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C8F36C54-D349-4C49-9247-CEDEDF33D8AD}"/>
                </a:ext>
              </a:extLst>
            </p:cNvPr>
            <p:cNvGrpSpPr/>
            <p:nvPr/>
          </p:nvGrpSpPr>
          <p:grpSpPr>
            <a:xfrm>
              <a:off x="1663107" y="2747000"/>
              <a:ext cx="9228785" cy="307336"/>
              <a:chOff x="1663107" y="2694589"/>
              <a:chExt cx="9228785" cy="307336"/>
            </a:xfrm>
          </p:grpSpPr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79120356-E5EC-4829-B0A8-40CF6961970F}"/>
                  </a:ext>
                </a:extLst>
              </p:cNvPr>
              <p:cNvSpPr txBox="1"/>
              <p:nvPr/>
            </p:nvSpPr>
            <p:spPr>
              <a:xfrm>
                <a:off x="2970142" y="2694589"/>
                <a:ext cx="784296" cy="28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108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下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9A8D405F-2208-49B8-B656-A85590AD4ADD}"/>
                  </a:ext>
                </a:extLst>
              </p:cNvPr>
              <p:cNvSpPr txBox="1"/>
              <p:nvPr/>
            </p:nvSpPr>
            <p:spPr>
              <a:xfrm>
                <a:off x="4443049" y="2694589"/>
                <a:ext cx="1110622" cy="28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AAA1002</a:t>
                </a:r>
              </a:p>
            </p:txBody>
          </p:sp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9B3DB1E5-29D3-466E-9099-1F6DA9222700}"/>
                  </a:ext>
                </a:extLst>
              </p:cNvPr>
              <p:cNvSpPr txBox="1"/>
              <p:nvPr/>
            </p:nvSpPr>
            <p:spPr>
              <a:xfrm>
                <a:off x="6158102" y="2694589"/>
                <a:ext cx="2209851" cy="28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英文作文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(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二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)</a:t>
                </a:r>
              </a:p>
            </p:txBody>
          </p: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5F0DDDF-AFA2-42C0-B2E4-DB436F86CEBA}"/>
                  </a:ext>
                </a:extLst>
              </p:cNvPr>
              <p:cNvSpPr txBox="1"/>
              <p:nvPr/>
            </p:nvSpPr>
            <p:spPr>
              <a:xfrm>
                <a:off x="8634313" y="2694589"/>
                <a:ext cx="2257579" cy="28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黃乙己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3BBE24BB-65BC-45BF-95AB-D2CE0B9AD889}"/>
                  </a:ext>
                </a:extLst>
              </p:cNvPr>
              <p:cNvSpPr txBox="1"/>
              <p:nvPr/>
            </p:nvSpPr>
            <p:spPr>
              <a:xfrm>
                <a:off x="1663107" y="2717184"/>
                <a:ext cx="836431" cy="28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80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人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78A04A8C-F20F-4610-AE82-63E1C8F2E189}"/>
                </a:ext>
              </a:extLst>
            </p:cNvPr>
            <p:cNvGrpSpPr/>
            <p:nvPr/>
          </p:nvGrpSpPr>
          <p:grpSpPr>
            <a:xfrm>
              <a:off x="1306533" y="2779054"/>
              <a:ext cx="176858" cy="266698"/>
              <a:chOff x="275319" y="2767730"/>
              <a:chExt cx="176858" cy="266698"/>
            </a:xfrm>
          </p:grpSpPr>
          <p:sp>
            <p:nvSpPr>
              <p:cNvPr id="186" name="橢圓 185">
                <a:extLst>
                  <a:ext uri="{FF2B5EF4-FFF2-40B4-BE49-F238E27FC236}">
                    <a16:creationId xmlns:a16="http://schemas.microsoft.com/office/drawing/2014/main" id="{91E2C723-5925-439D-9520-BE3227A9E1D8}"/>
                  </a:ext>
                </a:extLst>
              </p:cNvPr>
              <p:cNvSpPr/>
              <p:nvPr/>
            </p:nvSpPr>
            <p:spPr>
              <a:xfrm>
                <a:off x="275319" y="2769595"/>
                <a:ext cx="176858" cy="176854"/>
              </a:xfrm>
              <a:prstGeom prst="ellipse">
                <a:avLst/>
              </a:prstGeom>
              <a:noFill/>
              <a:ln w="28575">
                <a:solidFill>
                  <a:srgbClr val="EBEB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CA0771F3-723D-4E55-84DE-BFE54058DCCF}"/>
                  </a:ext>
                </a:extLst>
              </p:cNvPr>
              <p:cNvSpPr txBox="1"/>
              <p:nvPr/>
            </p:nvSpPr>
            <p:spPr>
              <a:xfrm>
                <a:off x="276413" y="2767730"/>
                <a:ext cx="127135" cy="176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933" dirty="0">
                    <a:solidFill>
                      <a:prstClr val="white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2</a:t>
                </a:r>
                <a:endParaRPr lang="zh-TW" altLang="en-US" sz="933" dirty="0">
                  <a:solidFill>
                    <a:prstClr val="white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188" name="矩形 86">
                <a:extLst>
                  <a:ext uri="{FF2B5EF4-FFF2-40B4-BE49-F238E27FC236}">
                    <a16:creationId xmlns:a16="http://schemas.microsoft.com/office/drawing/2014/main" id="{F74A18C3-FFC0-4838-8F85-F541BEC68A31}"/>
                  </a:ext>
                </a:extLst>
              </p:cNvPr>
              <p:cNvSpPr/>
              <p:nvPr/>
            </p:nvSpPr>
            <p:spPr>
              <a:xfrm rot="20234472">
                <a:off x="373498" y="2949559"/>
                <a:ext cx="45720" cy="84866"/>
              </a:xfrm>
              <a:custGeom>
                <a:avLst/>
                <a:gdLst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0 w 223654"/>
                  <a:gd name="connsiteY3" fmla="*/ 485192 h 485192"/>
                  <a:gd name="connsiteX4" fmla="*/ 0 w 223654"/>
                  <a:gd name="connsiteY4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654" h="485192">
                    <a:moveTo>
                      <a:pt x="0" y="0"/>
                    </a:moveTo>
                    <a:lnTo>
                      <a:pt x="223654" y="0"/>
                    </a:lnTo>
                    <a:lnTo>
                      <a:pt x="223654" y="485192"/>
                    </a:lnTo>
                    <a:cubicBezTo>
                      <a:pt x="185061" y="483656"/>
                      <a:pt x="150355" y="440070"/>
                      <a:pt x="110490" y="425259"/>
                    </a:cubicBezTo>
                    <a:cubicBezTo>
                      <a:pt x="71014" y="436879"/>
                      <a:pt x="35791" y="464789"/>
                      <a:pt x="0" y="4851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189" name="矩形 86">
                <a:extLst>
                  <a:ext uri="{FF2B5EF4-FFF2-40B4-BE49-F238E27FC236}">
                    <a16:creationId xmlns:a16="http://schemas.microsoft.com/office/drawing/2014/main" id="{D44EA9E3-4EC4-4A1C-947E-4D85F2AFDCA2}"/>
                  </a:ext>
                </a:extLst>
              </p:cNvPr>
              <p:cNvSpPr/>
              <p:nvPr/>
            </p:nvSpPr>
            <p:spPr>
              <a:xfrm rot="1365528" flipH="1">
                <a:off x="312311" y="2949562"/>
                <a:ext cx="45720" cy="84866"/>
              </a:xfrm>
              <a:custGeom>
                <a:avLst/>
                <a:gdLst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0 w 223654"/>
                  <a:gd name="connsiteY3" fmla="*/ 485192 h 485192"/>
                  <a:gd name="connsiteX4" fmla="*/ 0 w 223654"/>
                  <a:gd name="connsiteY4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654" h="485192">
                    <a:moveTo>
                      <a:pt x="0" y="0"/>
                    </a:moveTo>
                    <a:lnTo>
                      <a:pt x="223654" y="0"/>
                    </a:lnTo>
                    <a:lnTo>
                      <a:pt x="223654" y="485192"/>
                    </a:lnTo>
                    <a:cubicBezTo>
                      <a:pt x="185061" y="483656"/>
                      <a:pt x="150355" y="440070"/>
                      <a:pt x="110490" y="425259"/>
                    </a:cubicBezTo>
                    <a:cubicBezTo>
                      <a:pt x="71014" y="436879"/>
                      <a:pt x="35791" y="464789"/>
                      <a:pt x="0" y="4851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p:grp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685F02E-52DA-4C7D-A047-3C7AE253896C}"/>
              </a:ext>
            </a:extLst>
          </p:cNvPr>
          <p:cNvGrpSpPr/>
          <p:nvPr/>
        </p:nvGrpSpPr>
        <p:grpSpPr>
          <a:xfrm>
            <a:off x="2761056" y="4380828"/>
            <a:ext cx="12777469" cy="409783"/>
            <a:chOff x="1308790" y="3173635"/>
            <a:chExt cx="9583102" cy="307337"/>
          </a:xfrm>
        </p:grpSpPr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1E5C31A6-DE4E-47BC-A939-72588C62F78C}"/>
                </a:ext>
              </a:extLst>
            </p:cNvPr>
            <p:cNvGrpSpPr/>
            <p:nvPr/>
          </p:nvGrpSpPr>
          <p:grpSpPr>
            <a:xfrm>
              <a:off x="1663107" y="3173635"/>
              <a:ext cx="9228785" cy="307337"/>
              <a:chOff x="1663107" y="2694589"/>
              <a:chExt cx="9228785" cy="307337"/>
            </a:xfrm>
          </p:grpSpPr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A85E913B-D3E1-4C38-A3A8-1944A09087A6}"/>
                  </a:ext>
                </a:extLst>
              </p:cNvPr>
              <p:cNvSpPr txBox="1"/>
              <p:nvPr/>
            </p:nvSpPr>
            <p:spPr>
              <a:xfrm>
                <a:off x="2970142" y="2694589"/>
                <a:ext cx="784296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108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下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A71E6FCF-7A5A-44A4-9F05-63701BC81D7A}"/>
                  </a:ext>
                </a:extLst>
              </p:cNvPr>
              <p:cNvSpPr txBox="1"/>
              <p:nvPr/>
            </p:nvSpPr>
            <p:spPr>
              <a:xfrm>
                <a:off x="4443049" y="2694589"/>
                <a:ext cx="1110622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AAA1003</a:t>
                </a: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818F60D8-2709-4B3C-BE22-F8A269D8F5C3}"/>
                  </a:ext>
                </a:extLst>
              </p:cNvPr>
              <p:cNvSpPr txBox="1"/>
              <p:nvPr/>
            </p:nvSpPr>
            <p:spPr>
              <a:xfrm>
                <a:off x="6158102" y="2694589"/>
                <a:ext cx="2209851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體育</a:t>
                </a: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-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桌球甲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C11A871E-EE08-46CC-A6A0-7DA61BEAB0CA}"/>
                  </a:ext>
                </a:extLst>
              </p:cNvPr>
              <p:cNvSpPr txBox="1"/>
              <p:nvPr/>
            </p:nvSpPr>
            <p:spPr>
              <a:xfrm>
                <a:off x="8634313" y="2694589"/>
                <a:ext cx="2257579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李乙己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F84C89E6-7C34-490B-87FE-36724D6ABD78}"/>
                  </a:ext>
                </a:extLst>
              </p:cNvPr>
              <p:cNvSpPr txBox="1"/>
              <p:nvPr/>
            </p:nvSpPr>
            <p:spPr>
              <a:xfrm>
                <a:off x="1663107" y="2717184"/>
                <a:ext cx="836431" cy="2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77</a:t>
                </a:r>
                <a:r>
                  <a:rPr lang="zh-TW" altLang="en-US" sz="1867" dirty="0">
                    <a:solidFill>
                      <a:prstClr val="white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人</a:t>
                </a:r>
                <a:endParaRPr lang="en-US" altLang="zh-TW" sz="1867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B084C1B-162B-4380-9DD9-004CC305368D}"/>
                </a:ext>
              </a:extLst>
            </p:cNvPr>
            <p:cNvGrpSpPr/>
            <p:nvPr/>
          </p:nvGrpSpPr>
          <p:grpSpPr>
            <a:xfrm>
              <a:off x="1308790" y="3208348"/>
              <a:ext cx="176858" cy="266698"/>
              <a:chOff x="1308790" y="3208348"/>
              <a:chExt cx="176858" cy="266698"/>
            </a:xfrm>
          </p:grpSpPr>
          <p:sp>
            <p:nvSpPr>
              <p:cNvPr id="190" name="橢圓 189">
                <a:extLst>
                  <a:ext uri="{FF2B5EF4-FFF2-40B4-BE49-F238E27FC236}">
                    <a16:creationId xmlns:a16="http://schemas.microsoft.com/office/drawing/2014/main" id="{72077902-CFFC-4C56-ADF6-6E7DFC74887D}"/>
                  </a:ext>
                </a:extLst>
              </p:cNvPr>
              <p:cNvSpPr/>
              <p:nvPr/>
            </p:nvSpPr>
            <p:spPr>
              <a:xfrm>
                <a:off x="1308790" y="3210213"/>
                <a:ext cx="176858" cy="176854"/>
              </a:xfrm>
              <a:prstGeom prst="ellipse">
                <a:avLst/>
              </a:prstGeom>
              <a:noFill/>
              <a:ln w="28575">
                <a:solidFill>
                  <a:srgbClr val="994F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C780BC01-ED4A-4CFD-B2BE-4025FC86F43F}"/>
                  </a:ext>
                </a:extLst>
              </p:cNvPr>
              <p:cNvSpPr txBox="1"/>
              <p:nvPr/>
            </p:nvSpPr>
            <p:spPr>
              <a:xfrm>
                <a:off x="1309884" y="3208348"/>
                <a:ext cx="127135" cy="176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933" dirty="0">
                    <a:solidFill>
                      <a:srgbClr val="994F3B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3</a:t>
                </a:r>
                <a:endParaRPr lang="zh-TW" altLang="en-US" sz="933" dirty="0">
                  <a:solidFill>
                    <a:srgbClr val="994F3B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192" name="矩形 86">
                <a:extLst>
                  <a:ext uri="{FF2B5EF4-FFF2-40B4-BE49-F238E27FC236}">
                    <a16:creationId xmlns:a16="http://schemas.microsoft.com/office/drawing/2014/main" id="{047F8001-3592-431D-A191-87D47B02BFB9}"/>
                  </a:ext>
                </a:extLst>
              </p:cNvPr>
              <p:cNvSpPr/>
              <p:nvPr/>
            </p:nvSpPr>
            <p:spPr>
              <a:xfrm rot="20234472">
                <a:off x="1406969" y="3390177"/>
                <a:ext cx="45720" cy="84866"/>
              </a:xfrm>
              <a:custGeom>
                <a:avLst/>
                <a:gdLst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0 w 223654"/>
                  <a:gd name="connsiteY3" fmla="*/ 485192 h 485192"/>
                  <a:gd name="connsiteX4" fmla="*/ 0 w 223654"/>
                  <a:gd name="connsiteY4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654" h="485192">
                    <a:moveTo>
                      <a:pt x="0" y="0"/>
                    </a:moveTo>
                    <a:lnTo>
                      <a:pt x="223654" y="0"/>
                    </a:lnTo>
                    <a:lnTo>
                      <a:pt x="223654" y="485192"/>
                    </a:lnTo>
                    <a:cubicBezTo>
                      <a:pt x="185061" y="483656"/>
                      <a:pt x="150355" y="440070"/>
                      <a:pt x="110490" y="425259"/>
                    </a:cubicBezTo>
                    <a:cubicBezTo>
                      <a:pt x="71014" y="436879"/>
                      <a:pt x="35791" y="464789"/>
                      <a:pt x="0" y="4851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4F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  <p:sp>
            <p:nvSpPr>
              <p:cNvPr id="193" name="矩形 86">
                <a:extLst>
                  <a:ext uri="{FF2B5EF4-FFF2-40B4-BE49-F238E27FC236}">
                    <a16:creationId xmlns:a16="http://schemas.microsoft.com/office/drawing/2014/main" id="{EFEEB8AE-9EB5-4F35-AA4D-2BD3FEC5C289}"/>
                  </a:ext>
                </a:extLst>
              </p:cNvPr>
              <p:cNvSpPr/>
              <p:nvPr/>
            </p:nvSpPr>
            <p:spPr>
              <a:xfrm rot="1365528" flipH="1">
                <a:off x="1345782" y="3390180"/>
                <a:ext cx="45720" cy="84866"/>
              </a:xfrm>
              <a:custGeom>
                <a:avLst/>
                <a:gdLst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0 w 223654"/>
                  <a:gd name="connsiteY3" fmla="*/ 485192 h 485192"/>
                  <a:gd name="connsiteX4" fmla="*/ 0 w 223654"/>
                  <a:gd name="connsiteY4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07372 w 223654"/>
                  <a:gd name="connsiteY3" fmla="*/ 423984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  <a:gd name="connsiteX0" fmla="*/ 0 w 223654"/>
                  <a:gd name="connsiteY0" fmla="*/ 0 h 485192"/>
                  <a:gd name="connsiteX1" fmla="*/ 223654 w 223654"/>
                  <a:gd name="connsiteY1" fmla="*/ 0 h 485192"/>
                  <a:gd name="connsiteX2" fmla="*/ 223654 w 223654"/>
                  <a:gd name="connsiteY2" fmla="*/ 485192 h 485192"/>
                  <a:gd name="connsiteX3" fmla="*/ 110490 w 223654"/>
                  <a:gd name="connsiteY3" fmla="*/ 425259 h 485192"/>
                  <a:gd name="connsiteX4" fmla="*/ 0 w 223654"/>
                  <a:gd name="connsiteY4" fmla="*/ 485192 h 485192"/>
                  <a:gd name="connsiteX5" fmla="*/ 0 w 223654"/>
                  <a:gd name="connsiteY5" fmla="*/ 0 h 48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654" h="485192">
                    <a:moveTo>
                      <a:pt x="0" y="0"/>
                    </a:moveTo>
                    <a:lnTo>
                      <a:pt x="223654" y="0"/>
                    </a:lnTo>
                    <a:lnTo>
                      <a:pt x="223654" y="485192"/>
                    </a:lnTo>
                    <a:cubicBezTo>
                      <a:pt x="185061" y="483656"/>
                      <a:pt x="150355" y="440070"/>
                      <a:pt x="110490" y="425259"/>
                    </a:cubicBezTo>
                    <a:cubicBezTo>
                      <a:pt x="71014" y="436879"/>
                      <a:pt x="35791" y="464789"/>
                      <a:pt x="0" y="4851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4F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p:grpSp>
      </p:grpSp>
      <p:sp>
        <p:nvSpPr>
          <p:cNvPr id="2" name="箭號: 弧形上彎 1">
            <a:hlinkClick r:id="rId2" action="ppaction://hlinksldjump"/>
            <a:extLst>
              <a:ext uri="{FF2B5EF4-FFF2-40B4-BE49-F238E27FC236}">
                <a16:creationId xmlns:a16="http://schemas.microsoft.com/office/drawing/2014/main" id="{40543174-0C3C-4C4B-B98D-0C6389958373}"/>
              </a:ext>
            </a:extLst>
          </p:cNvPr>
          <p:cNvSpPr/>
          <p:nvPr/>
        </p:nvSpPr>
        <p:spPr>
          <a:xfrm>
            <a:off x="17541620" y="8663455"/>
            <a:ext cx="350476" cy="247248"/>
          </a:xfrm>
          <a:prstGeom prst="curved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23">
              <a:solidFill>
                <a:schemeClr val="tx1"/>
              </a:solidFill>
            </a:endParaRPr>
          </a:p>
        </p:txBody>
      </p:sp>
      <p:sp>
        <p:nvSpPr>
          <p:cNvPr id="210" name="流程圖: 資料 209">
            <a:extLst>
              <a:ext uri="{FF2B5EF4-FFF2-40B4-BE49-F238E27FC236}">
                <a16:creationId xmlns:a16="http://schemas.microsoft.com/office/drawing/2014/main" id="{1638FF80-FAB8-4461-98CA-FE9B3C21A87E}"/>
              </a:ext>
            </a:extLst>
          </p:cNvPr>
          <p:cNvSpPr/>
          <p:nvPr/>
        </p:nvSpPr>
        <p:spPr>
          <a:xfrm rot="1924783" flipH="1">
            <a:off x="-181801" y="9651306"/>
            <a:ext cx="2323935" cy="112722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11" name="橢圓 210">
            <a:extLst>
              <a:ext uri="{FF2B5EF4-FFF2-40B4-BE49-F238E27FC236}">
                <a16:creationId xmlns:a16="http://schemas.microsoft.com/office/drawing/2014/main" id="{EA961668-0D73-43BA-BB30-DB3CDF634090}"/>
              </a:ext>
            </a:extLst>
          </p:cNvPr>
          <p:cNvSpPr/>
          <p:nvPr/>
        </p:nvSpPr>
        <p:spPr>
          <a:xfrm flipH="1">
            <a:off x="14871525" y="9236478"/>
            <a:ext cx="475375" cy="475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12" name="等腰三角形 211">
            <a:extLst>
              <a:ext uri="{FF2B5EF4-FFF2-40B4-BE49-F238E27FC236}">
                <a16:creationId xmlns:a16="http://schemas.microsoft.com/office/drawing/2014/main" id="{041D9283-1B1C-43DD-8C9F-B223907AAC25}"/>
              </a:ext>
            </a:extLst>
          </p:cNvPr>
          <p:cNvSpPr/>
          <p:nvPr/>
        </p:nvSpPr>
        <p:spPr>
          <a:xfrm rot="4500000" flipH="1">
            <a:off x="16812620" y="9094088"/>
            <a:ext cx="1458001" cy="12568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13" name="矩形: 圓角 212">
            <a:extLst>
              <a:ext uri="{FF2B5EF4-FFF2-40B4-BE49-F238E27FC236}">
                <a16:creationId xmlns:a16="http://schemas.microsoft.com/office/drawing/2014/main" id="{84F3DEFE-2F1A-4DF9-AEB0-954BE6DB7CD7}"/>
              </a:ext>
            </a:extLst>
          </p:cNvPr>
          <p:cNvSpPr/>
          <p:nvPr/>
        </p:nvSpPr>
        <p:spPr>
          <a:xfrm rot="20854113" flipH="1">
            <a:off x="13430142" y="10230165"/>
            <a:ext cx="1065231" cy="3483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214" name="群組 213">
            <a:extLst>
              <a:ext uri="{FF2B5EF4-FFF2-40B4-BE49-F238E27FC236}">
                <a16:creationId xmlns:a16="http://schemas.microsoft.com/office/drawing/2014/main" id="{694DD457-B2BD-4FAC-9ADC-2C0227B9E751}"/>
              </a:ext>
            </a:extLst>
          </p:cNvPr>
          <p:cNvGrpSpPr/>
          <p:nvPr/>
        </p:nvGrpSpPr>
        <p:grpSpPr>
          <a:xfrm>
            <a:off x="11056056" y="9363429"/>
            <a:ext cx="694653" cy="502367"/>
            <a:chOff x="7488060" y="7341015"/>
            <a:chExt cx="520990" cy="376775"/>
          </a:xfrm>
        </p:grpSpPr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5E42FFF5-7EA3-4F03-96BB-4952A00ACAE9}"/>
                </a:ext>
              </a:extLst>
            </p:cNvPr>
            <p:cNvGrpSpPr/>
            <p:nvPr/>
          </p:nvGrpSpPr>
          <p:grpSpPr>
            <a:xfrm rot="631964" flipH="1">
              <a:off x="7488060" y="7341015"/>
              <a:ext cx="520989" cy="214885"/>
              <a:chOff x="3246544" y="5638779"/>
              <a:chExt cx="1866891" cy="770009"/>
            </a:xfrm>
          </p:grpSpPr>
          <p:pic>
            <p:nvPicPr>
              <p:cNvPr id="220" name="圖片 219">
                <a:extLst>
                  <a:ext uri="{FF2B5EF4-FFF2-40B4-BE49-F238E27FC236}">
                    <a16:creationId xmlns:a16="http://schemas.microsoft.com/office/drawing/2014/main" id="{FF05D013-5728-433C-AA82-3F0806310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8229525">
                <a:off x="3246544" y="563877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221" name="圖片 220">
                <a:extLst>
                  <a:ext uri="{FF2B5EF4-FFF2-40B4-BE49-F238E27FC236}">
                    <a16:creationId xmlns:a16="http://schemas.microsoft.com/office/drawing/2014/main" id="{427C15D8-FAAD-4432-B727-F3AE25BAF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8229525">
                <a:off x="3805053" y="574943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222" name="圖片 221">
                <a:extLst>
                  <a:ext uri="{FF2B5EF4-FFF2-40B4-BE49-F238E27FC236}">
                    <a16:creationId xmlns:a16="http://schemas.microsoft.com/office/drawing/2014/main" id="{44BCB6D0-5064-4EB9-A3F8-DEECA8EFE4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8229525">
                <a:off x="4363562" y="5860100"/>
                <a:ext cx="749873" cy="548688"/>
              </a:xfrm>
              <a:prstGeom prst="rect">
                <a:avLst/>
              </a:prstGeom>
            </p:spPr>
          </p:pic>
        </p:grpSp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05ABFA40-8CAD-46C8-9656-827304A9D8AB}"/>
                </a:ext>
              </a:extLst>
            </p:cNvPr>
            <p:cNvGrpSpPr/>
            <p:nvPr/>
          </p:nvGrpSpPr>
          <p:grpSpPr>
            <a:xfrm rot="11351541" flipH="1">
              <a:off x="7488061" y="7502905"/>
              <a:ext cx="520989" cy="214885"/>
              <a:chOff x="3246544" y="5638779"/>
              <a:chExt cx="1866891" cy="770009"/>
            </a:xfrm>
          </p:grpSpPr>
          <p:pic>
            <p:nvPicPr>
              <p:cNvPr id="217" name="圖片 216">
                <a:extLst>
                  <a:ext uri="{FF2B5EF4-FFF2-40B4-BE49-F238E27FC236}">
                    <a16:creationId xmlns:a16="http://schemas.microsoft.com/office/drawing/2014/main" id="{25DA2E9F-D96D-41D4-8A75-57085B8DF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8229525">
                <a:off x="3246544" y="563877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218" name="圖片 217">
                <a:extLst>
                  <a:ext uri="{FF2B5EF4-FFF2-40B4-BE49-F238E27FC236}">
                    <a16:creationId xmlns:a16="http://schemas.microsoft.com/office/drawing/2014/main" id="{FC1E3D49-2BE5-4E8F-B6AF-39AC8530D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8229525">
                <a:off x="3805053" y="5749439"/>
                <a:ext cx="749873" cy="548688"/>
              </a:xfrm>
              <a:prstGeom prst="rect">
                <a:avLst/>
              </a:prstGeom>
            </p:spPr>
          </p:pic>
          <p:pic>
            <p:nvPicPr>
              <p:cNvPr id="219" name="圖片 218">
                <a:extLst>
                  <a:ext uri="{FF2B5EF4-FFF2-40B4-BE49-F238E27FC236}">
                    <a16:creationId xmlns:a16="http://schemas.microsoft.com/office/drawing/2014/main" id="{D4C713A8-B68A-4862-A9D4-65C3FC3B6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8229525">
                <a:off x="4363562" y="5860100"/>
                <a:ext cx="749873" cy="548688"/>
              </a:xfrm>
              <a:prstGeom prst="rect">
                <a:avLst/>
              </a:prstGeom>
            </p:spPr>
          </p:pic>
        </p:grpSp>
      </p:grpSp>
      <p:grpSp>
        <p:nvGrpSpPr>
          <p:cNvPr id="223" name="群組 222">
            <a:extLst>
              <a:ext uri="{FF2B5EF4-FFF2-40B4-BE49-F238E27FC236}">
                <a16:creationId xmlns:a16="http://schemas.microsoft.com/office/drawing/2014/main" id="{9A1A3D9A-1FC9-4A83-B24C-8D53C42C1BDE}"/>
              </a:ext>
            </a:extLst>
          </p:cNvPr>
          <p:cNvGrpSpPr/>
          <p:nvPr/>
        </p:nvGrpSpPr>
        <p:grpSpPr>
          <a:xfrm rot="8535665" flipH="1">
            <a:off x="3562643" y="9796961"/>
            <a:ext cx="694652" cy="286513"/>
            <a:chOff x="3246544" y="5638779"/>
            <a:chExt cx="1866891" cy="770009"/>
          </a:xfrm>
        </p:grpSpPr>
        <p:pic>
          <p:nvPicPr>
            <p:cNvPr id="224" name="圖片 223">
              <a:extLst>
                <a:ext uri="{FF2B5EF4-FFF2-40B4-BE49-F238E27FC236}">
                  <a16:creationId xmlns:a16="http://schemas.microsoft.com/office/drawing/2014/main" id="{1A568A44-BDA0-45BD-8CEE-22B6BC3E1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229525">
              <a:off x="3246544" y="5638779"/>
              <a:ext cx="749873" cy="548688"/>
            </a:xfrm>
            <a:prstGeom prst="rect">
              <a:avLst/>
            </a:prstGeom>
          </p:spPr>
        </p:pic>
        <p:pic>
          <p:nvPicPr>
            <p:cNvPr id="225" name="圖片 224">
              <a:extLst>
                <a:ext uri="{FF2B5EF4-FFF2-40B4-BE49-F238E27FC236}">
                  <a16:creationId xmlns:a16="http://schemas.microsoft.com/office/drawing/2014/main" id="{B65357FE-EBA1-4340-87B6-7DD25D531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229525">
              <a:off x="3805053" y="5749439"/>
              <a:ext cx="749873" cy="548688"/>
            </a:xfrm>
            <a:prstGeom prst="rect">
              <a:avLst/>
            </a:prstGeom>
          </p:spPr>
        </p:pic>
        <p:pic>
          <p:nvPicPr>
            <p:cNvPr id="226" name="圖片 225">
              <a:extLst>
                <a:ext uri="{FF2B5EF4-FFF2-40B4-BE49-F238E27FC236}">
                  <a16:creationId xmlns:a16="http://schemas.microsoft.com/office/drawing/2014/main" id="{C7EF3669-1351-4BED-B07F-809B68A54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229525">
              <a:off x="4363562" y="5860100"/>
              <a:ext cx="749873" cy="548688"/>
            </a:xfrm>
            <a:prstGeom prst="rect">
              <a:avLst/>
            </a:prstGeom>
          </p:spPr>
        </p:pic>
      </p:grpSp>
      <p:sp>
        <p:nvSpPr>
          <p:cNvPr id="227" name="圓形: 空心 226">
            <a:extLst>
              <a:ext uri="{FF2B5EF4-FFF2-40B4-BE49-F238E27FC236}">
                <a16:creationId xmlns:a16="http://schemas.microsoft.com/office/drawing/2014/main" id="{C8D6CDD5-8990-4A0E-A1D0-8D47978D4862}"/>
              </a:ext>
            </a:extLst>
          </p:cNvPr>
          <p:cNvSpPr/>
          <p:nvPr/>
        </p:nvSpPr>
        <p:spPr>
          <a:xfrm flipH="1">
            <a:off x="12203423" y="9221041"/>
            <a:ext cx="834601" cy="834603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black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28" name="加號 227">
            <a:extLst>
              <a:ext uri="{FF2B5EF4-FFF2-40B4-BE49-F238E27FC236}">
                <a16:creationId xmlns:a16="http://schemas.microsoft.com/office/drawing/2014/main" id="{05838C83-758A-4914-B1F0-73ACE759DF3B}"/>
              </a:ext>
            </a:extLst>
          </p:cNvPr>
          <p:cNvSpPr/>
          <p:nvPr/>
        </p:nvSpPr>
        <p:spPr>
          <a:xfrm rot="19800000" flipH="1">
            <a:off x="9933656" y="9732921"/>
            <a:ext cx="773340" cy="77334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29" name="流程圖: 結束點 228">
            <a:extLst>
              <a:ext uri="{FF2B5EF4-FFF2-40B4-BE49-F238E27FC236}">
                <a16:creationId xmlns:a16="http://schemas.microsoft.com/office/drawing/2014/main" id="{BDC3047C-2D1D-4A34-9A25-3277F6FBF094}"/>
              </a:ext>
            </a:extLst>
          </p:cNvPr>
          <p:cNvSpPr/>
          <p:nvPr/>
        </p:nvSpPr>
        <p:spPr>
          <a:xfrm rot="19593097" flipH="1">
            <a:off x="8283543" y="9611458"/>
            <a:ext cx="1305576" cy="338001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30" name="波浪 229">
            <a:extLst>
              <a:ext uri="{FF2B5EF4-FFF2-40B4-BE49-F238E27FC236}">
                <a16:creationId xmlns:a16="http://schemas.microsoft.com/office/drawing/2014/main" id="{E49ADE70-4E71-4EE6-A693-25CF6B9C9072}"/>
              </a:ext>
            </a:extLst>
          </p:cNvPr>
          <p:cNvSpPr/>
          <p:nvPr/>
        </p:nvSpPr>
        <p:spPr>
          <a:xfrm flipH="1">
            <a:off x="7097681" y="9420656"/>
            <a:ext cx="658224" cy="301881"/>
          </a:xfrm>
          <a:prstGeom prst="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31" name="等腰三角形 230">
            <a:extLst>
              <a:ext uri="{FF2B5EF4-FFF2-40B4-BE49-F238E27FC236}">
                <a16:creationId xmlns:a16="http://schemas.microsoft.com/office/drawing/2014/main" id="{ED69492B-1170-47D4-89ED-FCEE7E337717}"/>
              </a:ext>
            </a:extLst>
          </p:cNvPr>
          <p:cNvSpPr/>
          <p:nvPr/>
        </p:nvSpPr>
        <p:spPr>
          <a:xfrm rot="19693678" flipH="1">
            <a:off x="5988510" y="9757210"/>
            <a:ext cx="863660" cy="7445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32" name="圓形: 空心 231">
            <a:extLst>
              <a:ext uri="{FF2B5EF4-FFF2-40B4-BE49-F238E27FC236}">
                <a16:creationId xmlns:a16="http://schemas.microsoft.com/office/drawing/2014/main" id="{0F141FD7-954F-47E0-A2C0-6C8FE4D3FAB7}"/>
              </a:ext>
            </a:extLst>
          </p:cNvPr>
          <p:cNvSpPr/>
          <p:nvPr/>
        </p:nvSpPr>
        <p:spPr>
          <a:xfrm flipH="1">
            <a:off x="5127706" y="9591116"/>
            <a:ext cx="438672" cy="438672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black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233" name="群組 232">
            <a:extLst>
              <a:ext uri="{FF2B5EF4-FFF2-40B4-BE49-F238E27FC236}">
                <a16:creationId xmlns:a16="http://schemas.microsoft.com/office/drawing/2014/main" id="{606C5B6B-7054-4D4A-938C-83BAD9CC6C20}"/>
              </a:ext>
            </a:extLst>
          </p:cNvPr>
          <p:cNvGrpSpPr/>
          <p:nvPr/>
        </p:nvGrpSpPr>
        <p:grpSpPr>
          <a:xfrm rot="11404851" flipH="1">
            <a:off x="4120061" y="10500371"/>
            <a:ext cx="694652" cy="286513"/>
            <a:chOff x="3246544" y="5638779"/>
            <a:chExt cx="1866891" cy="770009"/>
          </a:xfrm>
        </p:grpSpPr>
        <p:pic>
          <p:nvPicPr>
            <p:cNvPr id="234" name="圖片 233">
              <a:extLst>
                <a:ext uri="{FF2B5EF4-FFF2-40B4-BE49-F238E27FC236}">
                  <a16:creationId xmlns:a16="http://schemas.microsoft.com/office/drawing/2014/main" id="{2F4093C1-C1BB-4A46-A874-E64E23ABD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229525">
              <a:off x="3246544" y="5638779"/>
              <a:ext cx="749873" cy="548688"/>
            </a:xfrm>
            <a:prstGeom prst="rect">
              <a:avLst/>
            </a:prstGeom>
          </p:spPr>
        </p:pic>
        <p:pic>
          <p:nvPicPr>
            <p:cNvPr id="235" name="圖片 234">
              <a:extLst>
                <a:ext uri="{FF2B5EF4-FFF2-40B4-BE49-F238E27FC236}">
                  <a16:creationId xmlns:a16="http://schemas.microsoft.com/office/drawing/2014/main" id="{786EA9CE-EB66-44C9-B2E8-FC4E76012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229525">
              <a:off x="3805053" y="5749439"/>
              <a:ext cx="749873" cy="548688"/>
            </a:xfrm>
            <a:prstGeom prst="rect">
              <a:avLst/>
            </a:prstGeom>
          </p:spPr>
        </p:pic>
        <p:pic>
          <p:nvPicPr>
            <p:cNvPr id="236" name="圖片 235">
              <a:extLst>
                <a:ext uri="{FF2B5EF4-FFF2-40B4-BE49-F238E27FC236}">
                  <a16:creationId xmlns:a16="http://schemas.microsoft.com/office/drawing/2014/main" id="{DC960882-A2CA-4215-B0CB-BB501C06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229525">
              <a:off x="4363562" y="5860100"/>
              <a:ext cx="749873" cy="548688"/>
            </a:xfrm>
            <a:prstGeom prst="rect">
              <a:avLst/>
            </a:prstGeom>
          </p:spPr>
        </p:pic>
      </p:grpSp>
      <p:sp>
        <p:nvSpPr>
          <p:cNvPr id="237" name="矩形: 圓角 236">
            <a:extLst>
              <a:ext uri="{FF2B5EF4-FFF2-40B4-BE49-F238E27FC236}">
                <a16:creationId xmlns:a16="http://schemas.microsoft.com/office/drawing/2014/main" id="{FDCF86A1-5C1C-41ED-AA30-40D0029384E5}"/>
              </a:ext>
            </a:extLst>
          </p:cNvPr>
          <p:cNvSpPr/>
          <p:nvPr/>
        </p:nvSpPr>
        <p:spPr>
          <a:xfrm rot="20854113" flipH="1" flipV="1">
            <a:off x="2451184" y="9546626"/>
            <a:ext cx="439347" cy="4141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38" name="流程圖: 資料 237">
            <a:extLst>
              <a:ext uri="{FF2B5EF4-FFF2-40B4-BE49-F238E27FC236}">
                <a16:creationId xmlns:a16="http://schemas.microsoft.com/office/drawing/2014/main" id="{B9C7AAB0-D5FC-47B8-A57B-1D10212470EB}"/>
              </a:ext>
            </a:extLst>
          </p:cNvPr>
          <p:cNvSpPr/>
          <p:nvPr/>
        </p:nvSpPr>
        <p:spPr>
          <a:xfrm rot="1924783" flipH="1">
            <a:off x="15498345" y="10007821"/>
            <a:ext cx="994948" cy="48259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 sz="2823">
              <a:solidFill>
                <a:prstClr val="white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355503E-7D13-4597-AF6C-5CF368DDE3DD}"/>
              </a:ext>
            </a:extLst>
          </p:cNvPr>
          <p:cNvGrpSpPr/>
          <p:nvPr/>
        </p:nvGrpSpPr>
        <p:grpSpPr>
          <a:xfrm>
            <a:off x="6677113" y="1712127"/>
            <a:ext cx="4423671" cy="526132"/>
            <a:chOff x="6677113" y="1712127"/>
            <a:chExt cx="4423671" cy="526132"/>
          </a:xfrm>
        </p:grpSpPr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5963AC08-1A6F-40DA-9FAB-60C2253BB38B}"/>
                </a:ext>
              </a:extLst>
            </p:cNvPr>
            <p:cNvSpPr txBox="1"/>
            <p:nvPr/>
          </p:nvSpPr>
          <p:spPr>
            <a:xfrm>
              <a:off x="6677113" y="1838854"/>
              <a:ext cx="1125352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733" dirty="0">
                  <a:solidFill>
                    <a:schemeClr val="bg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顯示方式：</a:t>
              </a: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46042543-5922-44B6-B6D7-BBED17007B39}"/>
                </a:ext>
              </a:extLst>
            </p:cNvPr>
            <p:cNvGrpSpPr/>
            <p:nvPr/>
          </p:nvGrpSpPr>
          <p:grpSpPr>
            <a:xfrm>
              <a:off x="7987862" y="1717469"/>
              <a:ext cx="1453116" cy="520790"/>
              <a:chOff x="7987862" y="1717469"/>
              <a:chExt cx="1453116" cy="520790"/>
            </a:xfrm>
          </p:grpSpPr>
          <p:sp>
            <p:nvSpPr>
              <p:cNvPr id="125" name="矩形: 圓角 12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44BE85-C844-4F94-A121-B4221D48D054}"/>
                  </a:ext>
                </a:extLst>
              </p:cNvPr>
              <p:cNvSpPr/>
              <p:nvPr/>
            </p:nvSpPr>
            <p:spPr>
              <a:xfrm>
                <a:off x="7987862" y="1717469"/>
                <a:ext cx="1437291" cy="520790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TW" altLang="en-US" sz="2823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127" name="文字方塊 12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7880FE8-CFBB-43EE-B1FF-5B2BA6719DE7}"/>
                  </a:ext>
                </a:extLst>
              </p:cNvPr>
              <p:cNvSpPr txBox="1"/>
              <p:nvPr/>
            </p:nvSpPr>
            <p:spPr>
              <a:xfrm>
                <a:off x="8063293" y="1814561"/>
                <a:ext cx="1377685" cy="359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TW" altLang="en-US" sz="1733" dirty="0">
                    <a:solidFill>
                      <a:prstClr val="white"/>
                    </a:solidFill>
                    <a:effectLst>
                      <a:outerShdw blurRad="88900" dist="762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適合度排序</a:t>
                </a:r>
              </a:p>
            </p:txBody>
          </p:sp>
        </p:grp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AD0EC84E-4B43-40C4-8CCA-44C235308325}"/>
                </a:ext>
              </a:extLst>
            </p:cNvPr>
            <p:cNvSpPr txBox="1"/>
            <p:nvPr/>
          </p:nvSpPr>
          <p:spPr>
            <a:xfrm>
              <a:off x="9753051" y="1812818"/>
              <a:ext cx="1347084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1733" dirty="0">
                  <a:solidFill>
                    <a:schemeClr val="bg1"/>
                  </a:solidFill>
                  <a:effectLst>
                    <a:innerShdw blurRad="12700" dist="38100" dir="13500000">
                      <a:prstClr val="black">
                        <a:alpha val="50000"/>
                      </a:prstClr>
                    </a:innerShdw>
                  </a:effectLst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熱門度排序</a:t>
              </a:r>
            </a:p>
          </p:txBody>
        </p:sp>
        <p:sp>
          <p:nvSpPr>
            <p:cNvPr id="130" name="矩形: 圓角 129">
              <a:extLst>
                <a:ext uri="{FF2B5EF4-FFF2-40B4-BE49-F238E27FC236}">
                  <a16:creationId xmlns:a16="http://schemas.microsoft.com/office/drawing/2014/main" id="{F42B8E8E-9F97-438B-AB5F-D41DEEAAE28F}"/>
                </a:ext>
              </a:extLst>
            </p:cNvPr>
            <p:cNvSpPr/>
            <p:nvPr/>
          </p:nvSpPr>
          <p:spPr>
            <a:xfrm>
              <a:off x="9663493" y="1712127"/>
              <a:ext cx="1437291" cy="520790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TW" altLang="en-US" sz="2823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-0.0043 -1.08333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5416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00299 -1.0009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5004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00886 -1.0326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5164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00481 -1.0296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5148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0013 -1.01806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5090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0.00261 -1.00301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5016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0.00118 -0.99954 " pathEditMode="relative" rAng="0" ptsTypes="AA">
                                      <p:cBhvr>
                                        <p:cTn id="57" dur="1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997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0833 -0.97917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4895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039 -1.00718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5037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00143 -0.98357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919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00469 -0.98565 " pathEditMode="relative" rAng="0" ptsTypes="AA">
                                      <p:cBhvr>
                                        <p:cTn id="65" dur="1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4928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00547 -1.00278 " pathEditMode="relative" rAng="0" ptsTypes="AA">
                                      <p:cBhvr>
                                        <p:cTn id="67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-5013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00052 -1.012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062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7801 L 0.00339 -0.9831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305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0638 -1.01852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5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2" grpId="0" animBg="1"/>
      <p:bldP spid="213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7" grpId="0" animBg="1"/>
      <p:bldP spid="23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TATIONCENTER" val="GROU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TATIONCENTER" val="EMPTY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</TotalTime>
  <Words>402</Words>
  <Application>Microsoft Office PowerPoint</Application>
  <PresentationFormat>自訂</PresentationFormat>
  <Paragraphs>161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Noto Sans CJK TC Bold</vt:lpstr>
      <vt:lpstr>Noto Sans CJK TC Medium</vt:lpstr>
      <vt:lpstr>Noto Sans CJK TC Regular</vt:lpstr>
      <vt:lpstr>新細明體</vt:lpstr>
      <vt:lpstr>源泉圓體 TTF Medium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佳瀚 杜</dc:creator>
  <cp:lastModifiedBy>佳瀚 杜</cp:lastModifiedBy>
  <cp:revision>288</cp:revision>
  <dcterms:created xsi:type="dcterms:W3CDTF">2020-02-19T08:50:38Z</dcterms:created>
  <dcterms:modified xsi:type="dcterms:W3CDTF">2021-05-10T05:19:26Z</dcterms:modified>
</cp:coreProperties>
</file>