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59E"/>
    <a:srgbClr val="C3C3C3"/>
    <a:srgbClr val="1F4E79"/>
    <a:srgbClr val="001F5C"/>
    <a:srgbClr val="7F7F7F"/>
    <a:srgbClr val="00153E"/>
    <a:srgbClr val="75AA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8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B2D340-A248-459D-ADF5-441AFB3440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755D6F-9028-4B0D-A322-23AC0CB3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EFA0B6-3072-4684-9E91-F6D17B9C8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715336-FFF0-4DB7-A9F9-02F7D4BB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EFA4B8-C3A5-4B0D-A73D-88CA3C8B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2962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CC4166-C4C9-444C-A970-F12657E5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4E97881-9B3A-42B4-87BA-5015B46E5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A9F893-3766-4C58-8B1F-3731C243A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0CB7BB-447D-4AC6-B29F-F877E249D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1F453F-2B32-4C99-A931-ADC1F34C8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032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9075BD-831F-4F35-91FB-A4E655DF9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B93AF22-16AC-4A86-B2BE-49540B973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0246A94-9D11-45A5-8601-B5C2B8E9B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B1A2B6-90CE-4DA5-ACF3-60E12012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C65DE4-556C-4935-A2DC-FAFC5F2A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1858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622C23-FE1F-44BA-AA40-7947E7517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B5431B5-1B19-4646-AAB7-E14115E22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731A60-78AD-4CFB-923F-6D83EB7C1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256343-5913-4E76-BA70-F5A144F8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742D70-932C-4A0D-BC63-CADC04459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24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28AB53-DE35-4812-A101-5D2C3594A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A5C82-5404-4196-B39D-D275BF5F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F08759-6EB4-4E38-8DBA-BF80451B3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B8ECDB-DD08-4FE1-98F9-F701E75DB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EB5506-3303-4599-AE88-A38ADDD6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102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87579-BC5D-483B-8BC4-6FBA9353F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16672B-3FB1-40A0-AF04-567F97F3E5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5AAC7B-CFC1-452F-B468-EBE6445C9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8650AC-79C6-465C-B084-A19009C1D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A36EA5-7A3A-4108-BD34-78CFF8411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600FA8F-39DD-419B-AC94-433EEA9C5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1551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0253911-3DBA-4E0A-B623-1174365A9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3A379B8-27F6-4663-A8C2-EAF0DADA7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D0A3E6-6AD0-484A-893C-87088990A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F62EA12-2A65-4013-9CD2-AC1538E0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8BCB4-0C73-4E74-B9B0-847CD75AA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F020CAE-12D2-4286-A504-05BB07180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89DDA2-B713-4E92-85A1-71955E91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4605EDE-9D69-4567-873B-FE35748E6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1964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FA45F7-551C-485F-9A54-9F499B85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7B321F-8FCD-4A5C-AFDD-63887DD87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E08210E-E01F-4B56-977E-5711315F7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EBA340A-1176-4770-94D9-1EAF06F4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001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48FE101-959A-4097-8E5A-75B29372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9379E0-2635-45AC-B134-61C6CC21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8C7D32-E1FB-431C-9A90-8E8DD99F9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1905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BDD1BA-D45C-46A5-990B-5704DD43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418803F-F785-4AB3-B8B1-E1EB9B22B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59868F6-797F-4CE1-95EA-76AFD5A00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F8164E-330F-42A0-A89F-AD91BA4B1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E71CBB6-2655-4999-910B-D360EED5C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7989B5F-6F01-4859-8F42-136F276F6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696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C31A6-FDDA-4F00-B02E-A06A6FB2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609098-2173-40C0-9685-ED13BABB8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FAB8AA-2EF1-42B0-AD52-92B205274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415FF0A-3159-4B2C-ADD7-4AA26667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896601-D120-4DFD-87BF-9C39F80F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151DD5-FEBF-4456-A587-D6A75EE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9210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23D56B4-39EA-4F25-BAE3-91C63D01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DE9A0A-537B-41FA-B7BC-D6D44FEC4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FB5A398-DD01-441A-B699-8118D72A81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02C58-344E-4FB0-BCB3-AC66D8D6007F}" type="datetimeFigureOut">
              <a:rPr lang="zh-TW" altLang="en-US" smtClean="0"/>
              <a:t>2022/6/2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968181-B2A8-476C-A944-D8D6C274FF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702EC6C-1CAA-4C75-8742-B369D35CC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35D-9D2D-46E3-81F6-935EC9CDF6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5894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3.png"/><Relationship Id="rId9" Type="http://schemas.openxmlformats.org/officeDocument/2006/relationships/image" Target="../media/image9.png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24116C1-9498-4B61-B321-7BC19E4BC496}"/>
              </a:ext>
            </a:extLst>
          </p:cNvPr>
          <p:cNvSpPr/>
          <p:nvPr/>
        </p:nvSpPr>
        <p:spPr>
          <a:xfrm>
            <a:off x="1741250" y="509512"/>
            <a:ext cx="4270443" cy="503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  <a:effectLst>
            <a:outerShdw blurRad="63500" dist="152400" dir="8100000" sx="102000" sy="102000" algn="tr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1315" y="3869569"/>
            <a:ext cx="3184889" cy="3184889"/>
          </a:xfrm>
          <a:prstGeom prst="rect">
            <a:avLst/>
          </a:prstGeom>
        </p:spPr>
      </p:pic>
      <p:pic>
        <p:nvPicPr>
          <p:cNvPr id="27" name="圖片 26">
            <a:extLst>
              <a:ext uri="{FF2B5EF4-FFF2-40B4-BE49-F238E27FC236}">
                <a16:creationId xmlns:a16="http://schemas.microsoft.com/office/drawing/2014/main" id="{CDE2D551-AC6D-4AF7-8AE1-D78F80F8F183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317" y="1076338"/>
            <a:ext cx="1672150" cy="1672150"/>
          </a:xfrm>
          <a:prstGeom prst="rect">
            <a:avLst/>
          </a:prstGeom>
        </p:spPr>
      </p:pic>
      <p:pic>
        <p:nvPicPr>
          <p:cNvPr id="30" name="圖片 29">
            <a:extLst>
              <a:ext uri="{FF2B5EF4-FFF2-40B4-BE49-F238E27FC236}">
                <a16:creationId xmlns:a16="http://schemas.microsoft.com/office/drawing/2014/main" id="{EC76CBB6-D803-4883-8FE8-1944BC4704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91210" y="1593585"/>
            <a:ext cx="401531" cy="40347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70368" y="2682578"/>
            <a:ext cx="214360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8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8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687822" y="4977695"/>
            <a:ext cx="1506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BA9D3-918E-4E15-8265-D1748A28A9AF}"/>
              </a:ext>
            </a:extLst>
          </p:cNvPr>
          <p:cNvSpPr/>
          <p:nvPr/>
        </p:nvSpPr>
        <p:spPr>
          <a:xfrm>
            <a:off x="3352800" y="2070221"/>
            <a:ext cx="1064895" cy="24816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8840F3-4EA6-4B82-94F0-FF85E074054E}"/>
              </a:ext>
            </a:extLst>
          </p:cNvPr>
          <p:cNvSpPr/>
          <p:nvPr/>
        </p:nvSpPr>
        <p:spPr>
          <a:xfrm>
            <a:off x="3395707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98A5B655-EFBD-4F9B-BA2B-0A856F0E412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1157" y="1922577"/>
            <a:ext cx="448142" cy="446524"/>
          </a:xfrm>
          <a:prstGeom prst="rect">
            <a:avLst/>
          </a:prstGeom>
        </p:spPr>
      </p:pic>
      <p:sp>
        <p:nvSpPr>
          <p:cNvPr id="56" name="矩形 55">
            <a:extLst>
              <a:ext uri="{FF2B5EF4-FFF2-40B4-BE49-F238E27FC236}">
                <a16:creationId xmlns:a16="http://schemas.microsoft.com/office/drawing/2014/main" id="{18DC3CDA-18E1-4454-AC51-8F308C92CD21}"/>
              </a:ext>
            </a:extLst>
          </p:cNvPr>
          <p:cNvSpPr/>
          <p:nvPr/>
        </p:nvSpPr>
        <p:spPr>
          <a:xfrm>
            <a:off x="4194685" y="2072126"/>
            <a:ext cx="156095" cy="244047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5256553C-C4CF-4BA6-9B7A-4BBFF91267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15362" y="2018701"/>
            <a:ext cx="300489" cy="29907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522F7890-EB89-46FE-929B-650B5AEB2C0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88940" y="1048844"/>
            <a:ext cx="266000" cy="266000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2DB89867-686A-42E0-9A70-6DC9B3F766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3676675" y="2056022"/>
            <a:ext cx="315301" cy="315301"/>
          </a:xfrm>
          <a:prstGeom prst="rect">
            <a:avLst/>
          </a:prstGeom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18F7044-4595-43B1-B810-DFF1E3A429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493563" y="1062582"/>
            <a:ext cx="266000" cy="266000"/>
          </a:xfrm>
          <a:prstGeom prst="rect">
            <a:avLst/>
          </a:prstGeom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1340FCE3-7EE0-44AA-8945-CE026EAA8A3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950244" y="1062582"/>
            <a:ext cx="266000" cy="266000"/>
          </a:xfrm>
          <a:prstGeom prst="rect">
            <a:avLst/>
          </a:prstGeom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42B8835-3990-45DC-A03B-966D0433A22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253006" y="1048844"/>
            <a:ext cx="266000" cy="266000"/>
          </a:xfrm>
          <a:prstGeom prst="rect">
            <a:avLst/>
          </a:prstGeom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37ABBF-5126-4550-8D8D-7E28006DF60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0800000">
            <a:off x="3720392" y="975433"/>
            <a:ext cx="266000" cy="266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A9D51-9ED0-483F-B542-6F0FBF8A8AFA}"/>
              </a:ext>
            </a:extLst>
          </p:cNvPr>
          <p:cNvSpPr/>
          <p:nvPr/>
        </p:nvSpPr>
        <p:spPr>
          <a:xfrm>
            <a:off x="3398521" y="1277072"/>
            <a:ext cx="64770" cy="4951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BC239C-9351-4778-BED8-509F3B3B8DF9}"/>
              </a:ext>
            </a:extLst>
          </p:cNvPr>
          <p:cNvSpPr/>
          <p:nvPr/>
        </p:nvSpPr>
        <p:spPr>
          <a:xfrm rot="19193771">
            <a:off x="3366406" y="1176155"/>
            <a:ext cx="61314" cy="132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2E7C0-EE80-4ED8-BFFD-3FF4FBEC6FDA}"/>
              </a:ext>
            </a:extLst>
          </p:cNvPr>
          <p:cNvSpPr/>
          <p:nvPr/>
        </p:nvSpPr>
        <p:spPr>
          <a:xfrm>
            <a:off x="3594735" y="1300910"/>
            <a:ext cx="66675" cy="301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915CA0-9B8D-4BAB-9C67-FED28EF58631}"/>
              </a:ext>
            </a:extLst>
          </p:cNvPr>
          <p:cNvSpPr/>
          <p:nvPr/>
        </p:nvSpPr>
        <p:spPr>
          <a:xfrm>
            <a:off x="3815081" y="1201850"/>
            <a:ext cx="71120" cy="2840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DA08F-CAE5-4802-86E5-C0D675C046F1}"/>
              </a:ext>
            </a:extLst>
          </p:cNvPr>
          <p:cNvSpPr/>
          <p:nvPr/>
        </p:nvSpPr>
        <p:spPr>
          <a:xfrm>
            <a:off x="4048343" y="1288062"/>
            <a:ext cx="68362" cy="2142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15210F-5146-420D-80D0-CBFB853DBE05}"/>
              </a:ext>
            </a:extLst>
          </p:cNvPr>
          <p:cNvSpPr/>
          <p:nvPr/>
        </p:nvSpPr>
        <p:spPr>
          <a:xfrm>
            <a:off x="4244653" y="1263516"/>
            <a:ext cx="62552" cy="3652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2C503F0-4F2B-49AA-9807-CE56CE28103E}"/>
              </a:ext>
            </a:extLst>
          </p:cNvPr>
          <p:cNvSpPr/>
          <p:nvPr/>
        </p:nvSpPr>
        <p:spPr>
          <a:xfrm rot="2530784">
            <a:off x="4270659" y="1194971"/>
            <a:ext cx="69924" cy="1091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0F57DF-376E-4B14-9F98-E8BBDDC29072}"/>
              </a:ext>
            </a:extLst>
          </p:cNvPr>
          <p:cNvSpPr/>
          <p:nvPr/>
        </p:nvSpPr>
        <p:spPr>
          <a:xfrm>
            <a:off x="4354787" y="1122641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68A2EF6E-3D98-40E4-8286-C041C19C5215}"/>
              </a:ext>
            </a:extLst>
          </p:cNvPr>
          <p:cNvSpPr/>
          <p:nvPr/>
        </p:nvSpPr>
        <p:spPr>
          <a:xfrm>
            <a:off x="4049151" y="1204618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153AF31-AAB5-44D3-A5CD-C0FEA6364FC3}"/>
              </a:ext>
            </a:extLst>
          </p:cNvPr>
          <p:cNvSpPr/>
          <p:nvPr/>
        </p:nvSpPr>
        <p:spPr>
          <a:xfrm>
            <a:off x="3825440" y="111891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15C14379-41AF-4854-BB12-B04F44CAD5AC}"/>
              </a:ext>
            </a:extLst>
          </p:cNvPr>
          <p:cNvSpPr/>
          <p:nvPr/>
        </p:nvSpPr>
        <p:spPr>
          <a:xfrm>
            <a:off x="3595770" y="119835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2DD2FD8A-89A9-4196-A5E1-5E1B87EBBBF7}"/>
              </a:ext>
            </a:extLst>
          </p:cNvPr>
          <p:cNvSpPr/>
          <p:nvPr/>
        </p:nvSpPr>
        <p:spPr>
          <a:xfrm>
            <a:off x="3291526" y="1120824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402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24116C1-9498-4B61-B321-7BC19E4BC496}"/>
              </a:ext>
            </a:extLst>
          </p:cNvPr>
          <p:cNvSpPr/>
          <p:nvPr/>
        </p:nvSpPr>
        <p:spPr>
          <a:xfrm>
            <a:off x="1741250" y="509512"/>
            <a:ext cx="4270443" cy="50312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六邊形 3">
            <a:extLst>
              <a:ext uri="{FF2B5EF4-FFF2-40B4-BE49-F238E27FC236}">
                <a16:creationId xmlns:a16="http://schemas.microsoft.com/office/drawing/2014/main" id="{9C9E3543-C6EB-4306-BF68-657E9B327668}"/>
              </a:ext>
            </a:extLst>
          </p:cNvPr>
          <p:cNvSpPr/>
          <p:nvPr/>
        </p:nvSpPr>
        <p:spPr>
          <a:xfrm rot="19819886">
            <a:off x="1484253" y="908465"/>
            <a:ext cx="4798034" cy="4256460"/>
          </a:xfrm>
          <a:prstGeom prst="hexagon">
            <a:avLst>
              <a:gd name="adj" fmla="val 28025"/>
              <a:gd name="vf" fmla="val 115470"/>
            </a:avLst>
          </a:prstGeom>
          <a:solidFill>
            <a:schemeClr val="accent5">
              <a:lumMod val="50000"/>
            </a:schemeClr>
          </a:solidFill>
          <a:ln w="38100">
            <a:solidFill>
              <a:srgbClr val="0015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48368CB-2BAC-472E-B673-AE7902DFA1FD}"/>
              </a:ext>
            </a:extLst>
          </p:cNvPr>
          <p:cNvSpPr/>
          <p:nvPr/>
        </p:nvSpPr>
        <p:spPr>
          <a:xfrm>
            <a:off x="1928740" y="1159171"/>
            <a:ext cx="3908180" cy="3647223"/>
          </a:xfrm>
          <a:prstGeom prst="roundRect">
            <a:avLst>
              <a:gd name="adj" fmla="val 0"/>
            </a:avLst>
          </a:prstGeom>
          <a:blipFill dpi="0" rotWithShape="1">
            <a:blip r:embed="rId2">
              <a:alphaModFix amt="15000"/>
            </a:blip>
            <a:srcRect/>
            <a:stretch>
              <a:fillRect/>
            </a:stretch>
          </a:blipFill>
          <a:ln>
            <a:noFill/>
          </a:ln>
          <a:effectLst>
            <a:outerShdw blurRad="63500" dist="152400" dir="8100000" sx="102000" sy="102000" algn="tr" rotWithShape="0">
              <a:prstClr val="black">
                <a:alpha val="42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9FED440-ADD2-4A67-A4E1-54FA72577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973" y="1228947"/>
            <a:ext cx="1294353" cy="1294353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E66B1CB1-EDA2-4494-96F9-A71FE6B3B3F5}"/>
              </a:ext>
            </a:extLst>
          </p:cNvPr>
          <p:cNvSpPr txBox="1"/>
          <p:nvPr/>
        </p:nvSpPr>
        <p:spPr>
          <a:xfrm rot="21598175">
            <a:off x="10823380" y="1265538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50" dirty="0">
                <a:latin typeface="Franklin Gothic Heavy" panose="020B0903020102020204" pitchFamily="34" charset="0"/>
              </a:rPr>
              <a:t>TDX</a:t>
            </a:r>
            <a:endParaRPr lang="zh-TW" altLang="en-US" sz="1050" dirty="0">
              <a:latin typeface="Franklin Gothic Heavy" panose="020B0903020102020204" pitchFamily="34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26F26B71-68CD-4294-8807-1D4B62697C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5510" y="120186"/>
            <a:ext cx="1684620" cy="1684620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36CA425F-87E9-4946-BFBF-FD24D1C1092A}"/>
              </a:ext>
            </a:extLst>
          </p:cNvPr>
          <p:cNvSpPr txBox="1"/>
          <p:nvPr/>
        </p:nvSpPr>
        <p:spPr>
          <a:xfrm rot="21586071">
            <a:off x="9823728" y="262450"/>
            <a:ext cx="415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000" dirty="0">
                <a:latin typeface="Franklin Gothic Heavy" panose="020B0903020102020204" pitchFamily="34" charset="0"/>
              </a:rPr>
              <a:t>TDX</a:t>
            </a:r>
            <a:endParaRPr lang="zh-TW" altLang="en-US" sz="1000" dirty="0">
              <a:latin typeface="Franklin Gothic Heavy" panose="020B0903020102020204" pitchFamily="34" charset="0"/>
            </a:endParaRP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200EB1B5-01E5-4B69-8983-7AF6BF00597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 bright="70000" contrast="-70000"/>
          </a:blip>
          <a:stretch>
            <a:fillRect/>
          </a:stretch>
        </p:blipFill>
        <p:spPr>
          <a:xfrm rot="19817649">
            <a:off x="8472343" y="5731996"/>
            <a:ext cx="572119" cy="574085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763DB938-26E7-49CC-917F-606F20BD3A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08151" y="1947438"/>
            <a:ext cx="1259258" cy="1259258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8CE0DF61-384D-4AFA-8AC7-9DD9661A41FE}"/>
              </a:ext>
            </a:extLst>
          </p:cNvPr>
          <p:cNvSpPr txBox="1"/>
          <p:nvPr/>
        </p:nvSpPr>
        <p:spPr>
          <a:xfrm rot="2696297">
            <a:off x="9236654" y="1997165"/>
            <a:ext cx="249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chemeClr val="bg1"/>
                </a:solidFill>
                <a:latin typeface="Franklin Gothic Heavy" panose="020B0903020102020204" pitchFamily="34" charset="0"/>
              </a:rPr>
              <a:t>TDX</a:t>
            </a:r>
            <a:endParaRPr lang="zh-TW" altLang="en-US" sz="1200" dirty="0">
              <a:solidFill>
                <a:schemeClr val="bg1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5FAD9846-8C6D-4C57-B600-E39E8E015EC0}"/>
              </a:ext>
            </a:extLst>
          </p:cNvPr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7783994" y="5837950"/>
            <a:ext cx="380726" cy="382574"/>
          </a:xfrm>
          <a:prstGeom prst="rect">
            <a:avLst/>
          </a:prstGeom>
        </p:spPr>
      </p:pic>
      <p:pic>
        <p:nvPicPr>
          <p:cNvPr id="25" name="圖片 24">
            <a:extLst>
              <a:ext uri="{FF2B5EF4-FFF2-40B4-BE49-F238E27FC236}">
                <a16:creationId xmlns:a16="http://schemas.microsoft.com/office/drawing/2014/main" id="{B9737454-F649-4B10-967B-5ADAB9A4E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1528" y="3353948"/>
            <a:ext cx="3184889" cy="3184889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99F69377-64F5-401F-A688-0E234FA4A2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0368" y="2356959"/>
            <a:ext cx="2063024" cy="1516916"/>
          </a:xfrm>
          <a:prstGeom prst="rect">
            <a:avLst/>
          </a:prstGeom>
        </p:spPr>
      </p:pic>
      <p:sp>
        <p:nvSpPr>
          <p:cNvPr id="33" name="矩形 32">
            <a:extLst>
              <a:ext uri="{FF2B5EF4-FFF2-40B4-BE49-F238E27FC236}">
                <a16:creationId xmlns:a16="http://schemas.microsoft.com/office/drawing/2014/main" id="{AC166D09-79E9-4A3C-8ECD-741613BD7374}"/>
              </a:ext>
            </a:extLst>
          </p:cNvPr>
          <p:cNvSpPr/>
          <p:nvPr/>
        </p:nvSpPr>
        <p:spPr>
          <a:xfrm>
            <a:off x="3445447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67FC108-43C4-46D2-B5ED-1ED69532ED1C}"/>
              </a:ext>
            </a:extLst>
          </p:cNvPr>
          <p:cNvSpPr/>
          <p:nvPr/>
        </p:nvSpPr>
        <p:spPr>
          <a:xfrm rot="2566360">
            <a:off x="3394127" y="2535237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CE4268E-A6A8-4465-9652-97775B6C7CB6}"/>
              </a:ext>
            </a:extLst>
          </p:cNvPr>
          <p:cNvSpPr/>
          <p:nvPr/>
        </p:nvSpPr>
        <p:spPr>
          <a:xfrm>
            <a:off x="3633659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4F8EA21-E972-4172-A9AD-9C320B2F2516}"/>
              </a:ext>
            </a:extLst>
          </p:cNvPr>
          <p:cNvSpPr/>
          <p:nvPr/>
        </p:nvSpPr>
        <p:spPr>
          <a:xfrm>
            <a:off x="3847022" y="2321755"/>
            <a:ext cx="50537" cy="402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00B7424A-8743-4773-ACB3-7D23CF3D8AFF}"/>
              </a:ext>
            </a:extLst>
          </p:cNvPr>
          <p:cNvSpPr/>
          <p:nvPr/>
        </p:nvSpPr>
        <p:spPr>
          <a:xfrm>
            <a:off x="4060385" y="2318385"/>
            <a:ext cx="54574" cy="257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642159E-962C-4568-BB14-FB2F2017B595}"/>
              </a:ext>
            </a:extLst>
          </p:cNvPr>
          <p:cNvSpPr/>
          <p:nvPr/>
        </p:nvSpPr>
        <p:spPr>
          <a:xfrm>
            <a:off x="4239832" y="2321755"/>
            <a:ext cx="53859" cy="25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C87E255-379D-4D49-95AD-745E13015228}"/>
              </a:ext>
            </a:extLst>
          </p:cNvPr>
          <p:cNvSpPr/>
          <p:nvPr/>
        </p:nvSpPr>
        <p:spPr>
          <a:xfrm rot="19318531">
            <a:off x="4293780" y="2538903"/>
            <a:ext cx="45719" cy="191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圓形: 空心 42">
            <a:extLst>
              <a:ext uri="{FF2B5EF4-FFF2-40B4-BE49-F238E27FC236}">
                <a16:creationId xmlns:a16="http://schemas.microsoft.com/office/drawing/2014/main" id="{921BED69-6A22-499B-A811-0B14E6D80B1B}"/>
              </a:ext>
            </a:extLst>
          </p:cNvPr>
          <p:cNvSpPr/>
          <p:nvPr/>
        </p:nvSpPr>
        <p:spPr>
          <a:xfrm>
            <a:off x="3582074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5" name="圓形: 空心 44">
            <a:extLst>
              <a:ext uri="{FF2B5EF4-FFF2-40B4-BE49-F238E27FC236}">
                <a16:creationId xmlns:a16="http://schemas.microsoft.com/office/drawing/2014/main" id="{5055840F-0314-4EF6-8444-A525476A1404}"/>
              </a:ext>
            </a:extLst>
          </p:cNvPr>
          <p:cNvSpPr/>
          <p:nvPr/>
        </p:nvSpPr>
        <p:spPr>
          <a:xfrm>
            <a:off x="4008800" y="2567898"/>
            <a:ext cx="148888" cy="148888"/>
          </a:xfrm>
          <a:prstGeom prst="donut">
            <a:avLst>
              <a:gd name="adj" fmla="val 2789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48" name="矩形: 圓角 47">
            <a:extLst>
              <a:ext uri="{FF2B5EF4-FFF2-40B4-BE49-F238E27FC236}">
                <a16:creationId xmlns:a16="http://schemas.microsoft.com/office/drawing/2014/main" id="{2E7EF4FB-CC61-4EEB-9AA1-2E7C9A7964BF}"/>
              </a:ext>
            </a:extLst>
          </p:cNvPr>
          <p:cNvSpPr/>
          <p:nvPr/>
        </p:nvSpPr>
        <p:spPr>
          <a:xfrm>
            <a:off x="313699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: 圓角 65">
            <a:extLst>
              <a:ext uri="{FF2B5EF4-FFF2-40B4-BE49-F238E27FC236}">
                <a16:creationId xmlns:a16="http://schemas.microsoft.com/office/drawing/2014/main" id="{8F3BC039-86CB-47F9-93A6-90591CAF3E3C}"/>
              </a:ext>
            </a:extLst>
          </p:cNvPr>
          <p:cNvSpPr/>
          <p:nvPr/>
        </p:nvSpPr>
        <p:spPr>
          <a:xfrm>
            <a:off x="3437788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: 圓角 66">
            <a:extLst>
              <a:ext uri="{FF2B5EF4-FFF2-40B4-BE49-F238E27FC236}">
                <a16:creationId xmlns:a16="http://schemas.microsoft.com/office/drawing/2014/main" id="{E1435ECB-1F23-4329-B394-9F66CD20FC0F}"/>
              </a:ext>
            </a:extLst>
          </p:cNvPr>
          <p:cNvSpPr/>
          <p:nvPr/>
        </p:nvSpPr>
        <p:spPr>
          <a:xfrm>
            <a:off x="3738876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: 圓角 67">
            <a:extLst>
              <a:ext uri="{FF2B5EF4-FFF2-40B4-BE49-F238E27FC236}">
                <a16:creationId xmlns:a16="http://schemas.microsoft.com/office/drawing/2014/main" id="{7C82B171-AC4C-4423-B12E-758EF7B25817}"/>
              </a:ext>
            </a:extLst>
          </p:cNvPr>
          <p:cNvSpPr/>
          <p:nvPr/>
        </p:nvSpPr>
        <p:spPr>
          <a:xfrm>
            <a:off x="4042672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: 圓角 68">
            <a:extLst>
              <a:ext uri="{FF2B5EF4-FFF2-40B4-BE49-F238E27FC236}">
                <a16:creationId xmlns:a16="http://schemas.microsoft.com/office/drawing/2014/main" id="{3EC56C86-ADEC-40CF-BBAB-65A5CB021CC9}"/>
              </a:ext>
            </a:extLst>
          </p:cNvPr>
          <p:cNvSpPr/>
          <p:nvPr/>
        </p:nvSpPr>
        <p:spPr>
          <a:xfrm>
            <a:off x="4342961" y="3911769"/>
            <a:ext cx="274396" cy="228743"/>
          </a:xfrm>
          <a:prstGeom prst="roundRect">
            <a:avLst/>
          </a:prstGeom>
          <a:solidFill>
            <a:srgbClr val="001F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9BDADC7C-0DD5-40E4-8BAD-4A913950DA04}"/>
              </a:ext>
            </a:extLst>
          </p:cNvPr>
          <p:cNvSpPr/>
          <p:nvPr/>
        </p:nvSpPr>
        <p:spPr>
          <a:xfrm>
            <a:off x="313699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020CE5BA-DC32-484F-B80B-3D5D9FD9A222}"/>
              </a:ext>
            </a:extLst>
          </p:cNvPr>
          <p:cNvSpPr/>
          <p:nvPr/>
        </p:nvSpPr>
        <p:spPr>
          <a:xfrm>
            <a:off x="3437788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13C57213-C7C2-430F-AC7D-8DEA1A61808E}"/>
              </a:ext>
            </a:extLst>
          </p:cNvPr>
          <p:cNvSpPr/>
          <p:nvPr/>
        </p:nvSpPr>
        <p:spPr>
          <a:xfrm>
            <a:off x="3738876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: 圓角 72">
            <a:extLst>
              <a:ext uri="{FF2B5EF4-FFF2-40B4-BE49-F238E27FC236}">
                <a16:creationId xmlns:a16="http://schemas.microsoft.com/office/drawing/2014/main" id="{6AB7403E-8C9E-4FE7-86F6-6343EE19A8C7}"/>
              </a:ext>
            </a:extLst>
          </p:cNvPr>
          <p:cNvSpPr/>
          <p:nvPr/>
        </p:nvSpPr>
        <p:spPr>
          <a:xfrm>
            <a:off x="4042672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6226BFC4-D090-4C1E-A904-6413B3E98450}"/>
              </a:ext>
            </a:extLst>
          </p:cNvPr>
          <p:cNvSpPr/>
          <p:nvPr/>
        </p:nvSpPr>
        <p:spPr>
          <a:xfrm>
            <a:off x="4342961" y="416414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: 圓角 74">
            <a:extLst>
              <a:ext uri="{FF2B5EF4-FFF2-40B4-BE49-F238E27FC236}">
                <a16:creationId xmlns:a16="http://schemas.microsoft.com/office/drawing/2014/main" id="{EC8EF776-6BAE-4205-8BF2-08347F5EB61F}"/>
              </a:ext>
            </a:extLst>
          </p:cNvPr>
          <p:cNvSpPr/>
          <p:nvPr/>
        </p:nvSpPr>
        <p:spPr>
          <a:xfrm>
            <a:off x="313699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: 圓角 75">
            <a:extLst>
              <a:ext uri="{FF2B5EF4-FFF2-40B4-BE49-F238E27FC236}">
                <a16:creationId xmlns:a16="http://schemas.microsoft.com/office/drawing/2014/main" id="{0FE972D3-1953-4117-A8F9-D626E7F50544}"/>
              </a:ext>
            </a:extLst>
          </p:cNvPr>
          <p:cNvSpPr/>
          <p:nvPr/>
        </p:nvSpPr>
        <p:spPr>
          <a:xfrm>
            <a:off x="3437788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: 圓角 76">
            <a:extLst>
              <a:ext uri="{FF2B5EF4-FFF2-40B4-BE49-F238E27FC236}">
                <a16:creationId xmlns:a16="http://schemas.microsoft.com/office/drawing/2014/main" id="{74DFB6C8-813A-48E1-82A6-9E56C51327C9}"/>
              </a:ext>
            </a:extLst>
          </p:cNvPr>
          <p:cNvSpPr/>
          <p:nvPr/>
        </p:nvSpPr>
        <p:spPr>
          <a:xfrm>
            <a:off x="3738876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: 圓角 77">
            <a:extLst>
              <a:ext uri="{FF2B5EF4-FFF2-40B4-BE49-F238E27FC236}">
                <a16:creationId xmlns:a16="http://schemas.microsoft.com/office/drawing/2014/main" id="{728A3F08-0322-4FA6-9541-F2E879D3C414}"/>
              </a:ext>
            </a:extLst>
          </p:cNvPr>
          <p:cNvSpPr/>
          <p:nvPr/>
        </p:nvSpPr>
        <p:spPr>
          <a:xfrm>
            <a:off x="4042672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5BB2A5AE-85E8-499F-9259-A21965279C86}"/>
              </a:ext>
            </a:extLst>
          </p:cNvPr>
          <p:cNvSpPr/>
          <p:nvPr/>
        </p:nvSpPr>
        <p:spPr>
          <a:xfrm>
            <a:off x="4342961" y="441652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D571E4E1-3C8A-444A-BE6D-C86A546BBC3A}"/>
              </a:ext>
            </a:extLst>
          </p:cNvPr>
          <p:cNvSpPr/>
          <p:nvPr/>
        </p:nvSpPr>
        <p:spPr>
          <a:xfrm>
            <a:off x="313699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A3B877B7-76EF-405B-950D-75257B3ED0CC}"/>
              </a:ext>
            </a:extLst>
          </p:cNvPr>
          <p:cNvSpPr/>
          <p:nvPr/>
        </p:nvSpPr>
        <p:spPr>
          <a:xfrm>
            <a:off x="3437788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: 圓角 81">
            <a:extLst>
              <a:ext uri="{FF2B5EF4-FFF2-40B4-BE49-F238E27FC236}">
                <a16:creationId xmlns:a16="http://schemas.microsoft.com/office/drawing/2014/main" id="{F479E7C4-5C4B-4BD1-89B7-A68481D45DE9}"/>
              </a:ext>
            </a:extLst>
          </p:cNvPr>
          <p:cNvSpPr/>
          <p:nvPr/>
        </p:nvSpPr>
        <p:spPr>
          <a:xfrm>
            <a:off x="3738876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: 圓角 82">
            <a:extLst>
              <a:ext uri="{FF2B5EF4-FFF2-40B4-BE49-F238E27FC236}">
                <a16:creationId xmlns:a16="http://schemas.microsoft.com/office/drawing/2014/main" id="{B1490DC4-B3C6-4834-9BCA-0F86D47775D6}"/>
              </a:ext>
            </a:extLst>
          </p:cNvPr>
          <p:cNvSpPr/>
          <p:nvPr/>
        </p:nvSpPr>
        <p:spPr>
          <a:xfrm>
            <a:off x="4042672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: 圓角 83">
            <a:extLst>
              <a:ext uri="{FF2B5EF4-FFF2-40B4-BE49-F238E27FC236}">
                <a16:creationId xmlns:a16="http://schemas.microsoft.com/office/drawing/2014/main" id="{EE6114A0-D54E-4CA4-B4F4-C90F0ABF73C2}"/>
              </a:ext>
            </a:extLst>
          </p:cNvPr>
          <p:cNvSpPr/>
          <p:nvPr/>
        </p:nvSpPr>
        <p:spPr>
          <a:xfrm>
            <a:off x="4342961" y="4668909"/>
            <a:ext cx="274396" cy="2287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E702A85-1C7D-4A17-9B81-5BD1C9F92C76}"/>
              </a:ext>
            </a:extLst>
          </p:cNvPr>
          <p:cNvSpPr txBox="1"/>
          <p:nvPr/>
        </p:nvSpPr>
        <p:spPr>
          <a:xfrm>
            <a:off x="2870368" y="2682578"/>
            <a:ext cx="2143600" cy="1169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TW" sz="6800" b="1" dirty="0">
                <a:solidFill>
                  <a:schemeClr val="bg1"/>
                </a:solidFill>
                <a:latin typeface="Broadway" panose="04040905080B02020502" pitchFamily="82" charset="0"/>
              </a:rPr>
              <a:t>TDX</a:t>
            </a:r>
            <a:endParaRPr lang="zh-TW" altLang="en-US" sz="6800" b="1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492B7F1D-B475-4280-93B7-56E9BFCA5C23}"/>
              </a:ext>
            </a:extLst>
          </p:cNvPr>
          <p:cNvSpPr txBox="1"/>
          <p:nvPr/>
        </p:nvSpPr>
        <p:spPr>
          <a:xfrm rot="19802020">
            <a:off x="3687822" y="4977695"/>
            <a:ext cx="150691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TW" sz="7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ChiaJungYeh</a:t>
            </a:r>
            <a:r>
              <a:rPr lang="en-US" altLang="zh-TW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/NYCU_TDX</a:t>
            </a:r>
            <a:r>
              <a:rPr lang="zh-TW" altLang="en-US" sz="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     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ABA9D3-918E-4E15-8265-D1748A28A9AF}"/>
              </a:ext>
            </a:extLst>
          </p:cNvPr>
          <p:cNvSpPr/>
          <p:nvPr/>
        </p:nvSpPr>
        <p:spPr>
          <a:xfrm>
            <a:off x="3352800" y="2070221"/>
            <a:ext cx="1064895" cy="248164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978840F3-4EA6-4B82-94F0-FF85E074054E}"/>
              </a:ext>
            </a:extLst>
          </p:cNvPr>
          <p:cNvSpPr/>
          <p:nvPr/>
        </p:nvSpPr>
        <p:spPr>
          <a:xfrm>
            <a:off x="3395707" y="2072126"/>
            <a:ext cx="156095" cy="244047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18DC3CDA-18E1-4454-AC51-8F308C92CD21}"/>
              </a:ext>
            </a:extLst>
          </p:cNvPr>
          <p:cNvSpPr/>
          <p:nvPr/>
        </p:nvSpPr>
        <p:spPr>
          <a:xfrm>
            <a:off x="4204542" y="2075018"/>
            <a:ext cx="156095" cy="244047"/>
          </a:xfrm>
          <a:prstGeom prst="rect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22F7890-EB89-46FE-929B-650B5AEB2C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88940" y="965659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9" name="圖片 58">
            <a:extLst>
              <a:ext uri="{FF2B5EF4-FFF2-40B4-BE49-F238E27FC236}">
                <a16:creationId xmlns:a16="http://schemas.microsoft.com/office/drawing/2014/main" id="{518F7044-4595-43B1-B810-DFF1E3A429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498643" y="1107993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圖片 60">
            <a:extLst>
              <a:ext uri="{FF2B5EF4-FFF2-40B4-BE49-F238E27FC236}">
                <a16:creationId xmlns:a16="http://schemas.microsoft.com/office/drawing/2014/main" id="{1340FCE3-7EE0-44AA-8945-CE026EAA8A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948339" y="1113512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2" name="圖片 61">
            <a:extLst>
              <a:ext uri="{FF2B5EF4-FFF2-40B4-BE49-F238E27FC236}">
                <a16:creationId xmlns:a16="http://schemas.microsoft.com/office/drawing/2014/main" id="{F42B8835-3990-45DC-A03B-966D0433A22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28404" y="958134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3" name="圖片 62">
            <a:extLst>
              <a:ext uri="{FF2B5EF4-FFF2-40B4-BE49-F238E27FC236}">
                <a16:creationId xmlns:a16="http://schemas.microsoft.com/office/drawing/2014/main" id="{1D37ABBF-5126-4550-8D8D-7E28006DF6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>
            <a:off x="3720392" y="975433"/>
            <a:ext cx="266000" cy="2660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FFA9D51-9ED0-483F-B542-6F0FBF8A8AFA}"/>
              </a:ext>
            </a:extLst>
          </p:cNvPr>
          <p:cNvSpPr/>
          <p:nvPr/>
        </p:nvSpPr>
        <p:spPr>
          <a:xfrm>
            <a:off x="3398521" y="1193887"/>
            <a:ext cx="64770" cy="495131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51BC239C-9351-4778-BED8-509F3B3B8DF9}"/>
              </a:ext>
            </a:extLst>
          </p:cNvPr>
          <p:cNvSpPr/>
          <p:nvPr/>
        </p:nvSpPr>
        <p:spPr>
          <a:xfrm rot="19193771">
            <a:off x="3366406" y="1092970"/>
            <a:ext cx="61314" cy="132573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122E7C0-EE80-4ED8-BFFD-3FF4FBEC6FDA}"/>
              </a:ext>
            </a:extLst>
          </p:cNvPr>
          <p:cNvSpPr/>
          <p:nvPr/>
        </p:nvSpPr>
        <p:spPr>
          <a:xfrm>
            <a:off x="3597275" y="1311456"/>
            <a:ext cx="66675" cy="301196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32915CA0-9B8D-4BAB-9C67-FED28EF58631}"/>
              </a:ext>
            </a:extLst>
          </p:cNvPr>
          <p:cNvSpPr/>
          <p:nvPr/>
        </p:nvSpPr>
        <p:spPr>
          <a:xfrm>
            <a:off x="3815081" y="1201850"/>
            <a:ext cx="71120" cy="28405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>
            <a:extLst>
              <a:ext uri="{FF2B5EF4-FFF2-40B4-BE49-F238E27FC236}">
                <a16:creationId xmlns:a16="http://schemas.microsoft.com/office/drawing/2014/main" id="{36CDA08F-CAE5-4802-86E5-C0D675C046F1}"/>
              </a:ext>
            </a:extLst>
          </p:cNvPr>
          <p:cNvSpPr/>
          <p:nvPr/>
        </p:nvSpPr>
        <p:spPr>
          <a:xfrm>
            <a:off x="4048343" y="1316618"/>
            <a:ext cx="68362" cy="17046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>
            <a:extLst>
              <a:ext uri="{FF2B5EF4-FFF2-40B4-BE49-F238E27FC236}">
                <a16:creationId xmlns:a16="http://schemas.microsoft.com/office/drawing/2014/main" id="{3D15210F-5146-420D-80D0-CBFB853DBE05}"/>
              </a:ext>
            </a:extLst>
          </p:cNvPr>
          <p:cNvSpPr/>
          <p:nvPr/>
        </p:nvSpPr>
        <p:spPr>
          <a:xfrm>
            <a:off x="4231139" y="1194882"/>
            <a:ext cx="62552" cy="365259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>
            <a:extLst>
              <a:ext uri="{FF2B5EF4-FFF2-40B4-BE49-F238E27FC236}">
                <a16:creationId xmlns:a16="http://schemas.microsoft.com/office/drawing/2014/main" id="{E2C503F0-4F2B-49AA-9807-CE56CE28103E}"/>
              </a:ext>
            </a:extLst>
          </p:cNvPr>
          <p:cNvSpPr/>
          <p:nvPr/>
        </p:nvSpPr>
        <p:spPr>
          <a:xfrm rot="2530784">
            <a:off x="4257145" y="1119501"/>
            <a:ext cx="69924" cy="10915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7F0F57DF-376E-4B14-9F98-E8BBDDC29072}"/>
              </a:ext>
            </a:extLst>
          </p:cNvPr>
          <p:cNvSpPr/>
          <p:nvPr/>
        </p:nvSpPr>
        <p:spPr>
          <a:xfrm>
            <a:off x="4330185" y="1031931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68A2EF6E-3D98-40E4-8286-C041C19C5215}"/>
              </a:ext>
            </a:extLst>
          </p:cNvPr>
          <p:cNvSpPr/>
          <p:nvPr/>
        </p:nvSpPr>
        <p:spPr>
          <a:xfrm>
            <a:off x="4049151" y="1255548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153AF31-AAB5-44D3-A5CD-C0FEA6364FC3}"/>
              </a:ext>
            </a:extLst>
          </p:cNvPr>
          <p:cNvSpPr/>
          <p:nvPr/>
        </p:nvSpPr>
        <p:spPr>
          <a:xfrm>
            <a:off x="3825440" y="111891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15C14379-41AF-4854-BB12-B04F44CAD5AC}"/>
              </a:ext>
            </a:extLst>
          </p:cNvPr>
          <p:cNvSpPr/>
          <p:nvPr/>
        </p:nvSpPr>
        <p:spPr>
          <a:xfrm>
            <a:off x="3595770" y="1253894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2DD2FD8A-89A9-4196-A5E1-5E1B87EBBBF7}"/>
              </a:ext>
            </a:extLst>
          </p:cNvPr>
          <p:cNvSpPr/>
          <p:nvPr/>
        </p:nvSpPr>
        <p:spPr>
          <a:xfrm>
            <a:off x="3291526" y="1037639"/>
            <a:ext cx="59203" cy="59203"/>
          </a:xfrm>
          <a:prstGeom prst="ellipse">
            <a:avLst/>
          </a:prstGeom>
          <a:solidFill>
            <a:srgbClr val="1F4E7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3" name="圖片 92">
            <a:extLst>
              <a:ext uri="{FF2B5EF4-FFF2-40B4-BE49-F238E27FC236}">
                <a16:creationId xmlns:a16="http://schemas.microsoft.com/office/drawing/2014/main" id="{AA78BF62-17CD-1436-F50A-7B15F5DA6C9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394"/>
          <a:stretch/>
        </p:blipFill>
        <p:spPr>
          <a:xfrm>
            <a:off x="3054096" y="1432785"/>
            <a:ext cx="1603248" cy="9434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4ED9A3D2-8FF2-5A6E-B7E6-75ACA3AE3C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15683100">
            <a:off x="3650590" y="1657742"/>
            <a:ext cx="392863" cy="394770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ACE6E327-882A-D2EB-20E6-B3B2718E88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291527" y="2016150"/>
            <a:ext cx="318668" cy="317172"/>
          </a:xfrm>
          <a:prstGeom prst="rect">
            <a:avLst/>
          </a:prstGeom>
        </p:spPr>
      </p:pic>
      <p:pic>
        <p:nvPicPr>
          <p:cNvPr id="99" name="圖片 98">
            <a:extLst>
              <a:ext uri="{FF2B5EF4-FFF2-40B4-BE49-F238E27FC236}">
                <a16:creationId xmlns:a16="http://schemas.microsoft.com/office/drawing/2014/main" id="{8BB37C91-C1C7-388B-8F84-34DE8873E0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47093" y="1928131"/>
            <a:ext cx="480861" cy="479125"/>
          </a:xfrm>
          <a:prstGeom prst="rect">
            <a:avLst/>
          </a:prstGeom>
        </p:spPr>
      </p:pic>
      <p:pic>
        <p:nvPicPr>
          <p:cNvPr id="100" name="圖片 99">
            <a:extLst>
              <a:ext uri="{FF2B5EF4-FFF2-40B4-BE49-F238E27FC236}">
                <a16:creationId xmlns:a16="http://schemas.microsoft.com/office/drawing/2014/main" id="{54AA3A1D-DEC9-E66F-9D36-77B116BA256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flipH="1">
            <a:off x="3689672" y="2054181"/>
            <a:ext cx="326344" cy="32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512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21 總統盃黑客松交通部資料協力單位介紹(1/3)">
            <a:extLst>
              <a:ext uri="{FF2B5EF4-FFF2-40B4-BE49-F238E27FC236}">
                <a16:creationId xmlns:a16="http://schemas.microsoft.com/office/drawing/2014/main" id="{C0B0527F-E8E4-4664-BCF6-631CBDC41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846" y="1154722"/>
            <a:ext cx="8254878" cy="1276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148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22</Words>
  <Application>Microsoft Office PowerPoint</Application>
  <PresentationFormat>寬螢幕</PresentationFormat>
  <Paragraphs>10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Broadway</vt:lpstr>
      <vt:lpstr>Calibri</vt:lpstr>
      <vt:lpstr>Calibri Light</vt:lpstr>
      <vt:lpstr>Franklin Gothic Heavy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家榮 葉</dc:creator>
  <cp:lastModifiedBy>家榮 葉</cp:lastModifiedBy>
  <cp:revision>16</cp:revision>
  <dcterms:created xsi:type="dcterms:W3CDTF">2022-04-02T08:11:53Z</dcterms:created>
  <dcterms:modified xsi:type="dcterms:W3CDTF">2022-06-02T14:00:01Z</dcterms:modified>
</cp:coreProperties>
</file>