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53E"/>
    <a:srgbClr val="75AA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8" autoAdjust="0"/>
    <p:restoredTop sz="94660"/>
  </p:normalViewPr>
  <p:slideViewPr>
    <p:cSldViewPr snapToGrid="0">
      <p:cViewPr>
        <p:scale>
          <a:sx n="66" d="100"/>
          <a:sy n="66" d="100"/>
        </p:scale>
        <p:origin x="562" y="52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B2D340-A248-459D-ADF5-441AFB3440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4755D6F-9028-4B0D-A322-23AC0CB37E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2EFA0B6-3072-4684-9E91-F6D17B9C8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02C58-344E-4FB0-BCB3-AC66D8D6007F}" type="datetimeFigureOut">
              <a:rPr lang="zh-TW" altLang="en-US" smtClean="0"/>
              <a:t>2022/4/2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9715336-FFF0-4DB7-A9F9-02F7D4BB0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CEFA4B8-C3A5-4B0D-A73D-88CA3C8B6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D35D-9D2D-46E3-81F6-935EC9CDF6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2962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CC4166-C4C9-444C-A970-F12657E55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4E97881-9B3A-42B4-87BA-5015B46E5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3A9F893-3766-4C58-8B1F-3731C243A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02C58-344E-4FB0-BCB3-AC66D8D6007F}" type="datetimeFigureOut">
              <a:rPr lang="zh-TW" altLang="en-US" smtClean="0"/>
              <a:t>2022/4/2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A0CB7BB-447D-4AC6-B29F-F877E249D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31F453F-2B32-4C99-A931-ADC1F34C8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D35D-9D2D-46E3-81F6-935EC9CDF6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1032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09075BD-831F-4F35-91FB-A4E655DF93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B93AF22-16AC-4A86-B2BE-49540B973F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0246A94-9D11-45A5-8601-B5C2B8E9B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02C58-344E-4FB0-BCB3-AC66D8D6007F}" type="datetimeFigureOut">
              <a:rPr lang="zh-TW" altLang="en-US" smtClean="0"/>
              <a:t>2022/4/2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0B1A2B6-90CE-4DA5-ACF3-60E120126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9C65DE4-556C-4935-A2DC-FAFC5F2A4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D35D-9D2D-46E3-81F6-935EC9CDF6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1858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622C23-FE1F-44BA-AA40-7947E7517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B5431B5-1B19-4646-AAB7-E14115E22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0731A60-78AD-4CFB-923F-6D83EB7C1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02C58-344E-4FB0-BCB3-AC66D8D6007F}" type="datetimeFigureOut">
              <a:rPr lang="zh-TW" altLang="en-US" smtClean="0"/>
              <a:t>2022/4/2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C256343-5913-4E76-BA70-F5A144F82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B742D70-932C-4A0D-BC63-CADC04459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D35D-9D2D-46E3-81F6-935EC9CDF6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4240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28AB53-DE35-4812-A101-5D2C3594A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B5A5C82-5404-4196-B39D-D275BF5F31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FF08759-6EB4-4E38-8DBA-BF80451B3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02C58-344E-4FB0-BCB3-AC66D8D6007F}" type="datetimeFigureOut">
              <a:rPr lang="zh-TW" altLang="en-US" smtClean="0"/>
              <a:t>2022/4/2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DB8ECDB-DD08-4FE1-98F9-F701E75DB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4EB5506-3303-4599-AE88-A38ADDD60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D35D-9D2D-46E3-81F6-935EC9CDF6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1024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A87579-BC5D-483B-8BC4-6FBA9353F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16672B-3FB1-40A0-AF04-567F97F3E5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35AAC7B-CFC1-452F-B468-EBE6445C9B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18650AC-79C6-465C-B084-A19009C1D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02C58-344E-4FB0-BCB3-AC66D8D6007F}" type="datetimeFigureOut">
              <a:rPr lang="zh-TW" altLang="en-US" smtClean="0"/>
              <a:t>2022/4/2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EA36EA5-7A3A-4108-BD34-78CFF8411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600FA8F-39DD-419B-AC94-433EEA9C5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D35D-9D2D-46E3-81F6-935EC9CDF6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1551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253911-3DBA-4E0A-B623-1174365A9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3A379B8-27F6-4663-A8C2-EAF0DADA7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DD0A3E6-6AD0-484A-893C-87088990A8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F62EA12-2A65-4013-9CD2-AC1538E0F3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5B8BCB4-0C73-4E74-B9B0-847CD75AA9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F020CAE-12D2-4286-A504-05BB07180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02C58-344E-4FB0-BCB3-AC66D8D6007F}" type="datetimeFigureOut">
              <a:rPr lang="zh-TW" altLang="en-US" smtClean="0"/>
              <a:t>2022/4/2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E89DDA2-B713-4E92-85A1-71955E912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4605EDE-9D69-4567-873B-FE35748E6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D35D-9D2D-46E3-81F6-935EC9CDF6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1964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FA45F7-551C-485F-9A54-9F499B851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07B321F-8FCD-4A5C-AFDD-63887DD87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02C58-344E-4FB0-BCB3-AC66D8D6007F}" type="datetimeFigureOut">
              <a:rPr lang="zh-TW" altLang="en-US" smtClean="0"/>
              <a:t>2022/4/2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E08210E-E01F-4B56-977E-5711315F7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EBA340A-1176-4770-94D9-1EAF06F44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D35D-9D2D-46E3-81F6-935EC9CDF6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0018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48FE101-959A-4097-8E5A-75B293728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02C58-344E-4FB0-BCB3-AC66D8D6007F}" type="datetimeFigureOut">
              <a:rPr lang="zh-TW" altLang="en-US" smtClean="0"/>
              <a:t>2022/4/2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B9379E0-2635-45AC-B134-61C6CC215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28C7D32-E1FB-431C-9A90-8E8DD99F9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D35D-9D2D-46E3-81F6-935EC9CDF6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9057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BDD1BA-D45C-46A5-990B-5704DD43D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418803F-F785-4AB3-B8B1-E1EB9B22B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59868F6-797F-4CE1-95EA-76AFD5A008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CF8164E-330F-42A0-A89F-AD91BA4B1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02C58-344E-4FB0-BCB3-AC66D8D6007F}" type="datetimeFigureOut">
              <a:rPr lang="zh-TW" altLang="en-US" smtClean="0"/>
              <a:t>2022/4/2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E71CBB6-2655-4999-910B-D360EED5C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7989B5F-6F01-4859-8F42-136F276F6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D35D-9D2D-46E3-81F6-935EC9CDF6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6965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8C31A6-FDDA-4F00-B02E-A06A6FB27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2609098-2173-40C0-9685-ED13BABB8F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5FAB8AA-2EF1-42B0-AD52-92B2052745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415FF0A-3159-4B2C-ADD7-4AA266670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02C58-344E-4FB0-BCB3-AC66D8D6007F}" type="datetimeFigureOut">
              <a:rPr lang="zh-TW" altLang="en-US" smtClean="0"/>
              <a:t>2022/4/2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E896601-D120-4DFD-87BF-9C39F80F4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6151DD5-FEBF-4456-A587-D6A75EE18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D35D-9D2D-46E3-81F6-935EC9CDF6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9210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23D56B4-39EA-4F25-BAE3-91C63D010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4DE9A0A-537B-41FA-B7BC-D6D44FEC4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FB5A398-DD01-441A-B699-8118D72A81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D02C58-344E-4FB0-BCB3-AC66D8D6007F}" type="datetimeFigureOut">
              <a:rPr lang="zh-TW" altLang="en-US" smtClean="0"/>
              <a:t>2022/4/2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C968181-B2A8-476C-A944-D8D6C274FF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702EC6C-1CAA-4C75-8742-B369D35CC3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7D35D-9D2D-46E3-81F6-935EC9CDF6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5894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六邊形 3">
            <a:extLst>
              <a:ext uri="{FF2B5EF4-FFF2-40B4-BE49-F238E27FC236}">
                <a16:creationId xmlns:a16="http://schemas.microsoft.com/office/drawing/2014/main" id="{9C9E3543-C6EB-4306-BF68-657E9B327668}"/>
              </a:ext>
            </a:extLst>
          </p:cNvPr>
          <p:cNvSpPr/>
          <p:nvPr/>
        </p:nvSpPr>
        <p:spPr>
          <a:xfrm rot="19819886">
            <a:off x="1484253" y="908465"/>
            <a:ext cx="4798034" cy="4256460"/>
          </a:xfrm>
          <a:prstGeom prst="hexagon">
            <a:avLst>
              <a:gd name="adj" fmla="val 28025"/>
              <a:gd name="vf" fmla="val 115470"/>
            </a:avLst>
          </a:prstGeom>
          <a:solidFill>
            <a:schemeClr val="accent5">
              <a:lumMod val="50000"/>
            </a:schemeClr>
          </a:solidFill>
          <a:ln w="38100">
            <a:solidFill>
              <a:srgbClr val="0015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548368CB-2BAC-472E-B673-AE7902DFA1FD}"/>
              </a:ext>
            </a:extLst>
          </p:cNvPr>
          <p:cNvSpPr/>
          <p:nvPr/>
        </p:nvSpPr>
        <p:spPr>
          <a:xfrm>
            <a:off x="1928740" y="1159171"/>
            <a:ext cx="3908180" cy="3647223"/>
          </a:xfrm>
          <a:prstGeom prst="roundRect">
            <a:avLst>
              <a:gd name="adj" fmla="val 0"/>
            </a:avLst>
          </a:prstGeom>
          <a:blipFill dpi="0" rotWithShape="1">
            <a:blip r:embed="rId2">
              <a:alphaModFix amt="1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9FED440-ADD2-4A67-A4E1-54FA725779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3973" y="1228947"/>
            <a:ext cx="1294353" cy="1294353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E66B1CB1-EDA2-4494-96F9-A71FE6B3B3F5}"/>
              </a:ext>
            </a:extLst>
          </p:cNvPr>
          <p:cNvSpPr txBox="1"/>
          <p:nvPr/>
        </p:nvSpPr>
        <p:spPr>
          <a:xfrm rot="21598175">
            <a:off x="10823380" y="1265538"/>
            <a:ext cx="4379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>
                <a:latin typeface="Franklin Gothic Heavy" panose="020B0903020102020204" pitchFamily="34" charset="0"/>
              </a:rPr>
              <a:t>TDX</a:t>
            </a:r>
            <a:endParaRPr lang="zh-TW" altLang="en-US" sz="1050" dirty="0">
              <a:latin typeface="Franklin Gothic Heavy" panose="020B0903020102020204" pitchFamily="34" charset="0"/>
            </a:endParaRP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26F26B71-68CD-4294-8807-1D4B62697C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5510" y="120186"/>
            <a:ext cx="1684620" cy="1684620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36CA425F-87E9-4946-BFBF-FD24D1C1092A}"/>
              </a:ext>
            </a:extLst>
          </p:cNvPr>
          <p:cNvSpPr txBox="1"/>
          <p:nvPr/>
        </p:nvSpPr>
        <p:spPr>
          <a:xfrm rot="21586071">
            <a:off x="9823728" y="262450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latin typeface="Franklin Gothic Heavy" panose="020B0903020102020204" pitchFamily="34" charset="0"/>
              </a:rPr>
              <a:t>TDX</a:t>
            </a:r>
            <a:endParaRPr lang="zh-TW" altLang="en-US" sz="1000" dirty="0">
              <a:latin typeface="Franklin Gothic Heavy" panose="020B0903020102020204" pitchFamily="34" charset="0"/>
            </a:endParaRPr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200EB1B5-01E5-4B69-8983-7AF6BF00597A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 rot="19817649">
            <a:off x="8472343" y="5731996"/>
            <a:ext cx="572119" cy="574085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763DB938-26E7-49CC-917F-606F20BD3A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08151" y="1947438"/>
            <a:ext cx="1259258" cy="1259258"/>
          </a:xfrm>
          <a:prstGeom prst="rect">
            <a:avLst/>
          </a:prstGeom>
        </p:spPr>
      </p:pic>
      <p:sp>
        <p:nvSpPr>
          <p:cNvPr id="21" name="文字方塊 20">
            <a:extLst>
              <a:ext uri="{FF2B5EF4-FFF2-40B4-BE49-F238E27FC236}">
                <a16:creationId xmlns:a16="http://schemas.microsoft.com/office/drawing/2014/main" id="{8CE0DF61-384D-4AFA-8AC7-9DD9661A41FE}"/>
              </a:ext>
            </a:extLst>
          </p:cNvPr>
          <p:cNvSpPr txBox="1"/>
          <p:nvPr/>
        </p:nvSpPr>
        <p:spPr>
          <a:xfrm rot="2696297">
            <a:off x="9236654" y="1997165"/>
            <a:ext cx="249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solidFill>
                  <a:schemeClr val="bg1"/>
                </a:solidFill>
                <a:latin typeface="Franklin Gothic Heavy" panose="020B0903020102020204" pitchFamily="34" charset="0"/>
              </a:rPr>
              <a:t>TDX</a:t>
            </a:r>
            <a:endParaRPr lang="zh-TW" altLang="en-US" sz="1200" dirty="0">
              <a:solidFill>
                <a:schemeClr val="bg1"/>
              </a:solidFill>
              <a:latin typeface="Franklin Gothic Heavy" panose="020B0903020102020204" pitchFamily="34" charset="0"/>
            </a:endParaRPr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5FAD9846-8C6D-4C57-B600-E39E8E015EC0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7783994" y="5837950"/>
            <a:ext cx="380726" cy="382574"/>
          </a:xfrm>
          <a:prstGeom prst="rect">
            <a:avLst/>
          </a:prstGeom>
        </p:spPr>
      </p:pic>
      <p:pic>
        <p:nvPicPr>
          <p:cNvPr id="25" name="圖片 24">
            <a:extLst>
              <a:ext uri="{FF2B5EF4-FFF2-40B4-BE49-F238E27FC236}">
                <a16:creationId xmlns:a16="http://schemas.microsoft.com/office/drawing/2014/main" id="{B9737454-F649-4B10-967B-5ADAB9A4ECF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01315" y="3869569"/>
            <a:ext cx="3184889" cy="3184889"/>
          </a:xfrm>
          <a:prstGeom prst="rect">
            <a:avLst/>
          </a:prstGeom>
        </p:spPr>
      </p:pic>
      <p:pic>
        <p:nvPicPr>
          <p:cNvPr id="27" name="圖片 26">
            <a:extLst>
              <a:ext uri="{FF2B5EF4-FFF2-40B4-BE49-F238E27FC236}">
                <a16:creationId xmlns:a16="http://schemas.microsoft.com/office/drawing/2014/main" id="{CDE2D551-AC6D-4AF7-8AE1-D78F80F8F183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920" y="1143759"/>
            <a:ext cx="1580391" cy="1580391"/>
          </a:xfrm>
          <a:prstGeom prst="rect">
            <a:avLst/>
          </a:prstGeom>
        </p:spPr>
      </p:pic>
      <p:pic>
        <p:nvPicPr>
          <p:cNvPr id="28" name="圖片 27">
            <a:extLst>
              <a:ext uri="{FF2B5EF4-FFF2-40B4-BE49-F238E27FC236}">
                <a16:creationId xmlns:a16="http://schemas.microsoft.com/office/drawing/2014/main" id="{98A5B655-EFBD-4F9B-BA2B-0A856F0E412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38525" y="1906453"/>
            <a:ext cx="463355" cy="461682"/>
          </a:xfrm>
          <a:prstGeom prst="rect">
            <a:avLst/>
          </a:prstGeom>
        </p:spPr>
      </p:pic>
      <p:pic>
        <p:nvPicPr>
          <p:cNvPr id="29" name="圖片 28">
            <a:extLst>
              <a:ext uri="{FF2B5EF4-FFF2-40B4-BE49-F238E27FC236}">
                <a16:creationId xmlns:a16="http://schemas.microsoft.com/office/drawing/2014/main" id="{5256553C-C4CF-4BA6-9B7A-4BBFF91267E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909500" y="2003513"/>
            <a:ext cx="319743" cy="318242"/>
          </a:xfrm>
          <a:prstGeom prst="rect">
            <a:avLst/>
          </a:prstGeom>
        </p:spPr>
      </p:pic>
      <p:pic>
        <p:nvPicPr>
          <p:cNvPr id="30" name="圖片 29">
            <a:extLst>
              <a:ext uri="{FF2B5EF4-FFF2-40B4-BE49-F238E27FC236}">
                <a16:creationId xmlns:a16="http://schemas.microsoft.com/office/drawing/2014/main" id="{EC76CBB6-D803-4883-8FE8-1944BC4704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76795" y="1608078"/>
            <a:ext cx="378151" cy="379986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2DB89867-686A-42E0-9A70-6DC9B3F7664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3063967" flipH="1">
            <a:off x="3118008" y="2015488"/>
            <a:ext cx="281652" cy="281652"/>
          </a:xfrm>
          <a:prstGeom prst="rect">
            <a:avLst/>
          </a:prstGeom>
        </p:spPr>
      </p:pic>
      <p:pic>
        <p:nvPicPr>
          <p:cNvPr id="31" name="圖片 30">
            <a:extLst>
              <a:ext uri="{FF2B5EF4-FFF2-40B4-BE49-F238E27FC236}">
                <a16:creationId xmlns:a16="http://schemas.microsoft.com/office/drawing/2014/main" id="{21871A7D-FFC6-48A4-A001-C6E2965A515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2822739">
            <a:off x="3073319" y="1011094"/>
            <a:ext cx="489527" cy="489527"/>
          </a:xfrm>
          <a:prstGeom prst="rect">
            <a:avLst/>
          </a:prstGeom>
        </p:spPr>
      </p:pic>
      <p:pic>
        <p:nvPicPr>
          <p:cNvPr id="32" name="圖片 31">
            <a:extLst>
              <a:ext uri="{FF2B5EF4-FFF2-40B4-BE49-F238E27FC236}">
                <a16:creationId xmlns:a16="http://schemas.microsoft.com/office/drawing/2014/main" id="{B97D7F3D-EF04-4988-9A08-83A60C17B45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18726207">
            <a:off x="4174483" y="1008464"/>
            <a:ext cx="489527" cy="489527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99F69377-64F5-401F-A688-0E234FA4A26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870368" y="2356959"/>
            <a:ext cx="2063024" cy="1516916"/>
          </a:xfrm>
          <a:prstGeom prst="rect">
            <a:avLst/>
          </a:prstGeom>
        </p:spPr>
      </p:pic>
      <p:sp>
        <p:nvSpPr>
          <p:cNvPr id="33" name="矩形 32">
            <a:extLst>
              <a:ext uri="{FF2B5EF4-FFF2-40B4-BE49-F238E27FC236}">
                <a16:creationId xmlns:a16="http://schemas.microsoft.com/office/drawing/2014/main" id="{AC166D09-79E9-4A3C-8ECD-741613BD7374}"/>
              </a:ext>
            </a:extLst>
          </p:cNvPr>
          <p:cNvSpPr/>
          <p:nvPr/>
        </p:nvSpPr>
        <p:spPr>
          <a:xfrm>
            <a:off x="3445447" y="2321755"/>
            <a:ext cx="53859" cy="2538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C67FC108-43C4-46D2-B5ED-1ED69532ED1C}"/>
              </a:ext>
            </a:extLst>
          </p:cNvPr>
          <p:cNvSpPr/>
          <p:nvPr/>
        </p:nvSpPr>
        <p:spPr>
          <a:xfrm rot="2566360">
            <a:off x="3394127" y="2535237"/>
            <a:ext cx="45719" cy="1914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2CE4268E-A6A8-4465-9652-97775B6C7CB6}"/>
              </a:ext>
            </a:extLst>
          </p:cNvPr>
          <p:cNvSpPr/>
          <p:nvPr/>
        </p:nvSpPr>
        <p:spPr>
          <a:xfrm>
            <a:off x="3633659" y="2321755"/>
            <a:ext cx="53859" cy="2538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44F8EA21-E972-4172-A9AD-9C320B2F2516}"/>
              </a:ext>
            </a:extLst>
          </p:cNvPr>
          <p:cNvSpPr/>
          <p:nvPr/>
        </p:nvSpPr>
        <p:spPr>
          <a:xfrm>
            <a:off x="3847022" y="2321755"/>
            <a:ext cx="50537" cy="4023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00B7424A-8743-4773-ACB3-7D23CF3D8AFF}"/>
              </a:ext>
            </a:extLst>
          </p:cNvPr>
          <p:cNvSpPr/>
          <p:nvPr/>
        </p:nvSpPr>
        <p:spPr>
          <a:xfrm>
            <a:off x="4060385" y="2318385"/>
            <a:ext cx="54574" cy="257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0642159E-962C-4568-BB14-FB2F2017B595}"/>
              </a:ext>
            </a:extLst>
          </p:cNvPr>
          <p:cNvSpPr/>
          <p:nvPr/>
        </p:nvSpPr>
        <p:spPr>
          <a:xfrm>
            <a:off x="4239832" y="2321755"/>
            <a:ext cx="53859" cy="2538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9C87E255-379D-4D49-95AD-745E13015228}"/>
              </a:ext>
            </a:extLst>
          </p:cNvPr>
          <p:cNvSpPr/>
          <p:nvPr/>
        </p:nvSpPr>
        <p:spPr>
          <a:xfrm rot="19318531">
            <a:off x="4293780" y="2538903"/>
            <a:ext cx="45719" cy="1914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圓形: 空心 42">
            <a:extLst>
              <a:ext uri="{FF2B5EF4-FFF2-40B4-BE49-F238E27FC236}">
                <a16:creationId xmlns:a16="http://schemas.microsoft.com/office/drawing/2014/main" id="{921BED69-6A22-499B-A811-0B14E6D80B1B}"/>
              </a:ext>
            </a:extLst>
          </p:cNvPr>
          <p:cNvSpPr/>
          <p:nvPr/>
        </p:nvSpPr>
        <p:spPr>
          <a:xfrm>
            <a:off x="3582074" y="2567898"/>
            <a:ext cx="148888" cy="148888"/>
          </a:xfrm>
          <a:prstGeom prst="donut">
            <a:avLst>
              <a:gd name="adj" fmla="val 2789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45" name="圓形: 空心 44">
            <a:extLst>
              <a:ext uri="{FF2B5EF4-FFF2-40B4-BE49-F238E27FC236}">
                <a16:creationId xmlns:a16="http://schemas.microsoft.com/office/drawing/2014/main" id="{5055840F-0314-4EF6-8444-A525476A1404}"/>
              </a:ext>
            </a:extLst>
          </p:cNvPr>
          <p:cNvSpPr/>
          <p:nvPr/>
        </p:nvSpPr>
        <p:spPr>
          <a:xfrm>
            <a:off x="4008800" y="2567898"/>
            <a:ext cx="148888" cy="148888"/>
          </a:xfrm>
          <a:prstGeom prst="donut">
            <a:avLst>
              <a:gd name="adj" fmla="val 2789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48" name="矩形: 圓角 47">
            <a:extLst>
              <a:ext uri="{FF2B5EF4-FFF2-40B4-BE49-F238E27FC236}">
                <a16:creationId xmlns:a16="http://schemas.microsoft.com/office/drawing/2014/main" id="{2E7EF4FB-CC61-4EEB-9AA1-2E7C9A7964BF}"/>
              </a:ext>
            </a:extLst>
          </p:cNvPr>
          <p:cNvSpPr/>
          <p:nvPr/>
        </p:nvSpPr>
        <p:spPr>
          <a:xfrm>
            <a:off x="3136992" y="3911769"/>
            <a:ext cx="274396" cy="228743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矩形: 圓角 65">
            <a:extLst>
              <a:ext uri="{FF2B5EF4-FFF2-40B4-BE49-F238E27FC236}">
                <a16:creationId xmlns:a16="http://schemas.microsoft.com/office/drawing/2014/main" id="{8F3BC039-86CB-47F9-93A6-90591CAF3E3C}"/>
              </a:ext>
            </a:extLst>
          </p:cNvPr>
          <p:cNvSpPr/>
          <p:nvPr/>
        </p:nvSpPr>
        <p:spPr>
          <a:xfrm>
            <a:off x="3437788" y="3911769"/>
            <a:ext cx="274396" cy="228743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矩形: 圓角 66">
            <a:extLst>
              <a:ext uri="{FF2B5EF4-FFF2-40B4-BE49-F238E27FC236}">
                <a16:creationId xmlns:a16="http://schemas.microsoft.com/office/drawing/2014/main" id="{E1435ECB-1F23-4329-B394-9F66CD20FC0F}"/>
              </a:ext>
            </a:extLst>
          </p:cNvPr>
          <p:cNvSpPr/>
          <p:nvPr/>
        </p:nvSpPr>
        <p:spPr>
          <a:xfrm>
            <a:off x="3738876" y="3911769"/>
            <a:ext cx="274396" cy="228743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矩形: 圓角 67">
            <a:extLst>
              <a:ext uri="{FF2B5EF4-FFF2-40B4-BE49-F238E27FC236}">
                <a16:creationId xmlns:a16="http://schemas.microsoft.com/office/drawing/2014/main" id="{7C82B171-AC4C-4423-B12E-758EF7B25817}"/>
              </a:ext>
            </a:extLst>
          </p:cNvPr>
          <p:cNvSpPr/>
          <p:nvPr/>
        </p:nvSpPr>
        <p:spPr>
          <a:xfrm>
            <a:off x="4042672" y="3911769"/>
            <a:ext cx="274396" cy="228743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矩形: 圓角 68">
            <a:extLst>
              <a:ext uri="{FF2B5EF4-FFF2-40B4-BE49-F238E27FC236}">
                <a16:creationId xmlns:a16="http://schemas.microsoft.com/office/drawing/2014/main" id="{3EC56C86-ADEC-40CF-BBAB-65A5CB021CC9}"/>
              </a:ext>
            </a:extLst>
          </p:cNvPr>
          <p:cNvSpPr/>
          <p:nvPr/>
        </p:nvSpPr>
        <p:spPr>
          <a:xfrm>
            <a:off x="4342961" y="3911769"/>
            <a:ext cx="274396" cy="228743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矩形: 圓角 69">
            <a:extLst>
              <a:ext uri="{FF2B5EF4-FFF2-40B4-BE49-F238E27FC236}">
                <a16:creationId xmlns:a16="http://schemas.microsoft.com/office/drawing/2014/main" id="{9BDADC7C-0DD5-40E4-8BAD-4A913950DA04}"/>
              </a:ext>
            </a:extLst>
          </p:cNvPr>
          <p:cNvSpPr/>
          <p:nvPr/>
        </p:nvSpPr>
        <p:spPr>
          <a:xfrm>
            <a:off x="3136992" y="4164149"/>
            <a:ext cx="274396" cy="2287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矩形: 圓角 70">
            <a:extLst>
              <a:ext uri="{FF2B5EF4-FFF2-40B4-BE49-F238E27FC236}">
                <a16:creationId xmlns:a16="http://schemas.microsoft.com/office/drawing/2014/main" id="{020CE5BA-DC32-484F-B80B-3D5D9FD9A222}"/>
              </a:ext>
            </a:extLst>
          </p:cNvPr>
          <p:cNvSpPr/>
          <p:nvPr/>
        </p:nvSpPr>
        <p:spPr>
          <a:xfrm>
            <a:off x="3437788" y="4164149"/>
            <a:ext cx="274396" cy="2287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矩形: 圓角 71">
            <a:extLst>
              <a:ext uri="{FF2B5EF4-FFF2-40B4-BE49-F238E27FC236}">
                <a16:creationId xmlns:a16="http://schemas.microsoft.com/office/drawing/2014/main" id="{13C57213-C7C2-430F-AC7D-8DEA1A61808E}"/>
              </a:ext>
            </a:extLst>
          </p:cNvPr>
          <p:cNvSpPr/>
          <p:nvPr/>
        </p:nvSpPr>
        <p:spPr>
          <a:xfrm>
            <a:off x="3738876" y="4164149"/>
            <a:ext cx="274396" cy="2287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矩形: 圓角 72">
            <a:extLst>
              <a:ext uri="{FF2B5EF4-FFF2-40B4-BE49-F238E27FC236}">
                <a16:creationId xmlns:a16="http://schemas.microsoft.com/office/drawing/2014/main" id="{6AB7403E-8C9E-4FE7-86F6-6343EE19A8C7}"/>
              </a:ext>
            </a:extLst>
          </p:cNvPr>
          <p:cNvSpPr/>
          <p:nvPr/>
        </p:nvSpPr>
        <p:spPr>
          <a:xfrm>
            <a:off x="4042672" y="4164149"/>
            <a:ext cx="274396" cy="2287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矩形: 圓角 73">
            <a:extLst>
              <a:ext uri="{FF2B5EF4-FFF2-40B4-BE49-F238E27FC236}">
                <a16:creationId xmlns:a16="http://schemas.microsoft.com/office/drawing/2014/main" id="{6226BFC4-D090-4C1E-A904-6413B3E98450}"/>
              </a:ext>
            </a:extLst>
          </p:cNvPr>
          <p:cNvSpPr/>
          <p:nvPr/>
        </p:nvSpPr>
        <p:spPr>
          <a:xfrm>
            <a:off x="4342961" y="4164149"/>
            <a:ext cx="274396" cy="2287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矩形: 圓角 74">
            <a:extLst>
              <a:ext uri="{FF2B5EF4-FFF2-40B4-BE49-F238E27FC236}">
                <a16:creationId xmlns:a16="http://schemas.microsoft.com/office/drawing/2014/main" id="{EC8EF776-6BAE-4205-8BF2-08347F5EB61F}"/>
              </a:ext>
            </a:extLst>
          </p:cNvPr>
          <p:cNvSpPr/>
          <p:nvPr/>
        </p:nvSpPr>
        <p:spPr>
          <a:xfrm>
            <a:off x="3136992" y="4416529"/>
            <a:ext cx="274396" cy="2287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矩形: 圓角 75">
            <a:extLst>
              <a:ext uri="{FF2B5EF4-FFF2-40B4-BE49-F238E27FC236}">
                <a16:creationId xmlns:a16="http://schemas.microsoft.com/office/drawing/2014/main" id="{0FE972D3-1953-4117-A8F9-D626E7F50544}"/>
              </a:ext>
            </a:extLst>
          </p:cNvPr>
          <p:cNvSpPr/>
          <p:nvPr/>
        </p:nvSpPr>
        <p:spPr>
          <a:xfrm>
            <a:off x="3437788" y="4416529"/>
            <a:ext cx="274396" cy="2287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矩形: 圓角 76">
            <a:extLst>
              <a:ext uri="{FF2B5EF4-FFF2-40B4-BE49-F238E27FC236}">
                <a16:creationId xmlns:a16="http://schemas.microsoft.com/office/drawing/2014/main" id="{74DFB6C8-813A-48E1-82A6-9E56C51327C9}"/>
              </a:ext>
            </a:extLst>
          </p:cNvPr>
          <p:cNvSpPr/>
          <p:nvPr/>
        </p:nvSpPr>
        <p:spPr>
          <a:xfrm>
            <a:off x="3738876" y="4416529"/>
            <a:ext cx="274396" cy="2287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矩形: 圓角 77">
            <a:extLst>
              <a:ext uri="{FF2B5EF4-FFF2-40B4-BE49-F238E27FC236}">
                <a16:creationId xmlns:a16="http://schemas.microsoft.com/office/drawing/2014/main" id="{728A3F08-0322-4FA6-9541-F2E879D3C414}"/>
              </a:ext>
            </a:extLst>
          </p:cNvPr>
          <p:cNvSpPr/>
          <p:nvPr/>
        </p:nvSpPr>
        <p:spPr>
          <a:xfrm>
            <a:off x="4042672" y="4416529"/>
            <a:ext cx="274396" cy="2287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矩形: 圓角 78">
            <a:extLst>
              <a:ext uri="{FF2B5EF4-FFF2-40B4-BE49-F238E27FC236}">
                <a16:creationId xmlns:a16="http://schemas.microsoft.com/office/drawing/2014/main" id="{5BB2A5AE-85E8-499F-9259-A21965279C86}"/>
              </a:ext>
            </a:extLst>
          </p:cNvPr>
          <p:cNvSpPr/>
          <p:nvPr/>
        </p:nvSpPr>
        <p:spPr>
          <a:xfrm>
            <a:off x="4342961" y="4416529"/>
            <a:ext cx="274396" cy="2287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矩形: 圓角 79">
            <a:extLst>
              <a:ext uri="{FF2B5EF4-FFF2-40B4-BE49-F238E27FC236}">
                <a16:creationId xmlns:a16="http://schemas.microsoft.com/office/drawing/2014/main" id="{D571E4E1-3C8A-444A-BE6D-C86A546BBC3A}"/>
              </a:ext>
            </a:extLst>
          </p:cNvPr>
          <p:cNvSpPr/>
          <p:nvPr/>
        </p:nvSpPr>
        <p:spPr>
          <a:xfrm>
            <a:off x="3136992" y="4668909"/>
            <a:ext cx="274396" cy="2287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矩形: 圓角 80">
            <a:extLst>
              <a:ext uri="{FF2B5EF4-FFF2-40B4-BE49-F238E27FC236}">
                <a16:creationId xmlns:a16="http://schemas.microsoft.com/office/drawing/2014/main" id="{A3B877B7-76EF-405B-950D-75257B3ED0CC}"/>
              </a:ext>
            </a:extLst>
          </p:cNvPr>
          <p:cNvSpPr/>
          <p:nvPr/>
        </p:nvSpPr>
        <p:spPr>
          <a:xfrm>
            <a:off x="3437788" y="4668909"/>
            <a:ext cx="274396" cy="2287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矩形: 圓角 81">
            <a:extLst>
              <a:ext uri="{FF2B5EF4-FFF2-40B4-BE49-F238E27FC236}">
                <a16:creationId xmlns:a16="http://schemas.microsoft.com/office/drawing/2014/main" id="{F479E7C4-5C4B-4BD1-89B7-A68481D45DE9}"/>
              </a:ext>
            </a:extLst>
          </p:cNvPr>
          <p:cNvSpPr/>
          <p:nvPr/>
        </p:nvSpPr>
        <p:spPr>
          <a:xfrm>
            <a:off x="3738876" y="4668909"/>
            <a:ext cx="274396" cy="2287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矩形: 圓角 82">
            <a:extLst>
              <a:ext uri="{FF2B5EF4-FFF2-40B4-BE49-F238E27FC236}">
                <a16:creationId xmlns:a16="http://schemas.microsoft.com/office/drawing/2014/main" id="{B1490DC4-B3C6-4834-9BCA-0F86D47775D6}"/>
              </a:ext>
            </a:extLst>
          </p:cNvPr>
          <p:cNvSpPr/>
          <p:nvPr/>
        </p:nvSpPr>
        <p:spPr>
          <a:xfrm>
            <a:off x="4042672" y="4668909"/>
            <a:ext cx="274396" cy="2287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矩形: 圓角 83">
            <a:extLst>
              <a:ext uri="{FF2B5EF4-FFF2-40B4-BE49-F238E27FC236}">
                <a16:creationId xmlns:a16="http://schemas.microsoft.com/office/drawing/2014/main" id="{EE6114A0-D54E-4CA4-B4F4-C90F0ABF73C2}"/>
              </a:ext>
            </a:extLst>
          </p:cNvPr>
          <p:cNvSpPr/>
          <p:nvPr/>
        </p:nvSpPr>
        <p:spPr>
          <a:xfrm>
            <a:off x="4342961" y="4668909"/>
            <a:ext cx="274396" cy="2287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5" name="文字方塊 84">
            <a:extLst>
              <a:ext uri="{FF2B5EF4-FFF2-40B4-BE49-F238E27FC236}">
                <a16:creationId xmlns:a16="http://schemas.microsoft.com/office/drawing/2014/main" id="{BE702A85-1C7D-4A17-9B81-5BD1C9F92C76}"/>
              </a:ext>
            </a:extLst>
          </p:cNvPr>
          <p:cNvSpPr txBox="1"/>
          <p:nvPr/>
        </p:nvSpPr>
        <p:spPr>
          <a:xfrm>
            <a:off x="2896367" y="2682578"/>
            <a:ext cx="203158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600" b="1" dirty="0">
                <a:solidFill>
                  <a:schemeClr val="bg1"/>
                </a:solidFill>
                <a:latin typeface="Broadway" panose="04040905080B02020502" pitchFamily="82" charset="0"/>
              </a:rPr>
              <a:t>TDX</a:t>
            </a:r>
            <a:endParaRPr lang="zh-TW" altLang="en-US" sz="6600" b="1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492B7F1D-B475-4280-93B7-56E9BFCA5C23}"/>
              </a:ext>
            </a:extLst>
          </p:cNvPr>
          <p:cNvSpPr txBox="1"/>
          <p:nvPr/>
        </p:nvSpPr>
        <p:spPr>
          <a:xfrm rot="19802020">
            <a:off x="3717545" y="5078437"/>
            <a:ext cx="119662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Github</a:t>
            </a:r>
            <a:r>
              <a:rPr lang="en-US" altLang="zh-TW" sz="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altLang="zh-TW" sz="6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ChiaJungYeh</a:t>
            </a:r>
            <a:r>
              <a:rPr lang="en-US" altLang="zh-TW" sz="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/NYCU_TDX</a:t>
            </a:r>
            <a:endParaRPr lang="zh-TW" altLang="en-US" sz="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4024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11</Words>
  <Application>Microsoft Office PowerPoint</Application>
  <PresentationFormat>寬螢幕</PresentationFormat>
  <Paragraphs>5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Arial</vt:lpstr>
      <vt:lpstr>Broadway</vt:lpstr>
      <vt:lpstr>Calibri</vt:lpstr>
      <vt:lpstr>Calibri Light</vt:lpstr>
      <vt:lpstr>Franklin Gothic Heavy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家榮 葉</dc:creator>
  <cp:lastModifiedBy>家榮 葉</cp:lastModifiedBy>
  <cp:revision>8</cp:revision>
  <dcterms:created xsi:type="dcterms:W3CDTF">2022-04-02T08:11:53Z</dcterms:created>
  <dcterms:modified xsi:type="dcterms:W3CDTF">2022-04-02T08:50:18Z</dcterms:modified>
</cp:coreProperties>
</file>