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001F5C"/>
    <a:srgbClr val="7F7F7F"/>
    <a:srgbClr val="00153E"/>
    <a:srgbClr val="75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>
        <p:scale>
          <a:sx n="33" d="100"/>
          <a:sy n="33" d="100"/>
        </p:scale>
        <p:origin x="1843" y="1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2D340-A248-459D-ADF5-441AFB344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755D6F-9028-4B0D-A322-23AC0CB37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EFA0B6-3072-4684-9E91-F6D17B9C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715336-FFF0-4DB7-A9F9-02F7D4BB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EFA4B8-C3A5-4B0D-A73D-88CA3C8B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6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C4166-C4C9-444C-A970-F12657E5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E97881-9B3A-42B4-87BA-5015B46E5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A9F893-3766-4C58-8B1F-3731C243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0CB7BB-447D-4AC6-B29F-F877E249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F453F-2B32-4C99-A931-ADC1F34C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0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9075BD-831F-4F35-91FB-A4E655DF9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93AF22-16AC-4A86-B2BE-49540B973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246A94-9D11-45A5-8601-B5C2B8E9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B1A2B6-90CE-4DA5-ACF3-60E12012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C65DE4-556C-4935-A2DC-FAFC5F2A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85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22C23-FE1F-44BA-AA40-7947E751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5431B5-1B19-4646-AAB7-E14115E22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731A60-78AD-4CFB-923F-6D83EB7C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256343-5913-4E76-BA70-F5A144F8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742D70-932C-4A0D-BC63-CADC0445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24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8AB53-DE35-4812-A101-5D2C3594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5A5C82-5404-4196-B39D-D275BF5F3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F08759-6EB4-4E38-8DBA-BF80451B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B8ECDB-DD08-4FE1-98F9-F701E75D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EB5506-3303-4599-AE88-A38ADDD6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02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A87579-BC5D-483B-8BC4-6FBA9353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16672B-3FB1-40A0-AF04-567F97F3E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5AAC7B-CFC1-452F-B468-EBE6445C9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8650AC-79C6-465C-B084-A19009C1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A36EA5-7A3A-4108-BD34-78CFF841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00FA8F-39DD-419B-AC94-433EEA9C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55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53911-3DBA-4E0A-B623-1174365A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A379B8-27F6-4663-A8C2-EAF0DADA7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D0A3E6-6AD0-484A-893C-87088990A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62EA12-2A65-4013-9CD2-AC1538E0F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B8BCB4-0C73-4E74-B9B0-847CD75AA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F020CAE-12D2-4286-A504-05BB0718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E89DDA2-B713-4E92-85A1-71955E91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605EDE-9D69-4567-873B-FE35748E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96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A45F7-551C-485F-9A54-9F499B85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7B321F-8FCD-4A5C-AFDD-63887DD8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E08210E-E01F-4B56-977E-5711315F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BA340A-1176-4770-94D9-1EAF06F4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01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8FE101-959A-4097-8E5A-75B29372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9379E0-2635-45AC-B134-61C6CC21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8C7D32-E1FB-431C-9A90-8E8DD99F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05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BDD1BA-D45C-46A5-990B-5704DD43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18803F-F785-4AB3-B8B1-E1EB9B22B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9868F6-797F-4CE1-95EA-76AFD5A00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F8164E-330F-42A0-A89F-AD91BA4B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71CBB6-2655-4999-910B-D360EED5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989B5F-6F01-4859-8F42-136F276F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96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8C31A6-FDDA-4F00-B02E-A06A6FB2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609098-2173-40C0-9685-ED13BABB8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FAB8AA-2EF1-42B0-AD52-92B205274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15FF0A-3159-4B2C-ADD7-4AA26667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896601-D120-4DFD-87BF-9C39F80F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151DD5-FEBF-4456-A587-D6A75EE1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21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3D56B4-39EA-4F25-BAE3-91C63D01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DE9A0A-537B-41FA-B7BC-D6D44FEC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B5A398-DD01-441A-B699-8118D72A8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02C58-344E-4FB0-BCB3-AC66D8D6007F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968181-B2A8-476C-A944-D8D6C274F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02EC6C-1CAA-4C75-8742-B369D35CC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89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24116C1-9498-4B61-B321-7BC19E4BC496}"/>
              </a:ext>
            </a:extLst>
          </p:cNvPr>
          <p:cNvSpPr/>
          <p:nvPr/>
        </p:nvSpPr>
        <p:spPr>
          <a:xfrm>
            <a:off x="1741250" y="509512"/>
            <a:ext cx="4270443" cy="5031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>
            <a:extLst>
              <a:ext uri="{FF2B5EF4-FFF2-40B4-BE49-F238E27FC236}">
                <a16:creationId xmlns:a16="http://schemas.microsoft.com/office/drawing/2014/main" id="{9C9E3543-C6EB-4306-BF68-657E9B327668}"/>
              </a:ext>
            </a:extLst>
          </p:cNvPr>
          <p:cNvSpPr/>
          <p:nvPr/>
        </p:nvSpPr>
        <p:spPr>
          <a:xfrm rot="19819886">
            <a:off x="1484253" y="908465"/>
            <a:ext cx="4798034" cy="4256460"/>
          </a:xfrm>
          <a:prstGeom prst="hexagon">
            <a:avLst>
              <a:gd name="adj" fmla="val 28025"/>
              <a:gd name="vf" fmla="val 115470"/>
            </a:avLst>
          </a:prstGeom>
          <a:solidFill>
            <a:schemeClr val="accent5">
              <a:lumMod val="50000"/>
            </a:schemeClr>
          </a:solidFill>
          <a:ln w="38100">
            <a:solidFill>
              <a:srgbClr val="001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48368CB-2BAC-472E-B673-AE7902DFA1FD}"/>
              </a:ext>
            </a:extLst>
          </p:cNvPr>
          <p:cNvSpPr/>
          <p:nvPr/>
        </p:nvSpPr>
        <p:spPr>
          <a:xfrm>
            <a:off x="1928740" y="1159171"/>
            <a:ext cx="3908180" cy="3647223"/>
          </a:xfrm>
          <a:prstGeom prst="roundRect">
            <a:avLst>
              <a:gd name="adj" fmla="val 0"/>
            </a:avLst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  <a:effectLst>
            <a:outerShdw blurRad="63500" dist="152400" dir="8100000" sx="102000" sy="102000" algn="tr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9FED440-ADD2-4A67-A4E1-54FA72577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973" y="1228947"/>
            <a:ext cx="1294353" cy="129435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66B1CB1-EDA2-4494-96F9-A71FE6B3B3F5}"/>
              </a:ext>
            </a:extLst>
          </p:cNvPr>
          <p:cNvSpPr txBox="1"/>
          <p:nvPr/>
        </p:nvSpPr>
        <p:spPr>
          <a:xfrm rot="21598175">
            <a:off x="10823380" y="1265538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latin typeface="Franklin Gothic Heavy" panose="020B0903020102020204" pitchFamily="34" charset="0"/>
              </a:rPr>
              <a:t>TDX</a:t>
            </a:r>
            <a:endParaRPr lang="zh-TW" altLang="en-US" sz="1050" dirty="0">
              <a:latin typeface="Franklin Gothic Heavy" panose="020B0903020102020204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6F26B71-68CD-4294-8807-1D4B62697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510" y="120186"/>
            <a:ext cx="1684620" cy="168462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6CA425F-87E9-4946-BFBF-FD24D1C1092A}"/>
              </a:ext>
            </a:extLst>
          </p:cNvPr>
          <p:cNvSpPr txBox="1"/>
          <p:nvPr/>
        </p:nvSpPr>
        <p:spPr>
          <a:xfrm rot="21586071">
            <a:off x="9823728" y="26245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Franklin Gothic Heavy" panose="020B0903020102020204" pitchFamily="34" charset="0"/>
              </a:rPr>
              <a:t>TDX</a:t>
            </a:r>
            <a:endParaRPr lang="zh-TW" altLang="en-US" sz="1000" dirty="0">
              <a:latin typeface="Franklin Gothic Heavy" panose="020B0903020102020204" pitchFamily="34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200EB1B5-01E5-4B69-8983-7AF6BF00597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rot="19817649">
            <a:off x="8472343" y="5731996"/>
            <a:ext cx="572119" cy="57408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763DB938-26E7-49CC-917F-606F20BD3A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151" y="1947438"/>
            <a:ext cx="1259258" cy="1259258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8CE0DF61-384D-4AFA-8AC7-9DD9661A41FE}"/>
              </a:ext>
            </a:extLst>
          </p:cNvPr>
          <p:cNvSpPr txBox="1"/>
          <p:nvPr/>
        </p:nvSpPr>
        <p:spPr>
          <a:xfrm rot="2696297">
            <a:off x="9236654" y="1997165"/>
            <a:ext cx="24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TDX</a:t>
            </a:r>
            <a:endParaRPr lang="zh-TW" altLang="en-US" sz="12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FAD9846-8C6D-4C57-B600-E39E8E015EC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7783994" y="5837950"/>
            <a:ext cx="380726" cy="382574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B9737454-F649-4B10-967B-5ADAB9A4EC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1315" y="3869569"/>
            <a:ext cx="3184889" cy="3184889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CDE2D551-AC6D-4AF7-8AE1-D78F80F8F18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317" y="1076338"/>
            <a:ext cx="1672150" cy="167215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EC76CBB6-D803-4883-8FE8-1944BC4704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1210" y="1593585"/>
            <a:ext cx="401531" cy="40347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9F69377-64F5-401F-A688-0E234FA4A2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0368" y="2356959"/>
            <a:ext cx="2063024" cy="1516916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AC166D09-79E9-4A3C-8ECD-741613BD7374}"/>
              </a:ext>
            </a:extLst>
          </p:cNvPr>
          <p:cNvSpPr/>
          <p:nvPr/>
        </p:nvSpPr>
        <p:spPr>
          <a:xfrm>
            <a:off x="3445447" y="2321755"/>
            <a:ext cx="53859" cy="253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67FC108-43C4-46D2-B5ED-1ED69532ED1C}"/>
              </a:ext>
            </a:extLst>
          </p:cNvPr>
          <p:cNvSpPr/>
          <p:nvPr/>
        </p:nvSpPr>
        <p:spPr>
          <a:xfrm rot="2566360">
            <a:off x="3394127" y="2535237"/>
            <a:ext cx="45719" cy="19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CE4268E-A6A8-4465-9652-97775B6C7CB6}"/>
              </a:ext>
            </a:extLst>
          </p:cNvPr>
          <p:cNvSpPr/>
          <p:nvPr/>
        </p:nvSpPr>
        <p:spPr>
          <a:xfrm>
            <a:off x="3633659" y="2321755"/>
            <a:ext cx="53859" cy="253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4F8EA21-E972-4172-A9AD-9C320B2F2516}"/>
              </a:ext>
            </a:extLst>
          </p:cNvPr>
          <p:cNvSpPr/>
          <p:nvPr/>
        </p:nvSpPr>
        <p:spPr>
          <a:xfrm>
            <a:off x="3847022" y="2321755"/>
            <a:ext cx="50537" cy="402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0B7424A-8743-4773-ACB3-7D23CF3D8AFF}"/>
              </a:ext>
            </a:extLst>
          </p:cNvPr>
          <p:cNvSpPr/>
          <p:nvPr/>
        </p:nvSpPr>
        <p:spPr>
          <a:xfrm>
            <a:off x="4060385" y="2318385"/>
            <a:ext cx="54574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642159E-962C-4568-BB14-FB2F2017B595}"/>
              </a:ext>
            </a:extLst>
          </p:cNvPr>
          <p:cNvSpPr/>
          <p:nvPr/>
        </p:nvSpPr>
        <p:spPr>
          <a:xfrm>
            <a:off x="4239832" y="2321755"/>
            <a:ext cx="53859" cy="253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C87E255-379D-4D49-95AD-745E13015228}"/>
              </a:ext>
            </a:extLst>
          </p:cNvPr>
          <p:cNvSpPr/>
          <p:nvPr/>
        </p:nvSpPr>
        <p:spPr>
          <a:xfrm rot="19318531">
            <a:off x="4293780" y="2538903"/>
            <a:ext cx="45719" cy="19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圓形: 空心 42">
            <a:extLst>
              <a:ext uri="{FF2B5EF4-FFF2-40B4-BE49-F238E27FC236}">
                <a16:creationId xmlns:a16="http://schemas.microsoft.com/office/drawing/2014/main" id="{921BED69-6A22-499B-A811-0B14E6D80B1B}"/>
              </a:ext>
            </a:extLst>
          </p:cNvPr>
          <p:cNvSpPr/>
          <p:nvPr/>
        </p:nvSpPr>
        <p:spPr>
          <a:xfrm>
            <a:off x="3582074" y="2567898"/>
            <a:ext cx="148888" cy="148888"/>
          </a:xfrm>
          <a:prstGeom prst="donut">
            <a:avLst>
              <a:gd name="adj" fmla="val 27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" name="圓形: 空心 44">
            <a:extLst>
              <a:ext uri="{FF2B5EF4-FFF2-40B4-BE49-F238E27FC236}">
                <a16:creationId xmlns:a16="http://schemas.microsoft.com/office/drawing/2014/main" id="{5055840F-0314-4EF6-8444-A525476A1404}"/>
              </a:ext>
            </a:extLst>
          </p:cNvPr>
          <p:cNvSpPr/>
          <p:nvPr/>
        </p:nvSpPr>
        <p:spPr>
          <a:xfrm>
            <a:off x="4008800" y="2567898"/>
            <a:ext cx="148888" cy="148888"/>
          </a:xfrm>
          <a:prstGeom prst="donut">
            <a:avLst>
              <a:gd name="adj" fmla="val 27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2E7EF4FB-CC61-4EEB-9AA1-2E7C9A7964BF}"/>
              </a:ext>
            </a:extLst>
          </p:cNvPr>
          <p:cNvSpPr/>
          <p:nvPr/>
        </p:nvSpPr>
        <p:spPr>
          <a:xfrm>
            <a:off x="3136992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8F3BC039-86CB-47F9-93A6-90591CAF3E3C}"/>
              </a:ext>
            </a:extLst>
          </p:cNvPr>
          <p:cNvSpPr/>
          <p:nvPr/>
        </p:nvSpPr>
        <p:spPr>
          <a:xfrm>
            <a:off x="3437788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E1435ECB-1F23-4329-B394-9F66CD20FC0F}"/>
              </a:ext>
            </a:extLst>
          </p:cNvPr>
          <p:cNvSpPr/>
          <p:nvPr/>
        </p:nvSpPr>
        <p:spPr>
          <a:xfrm>
            <a:off x="3738876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7C82B171-AC4C-4423-B12E-758EF7B25817}"/>
              </a:ext>
            </a:extLst>
          </p:cNvPr>
          <p:cNvSpPr/>
          <p:nvPr/>
        </p:nvSpPr>
        <p:spPr>
          <a:xfrm>
            <a:off x="4042672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3EC56C86-ADEC-40CF-BBAB-65A5CB021CC9}"/>
              </a:ext>
            </a:extLst>
          </p:cNvPr>
          <p:cNvSpPr/>
          <p:nvPr/>
        </p:nvSpPr>
        <p:spPr>
          <a:xfrm>
            <a:off x="4342961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9BDADC7C-0DD5-40E4-8BAD-4A913950DA04}"/>
              </a:ext>
            </a:extLst>
          </p:cNvPr>
          <p:cNvSpPr/>
          <p:nvPr/>
        </p:nvSpPr>
        <p:spPr>
          <a:xfrm>
            <a:off x="3136992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020CE5BA-DC32-484F-B80B-3D5D9FD9A222}"/>
              </a:ext>
            </a:extLst>
          </p:cNvPr>
          <p:cNvSpPr/>
          <p:nvPr/>
        </p:nvSpPr>
        <p:spPr>
          <a:xfrm>
            <a:off x="3437788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13C57213-C7C2-430F-AC7D-8DEA1A61808E}"/>
              </a:ext>
            </a:extLst>
          </p:cNvPr>
          <p:cNvSpPr/>
          <p:nvPr/>
        </p:nvSpPr>
        <p:spPr>
          <a:xfrm>
            <a:off x="3738876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6AB7403E-8C9E-4FE7-86F6-6343EE19A8C7}"/>
              </a:ext>
            </a:extLst>
          </p:cNvPr>
          <p:cNvSpPr/>
          <p:nvPr/>
        </p:nvSpPr>
        <p:spPr>
          <a:xfrm>
            <a:off x="4042672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6226BFC4-D090-4C1E-A904-6413B3E98450}"/>
              </a:ext>
            </a:extLst>
          </p:cNvPr>
          <p:cNvSpPr/>
          <p:nvPr/>
        </p:nvSpPr>
        <p:spPr>
          <a:xfrm>
            <a:off x="4342961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EC8EF776-6BAE-4205-8BF2-08347F5EB61F}"/>
              </a:ext>
            </a:extLst>
          </p:cNvPr>
          <p:cNvSpPr/>
          <p:nvPr/>
        </p:nvSpPr>
        <p:spPr>
          <a:xfrm>
            <a:off x="3136992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0FE972D3-1953-4117-A8F9-D626E7F50544}"/>
              </a:ext>
            </a:extLst>
          </p:cNvPr>
          <p:cNvSpPr/>
          <p:nvPr/>
        </p:nvSpPr>
        <p:spPr>
          <a:xfrm>
            <a:off x="3437788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74DFB6C8-813A-48E1-82A6-9E56C51327C9}"/>
              </a:ext>
            </a:extLst>
          </p:cNvPr>
          <p:cNvSpPr/>
          <p:nvPr/>
        </p:nvSpPr>
        <p:spPr>
          <a:xfrm>
            <a:off x="3738876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728A3F08-0322-4FA6-9541-F2E879D3C414}"/>
              </a:ext>
            </a:extLst>
          </p:cNvPr>
          <p:cNvSpPr/>
          <p:nvPr/>
        </p:nvSpPr>
        <p:spPr>
          <a:xfrm>
            <a:off x="4042672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5BB2A5AE-85E8-499F-9259-A21965279C86}"/>
              </a:ext>
            </a:extLst>
          </p:cNvPr>
          <p:cNvSpPr/>
          <p:nvPr/>
        </p:nvSpPr>
        <p:spPr>
          <a:xfrm>
            <a:off x="4342961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D571E4E1-3C8A-444A-BE6D-C86A546BBC3A}"/>
              </a:ext>
            </a:extLst>
          </p:cNvPr>
          <p:cNvSpPr/>
          <p:nvPr/>
        </p:nvSpPr>
        <p:spPr>
          <a:xfrm>
            <a:off x="3136992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A3B877B7-76EF-405B-950D-75257B3ED0CC}"/>
              </a:ext>
            </a:extLst>
          </p:cNvPr>
          <p:cNvSpPr/>
          <p:nvPr/>
        </p:nvSpPr>
        <p:spPr>
          <a:xfrm>
            <a:off x="3437788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F479E7C4-5C4B-4BD1-89B7-A68481D45DE9}"/>
              </a:ext>
            </a:extLst>
          </p:cNvPr>
          <p:cNvSpPr/>
          <p:nvPr/>
        </p:nvSpPr>
        <p:spPr>
          <a:xfrm>
            <a:off x="3738876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B1490DC4-B3C6-4834-9BCA-0F86D47775D6}"/>
              </a:ext>
            </a:extLst>
          </p:cNvPr>
          <p:cNvSpPr/>
          <p:nvPr/>
        </p:nvSpPr>
        <p:spPr>
          <a:xfrm>
            <a:off x="4042672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EE6114A0-D54E-4CA4-B4F4-C90F0ABF73C2}"/>
              </a:ext>
            </a:extLst>
          </p:cNvPr>
          <p:cNvSpPr/>
          <p:nvPr/>
        </p:nvSpPr>
        <p:spPr>
          <a:xfrm>
            <a:off x="4342961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E702A85-1C7D-4A17-9B81-5BD1C9F92C76}"/>
              </a:ext>
            </a:extLst>
          </p:cNvPr>
          <p:cNvSpPr txBox="1"/>
          <p:nvPr/>
        </p:nvSpPr>
        <p:spPr>
          <a:xfrm>
            <a:off x="2870368" y="2682578"/>
            <a:ext cx="21436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800" b="1" dirty="0">
                <a:solidFill>
                  <a:schemeClr val="bg1"/>
                </a:solidFill>
                <a:latin typeface="Broadway" panose="04040905080B02020502" pitchFamily="82" charset="0"/>
              </a:rPr>
              <a:t>TDX</a:t>
            </a:r>
            <a:endParaRPr lang="zh-TW" altLang="en-US" sz="6800" b="1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492B7F1D-B475-4280-93B7-56E9BFCA5C23}"/>
              </a:ext>
            </a:extLst>
          </p:cNvPr>
          <p:cNvSpPr txBox="1"/>
          <p:nvPr/>
        </p:nvSpPr>
        <p:spPr>
          <a:xfrm rot="19802020">
            <a:off x="3687822" y="4977695"/>
            <a:ext cx="1506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GitHub: </a:t>
            </a:r>
            <a:r>
              <a:rPr lang="zh-TW" altLang="en-US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7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ChiaJungYeh</a:t>
            </a:r>
            <a:r>
              <a:rPr lang="en-US" altLang="zh-TW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/NYCU_TDX</a:t>
            </a:r>
            <a:r>
              <a:rPr lang="zh-TW" altLang="en-US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ABA9D3-918E-4E15-8265-D1748A28A9AF}"/>
              </a:ext>
            </a:extLst>
          </p:cNvPr>
          <p:cNvSpPr/>
          <p:nvPr/>
        </p:nvSpPr>
        <p:spPr>
          <a:xfrm>
            <a:off x="3352800" y="2070221"/>
            <a:ext cx="1064895" cy="24816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78840F3-4EA6-4B82-94F0-FF85E074054E}"/>
              </a:ext>
            </a:extLst>
          </p:cNvPr>
          <p:cNvSpPr/>
          <p:nvPr/>
        </p:nvSpPr>
        <p:spPr>
          <a:xfrm>
            <a:off x="3395707" y="2072126"/>
            <a:ext cx="156095" cy="24404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98A5B655-EFBD-4F9B-BA2B-0A856F0E41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91157" y="1922577"/>
            <a:ext cx="448142" cy="446524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18DC3CDA-18E1-4454-AC51-8F308C92CD21}"/>
              </a:ext>
            </a:extLst>
          </p:cNvPr>
          <p:cNvSpPr/>
          <p:nvPr/>
        </p:nvSpPr>
        <p:spPr>
          <a:xfrm>
            <a:off x="4194685" y="2072126"/>
            <a:ext cx="156095" cy="24404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5256553C-C4CF-4BA6-9B7A-4BBFF91267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15362" y="2018701"/>
            <a:ext cx="300489" cy="29907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22F7890-EB89-46FE-929B-650B5AEB2C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88940" y="1048844"/>
            <a:ext cx="266000" cy="266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DB89867-686A-42E0-9A70-6DC9B3F766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3676675" y="2056022"/>
            <a:ext cx="315301" cy="315301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518F7044-4595-43B1-B810-DFF1E3A429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3493563" y="1062582"/>
            <a:ext cx="266000" cy="266000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1340FCE3-7EE0-44AA-8945-CE026EAA8A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3950244" y="1062582"/>
            <a:ext cx="266000" cy="266000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F42B8835-3990-45DC-A03B-966D0433A2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3006" y="1048844"/>
            <a:ext cx="266000" cy="266000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1D37ABBF-5126-4550-8D8D-7E28006DF6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3720392" y="975433"/>
            <a:ext cx="266000" cy="266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FFA9D51-9ED0-483F-B542-6F0FBF8A8AFA}"/>
              </a:ext>
            </a:extLst>
          </p:cNvPr>
          <p:cNvSpPr/>
          <p:nvPr/>
        </p:nvSpPr>
        <p:spPr>
          <a:xfrm>
            <a:off x="3398521" y="1277072"/>
            <a:ext cx="64770" cy="495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BC239C-9351-4778-BED8-509F3B3B8DF9}"/>
              </a:ext>
            </a:extLst>
          </p:cNvPr>
          <p:cNvSpPr/>
          <p:nvPr/>
        </p:nvSpPr>
        <p:spPr>
          <a:xfrm rot="19193771">
            <a:off x="3366406" y="1176155"/>
            <a:ext cx="61314" cy="132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22E7C0-EE80-4ED8-BFFD-3FF4FBEC6FDA}"/>
              </a:ext>
            </a:extLst>
          </p:cNvPr>
          <p:cNvSpPr/>
          <p:nvPr/>
        </p:nvSpPr>
        <p:spPr>
          <a:xfrm>
            <a:off x="3594735" y="1300910"/>
            <a:ext cx="66675" cy="301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2915CA0-9B8D-4BAB-9C67-FED28EF58631}"/>
              </a:ext>
            </a:extLst>
          </p:cNvPr>
          <p:cNvSpPr/>
          <p:nvPr/>
        </p:nvSpPr>
        <p:spPr>
          <a:xfrm>
            <a:off x="3815081" y="1201850"/>
            <a:ext cx="71120" cy="284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6CDA08F-CAE5-4802-86E5-C0D675C046F1}"/>
              </a:ext>
            </a:extLst>
          </p:cNvPr>
          <p:cNvSpPr/>
          <p:nvPr/>
        </p:nvSpPr>
        <p:spPr>
          <a:xfrm>
            <a:off x="4048343" y="1288062"/>
            <a:ext cx="68362" cy="2142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D15210F-5146-420D-80D0-CBFB853DBE05}"/>
              </a:ext>
            </a:extLst>
          </p:cNvPr>
          <p:cNvSpPr/>
          <p:nvPr/>
        </p:nvSpPr>
        <p:spPr>
          <a:xfrm>
            <a:off x="4244653" y="1263516"/>
            <a:ext cx="62552" cy="365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2C503F0-4F2B-49AA-9807-CE56CE28103E}"/>
              </a:ext>
            </a:extLst>
          </p:cNvPr>
          <p:cNvSpPr/>
          <p:nvPr/>
        </p:nvSpPr>
        <p:spPr>
          <a:xfrm rot="2530784">
            <a:off x="4270659" y="1194971"/>
            <a:ext cx="69924" cy="1091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F0F57DF-376E-4B14-9F98-E8BBDDC29072}"/>
              </a:ext>
            </a:extLst>
          </p:cNvPr>
          <p:cNvSpPr/>
          <p:nvPr/>
        </p:nvSpPr>
        <p:spPr>
          <a:xfrm>
            <a:off x="4354787" y="1122641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68A2EF6E-3D98-40E4-8286-C041C19C5215}"/>
              </a:ext>
            </a:extLst>
          </p:cNvPr>
          <p:cNvSpPr/>
          <p:nvPr/>
        </p:nvSpPr>
        <p:spPr>
          <a:xfrm>
            <a:off x="4049151" y="1204618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D153AF31-AAB5-44D3-A5CD-C0FEA6364FC3}"/>
              </a:ext>
            </a:extLst>
          </p:cNvPr>
          <p:cNvSpPr/>
          <p:nvPr/>
        </p:nvSpPr>
        <p:spPr>
          <a:xfrm>
            <a:off x="3825440" y="1118919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15C14379-41AF-4854-BB12-B04F44CAD5AC}"/>
              </a:ext>
            </a:extLst>
          </p:cNvPr>
          <p:cNvSpPr/>
          <p:nvPr/>
        </p:nvSpPr>
        <p:spPr>
          <a:xfrm>
            <a:off x="3595770" y="1198359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2DD2FD8A-89A9-4196-A5E1-5E1B87EBBBF7}"/>
              </a:ext>
            </a:extLst>
          </p:cNvPr>
          <p:cNvSpPr/>
          <p:nvPr/>
        </p:nvSpPr>
        <p:spPr>
          <a:xfrm>
            <a:off x="3291526" y="1120824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9CEBFEB-5B30-4ECA-B938-8936CBEE610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1683" r="100000">
                        <a14:foregroundMark x1="40533" y1="34182" x2="49369" y2="57091"/>
                        <a14:foregroundMark x1="49509" y1="32000" x2="56662" y2="53818"/>
                        <a14:foregroundMark x1="64376" y1="40121" x2="64937" y2="50182"/>
                        <a14:foregroundMark x1="74334" y1="36242" x2="43058" y2="48485"/>
                        <a14:foregroundMark x1="35905" y1="43758" x2="64516" y2="42667"/>
                        <a14:foregroundMark x1="43478" y1="36970" x2="56942" y2="39515"/>
                        <a14:foregroundMark x1="17391" y1="35515" x2="56662" y2="37212"/>
                        <a14:foregroundMark x1="33380" y1="34909" x2="55820" y2="40727"/>
                        <a14:foregroundMark x1="35203" y1="39879" x2="35203" y2="39879"/>
                        <a14:foregroundMark x1="35624" y1="40121" x2="36185" y2="40727"/>
                        <a14:foregroundMark x1="36185" y1="39758" x2="36606" y2="39152"/>
                        <a14:foregroundMark x1="37868" y1="37939" x2="39551" y2="36970"/>
                        <a14:foregroundMark x1="42216" y1="36485" x2="41094" y2="36121"/>
                        <a14:foregroundMark x1="36606" y1="34182" x2="35624" y2="47030"/>
                        <a14:foregroundMark x1="38569" y1="38545" x2="40533" y2="40848"/>
                        <a14:foregroundMark x1="54698" y1="38424" x2="51052" y2="61818"/>
                        <a14:foregroundMark x1="54979" y1="50545" x2="54979" y2="53091"/>
                        <a14:foregroundMark x1="64937" y1="43273" x2="61010" y2="68000"/>
                        <a14:foregroundMark x1="61851" y1="40121" x2="56662" y2="56606"/>
                        <a14:foregroundMark x1="50631" y1="29455" x2="43759" y2="57333"/>
                        <a14:foregroundMark x1="42216" y1="33212" x2="38850" y2="44970"/>
                        <a14:foregroundMark x1="38569" y1="32970" x2="29593" y2="51394"/>
                        <a14:foregroundMark x1="32819" y1="32242" x2="29173" y2="42424"/>
                        <a14:foregroundMark x1="34081" y1="28364" x2="27349" y2="56727"/>
                        <a14:foregroundMark x1="62973" y1="28848" x2="65498" y2="48970"/>
                        <a14:foregroundMark x1="71529" y1="27394" x2="69425" y2="48606"/>
                        <a14:foregroundMark x1="69004" y1="30424" x2="68583" y2="65697"/>
                        <a14:foregroundMark x1="70126" y1="51879" x2="62973" y2="75273"/>
                        <a14:foregroundMark x1="51332" y1="54667" x2="50210" y2="75879"/>
                        <a14:foregroundMark x1="53156" y1="64485" x2="53156" y2="64485"/>
                        <a14:foregroundMark x1="53156" y1="63879" x2="53156" y2="63879"/>
                        <a14:foregroundMark x1="52174" y1="62909" x2="50631" y2="63152"/>
                        <a14:foregroundMark x1="49930" y1="63394" x2="49369" y2="63394"/>
                        <a14:foregroundMark x1="49088" y1="63515" x2="49088" y2="63515"/>
                        <a14:foregroundMark x1="48948" y1="63515" x2="48948" y2="63515"/>
                        <a14:foregroundMark x1="51052" y1="60485" x2="53997" y2="58545"/>
                        <a14:foregroundMark x1="60729" y1="56364" x2="61571" y2="56364"/>
                        <a14:foregroundMark x1="67461" y1="58545" x2="66339" y2="66667"/>
                        <a14:foregroundMark x1="64937" y1="69697" x2="63394" y2="71515"/>
                        <a14:foregroundMark x1="56662" y1="71515" x2="48948" y2="71879"/>
                        <a14:foregroundMark x1="44881" y1="70667" x2="44180" y2="70303"/>
                        <a14:foregroundMark x1="41655" y1="66061" x2="40813" y2="59636"/>
                        <a14:foregroundMark x1="40393" y1="51879" x2="40393" y2="51152"/>
                        <a14:foregroundMark x1="40533" y1="46303" x2="40813" y2="45333"/>
                        <a14:foregroundMark x1="42356" y1="39515" x2="42777" y2="38424"/>
                        <a14:foregroundMark x1="44180" y1="32000" x2="44460" y2="30061"/>
                        <a14:foregroundMark x1="43899" y1="19030" x2="41935" y2="29455"/>
                        <a14:foregroundMark x1="41935" y1="16364" x2="41935" y2="16364"/>
                        <a14:foregroundMark x1="40393" y1="16364" x2="38850" y2="29455"/>
                        <a14:foregroundMark x1="41935" y1="17091" x2="41935" y2="17091"/>
                        <a14:foregroundMark x1="42356" y1="15515" x2="35624" y2="36606"/>
                        <a14:foregroundMark x1="40533" y1="16121" x2="37447" y2="30424"/>
                        <a14:foregroundMark x1="46844" y1="24606" x2="63394" y2="58061"/>
                        <a14:foregroundMark x1="69705" y1="48485" x2="70407" y2="53455"/>
                        <a14:foregroundMark x1="73212" y1="37939" x2="79523" y2="63515"/>
                        <a14:foregroundMark x1="46704" y1="37455" x2="58906" y2="44606"/>
                        <a14:foregroundMark x1="25386" y1="41455" x2="62132" y2="45939"/>
                        <a14:foregroundMark x1="58345" y1="21697" x2="46143" y2="53697"/>
                        <a14:foregroundMark x1="52875" y1="30424" x2="52735" y2="32242"/>
                        <a14:foregroundMark x1="54979" y1="27515" x2="54979" y2="27515"/>
                        <a14:foregroundMark x1="54278" y1="25576" x2="53576" y2="25091"/>
                        <a14:foregroundMark x1="51753" y1="23879" x2="51753" y2="23879"/>
                        <a14:foregroundMark x1="52454" y1="22182" x2="52454" y2="22182"/>
                        <a14:foregroundMark x1="53156" y1="20970" x2="53156" y2="20970"/>
                        <a14:foregroundMark x1="55119" y1="20970" x2="52454" y2="24121"/>
                        <a14:foregroundMark x1="51332" y1="25455" x2="50912" y2="26424"/>
                        <a14:foregroundMark x1="50912" y1="27152" x2="50912" y2="28485"/>
                        <a14:foregroundMark x1="53997" y1="29455" x2="53997" y2="29455"/>
                        <a14:foregroundMark x1="51753" y1="27030" x2="51753" y2="27030"/>
                        <a14:foregroundMark x1="55540" y1="26061" x2="55540" y2="26061"/>
                        <a14:foregroundMark x1="60309" y1="24121" x2="60309" y2="24121"/>
                        <a14:foregroundMark x1="55400" y1="20364" x2="53857" y2="22667"/>
                        <a14:foregroundMark x1="53576" y1="28485" x2="53857" y2="29818"/>
                        <a14:foregroundMark x1="40533" y1="17818" x2="61851" y2="18303"/>
                        <a14:foregroundMark x1="42216" y1="39030" x2="73773" y2="42667"/>
                        <a14:backgroundMark x1="28471" y1="8606" x2="28471" y2="8606"/>
                        <a14:backgroundMark x1="92707" y1="6303" x2="92707" y2="6303"/>
                        <a14:backgroundMark x1="86676" y1="7030" x2="72370" y2="6061"/>
                        <a14:backgroundMark x1="14446" y1="1818" x2="7433" y2="7273"/>
                        <a14:backgroundMark x1="11501" y1="86303" x2="30715" y2="95879"/>
                        <a14:backgroundMark x1="33380" y1="3152" x2="11501" y2="16727"/>
                        <a14:backgroundMark x1="90042" y1="86182" x2="64516" y2="99515"/>
                      </a14:backgroundRemoval>
                    </a14:imgEffect>
                  </a14:imgLayer>
                </a14:imgProps>
              </a:ext>
            </a:extLst>
          </a:blip>
          <a:srcRect l="2360" r="406"/>
          <a:stretch/>
        </p:blipFill>
        <p:spPr>
          <a:xfrm>
            <a:off x="3897559" y="124252"/>
            <a:ext cx="5439022" cy="647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2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Arial</vt:lpstr>
      <vt:lpstr>Broadway</vt:lpstr>
      <vt:lpstr>Calibri</vt:lpstr>
      <vt:lpstr>Calibri Light</vt:lpstr>
      <vt:lpstr>Franklin Gothic Heavy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家榮 葉</cp:lastModifiedBy>
  <cp:revision>9</cp:revision>
  <dcterms:created xsi:type="dcterms:W3CDTF">2022-04-02T08:11:53Z</dcterms:created>
  <dcterms:modified xsi:type="dcterms:W3CDTF">2022-04-02T13:11:45Z</dcterms:modified>
</cp:coreProperties>
</file>