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66017-5275-4864-A675-142CEBAA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A5AF57-9E83-4D68-A589-4C462DDF6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1B6B3-BAFD-48B0-8552-90B9CAB4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EFF01-E3FD-4FE5-AB5A-754C35C5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59157-CDAA-4373-8C60-2254CE1E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18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D1417-45D9-4540-ADB9-2F56F03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F632D-9A8B-46EA-8980-C556BEF7B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BA3DE2-D3BB-43B6-982A-EAE340A9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0CED0-1F37-40E3-94A7-32E6F2A8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A1703-1578-4E8B-AB79-9D16F862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77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D8B85B-8FC8-4D3E-9F27-81146211F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C248DA-C5A2-4C6B-9682-5C383F5B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A7AB28-09AE-43B5-BEA8-5DFD9144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FBF02-3F10-4DBA-B051-0596D972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8618D-8AF5-4505-94F0-82CFA08C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3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59931-2495-471C-97FA-156911D8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707BC-35D4-4B2F-87DD-E88C8770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C42265-4618-4A63-A245-605338C5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AFB3F8-9F73-423F-BB50-C980C8D3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E68423-9980-42A1-A181-2C13E30E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50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CC5B5-A5CC-459C-84D0-A3F6E15A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E0066-3451-453C-8D1E-3167CFE4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D924AF-D916-4782-BBB4-5F8C329B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DFAC5-17B9-46A5-9918-FB5B6E28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2F60A-FF61-45FA-8826-75A65B88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8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4F774-F416-4C9E-A671-DF59F5E4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BC4E45-C595-49EA-BEBB-A7443782A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881136-5CBA-49A1-A6BD-0342A6972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987E5F-7A89-425E-A1EF-0FB6BB88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99CA5D-ACDD-4B2F-8006-B0BEB464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63745-85FB-4E93-A88A-97C4C07F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9D75A-39F6-43A6-A128-6F3BB40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3645FC-7105-4A95-B8F5-8D52046F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72B191-B3D1-4393-9BE7-35CE967DA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F52993-5D2B-4EAD-A1F5-111DD553E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987CC9-C134-445B-92FB-B23A01936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04E3DE-D795-4C2E-A09A-AD364A8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493FAF-8AED-40C8-8ED4-8C104409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F2E5AB-2B0E-488C-BF34-F5B7D093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7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A8A72-A657-422F-A5D3-C25741C4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288670-5523-40EE-A0C2-C8B6BE93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306C42-3182-44CA-A364-DFA958D7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B24551-153D-4D82-9D17-E5F99802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73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3FB8B5-C27D-4357-8CA9-0C5BBBA5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8C3EB-D614-469D-AE41-62B1ED53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E2A501-F230-4E5D-BC81-29EA59BB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21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861ED-4F89-4B58-8764-1DC534E9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EA8AB-882E-4BE0-9E11-1FB4C6F3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F4ABDE-A42D-4E45-B011-6E9586A2A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FE5944-00A8-4183-82A4-C9E08DB9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9DC12F-CEA9-4226-9EB3-F07C4F24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7F0EE6-D9F4-441B-86BC-6E86592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9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1389A-66C8-4F8D-BEAF-83B30E00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6D0B6F-B14B-4CCB-8D23-8026BC1AF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ED637C-85B3-4FFE-9F03-FA6124D09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B2286F-108A-41AD-B60C-3C2CA237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671A14-F6D0-413F-9852-7250A4F2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19A70-9A58-4CA4-884D-C6A2B15E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70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1FF91-F2B7-4820-84C3-EAABBA85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4C1D5D-5B4B-489A-92B5-6BA02B77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F50E8D-A671-4DC7-B568-27B43792D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90CF-1D2D-4E40-882E-33E5563852D5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DDF953-98A5-4B04-91B9-139D05749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257C36-DD79-4D22-B1E5-1FAC6303F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A48A-9CD5-4B66-BC81-065FEC0B8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1943A86D-A1A5-44A2-B67F-9505F3B3015B}"/>
              </a:ext>
            </a:extLst>
          </p:cNvPr>
          <p:cNvSpPr/>
          <p:nvPr/>
        </p:nvSpPr>
        <p:spPr>
          <a:xfrm>
            <a:off x="5463697" y="3558300"/>
            <a:ext cx="1582616" cy="3147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A9D382-19A0-40B3-8062-A77EEBA7AF02}"/>
              </a:ext>
            </a:extLst>
          </p:cNvPr>
          <p:cNvSpPr/>
          <p:nvPr/>
        </p:nvSpPr>
        <p:spPr>
          <a:xfrm>
            <a:off x="2711705" y="3558300"/>
            <a:ext cx="2751991" cy="3147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D25C8-109B-40E1-99AA-FD57B4E2F1D2}"/>
              </a:ext>
            </a:extLst>
          </p:cNvPr>
          <p:cNvCxnSpPr>
            <a:cxnSpLocks/>
          </p:cNvCxnSpPr>
          <p:nvPr/>
        </p:nvCxnSpPr>
        <p:spPr>
          <a:xfrm>
            <a:off x="2711704" y="4560625"/>
            <a:ext cx="4334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7631050-FE02-4AE8-9FFD-841F74D69B79}"/>
              </a:ext>
            </a:extLst>
          </p:cNvPr>
          <p:cNvCxnSpPr>
            <a:cxnSpLocks/>
          </p:cNvCxnSpPr>
          <p:nvPr/>
        </p:nvCxnSpPr>
        <p:spPr>
          <a:xfrm>
            <a:off x="2711704" y="5457441"/>
            <a:ext cx="4334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D516176-897D-4FDB-BF74-099274137B94}"/>
              </a:ext>
            </a:extLst>
          </p:cNvPr>
          <p:cNvCxnSpPr>
            <a:cxnSpLocks/>
          </p:cNvCxnSpPr>
          <p:nvPr/>
        </p:nvCxnSpPr>
        <p:spPr>
          <a:xfrm>
            <a:off x="3670065" y="3558302"/>
            <a:ext cx="0" cy="3147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5A113CD-0300-4561-A7B2-A2AE64822E41}"/>
              </a:ext>
            </a:extLst>
          </p:cNvPr>
          <p:cNvCxnSpPr>
            <a:cxnSpLocks/>
          </p:cNvCxnSpPr>
          <p:nvPr/>
        </p:nvCxnSpPr>
        <p:spPr>
          <a:xfrm>
            <a:off x="4751519" y="3558302"/>
            <a:ext cx="0" cy="3147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E5A8715-05B9-4421-9B62-0F94C6CC425C}"/>
              </a:ext>
            </a:extLst>
          </p:cNvPr>
          <p:cNvCxnSpPr>
            <a:cxnSpLocks/>
          </p:cNvCxnSpPr>
          <p:nvPr/>
        </p:nvCxnSpPr>
        <p:spPr>
          <a:xfrm>
            <a:off x="6553942" y="3558302"/>
            <a:ext cx="0" cy="3147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1B70D0-3565-405E-AD1A-1BA1C9F74253}"/>
              </a:ext>
            </a:extLst>
          </p:cNvPr>
          <p:cNvCxnSpPr>
            <a:cxnSpLocks/>
          </p:cNvCxnSpPr>
          <p:nvPr/>
        </p:nvCxnSpPr>
        <p:spPr>
          <a:xfrm>
            <a:off x="4751519" y="6187203"/>
            <a:ext cx="1802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16F93C1-A356-4895-8152-9FFC7DF55A8E}"/>
              </a:ext>
            </a:extLst>
          </p:cNvPr>
          <p:cNvCxnSpPr>
            <a:cxnSpLocks/>
          </p:cNvCxnSpPr>
          <p:nvPr/>
        </p:nvCxnSpPr>
        <p:spPr>
          <a:xfrm>
            <a:off x="3670065" y="5035411"/>
            <a:ext cx="1081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F055E2B-038B-4D0B-98AF-CD8452E43658}"/>
              </a:ext>
            </a:extLst>
          </p:cNvPr>
          <p:cNvCxnSpPr>
            <a:cxnSpLocks/>
          </p:cNvCxnSpPr>
          <p:nvPr/>
        </p:nvCxnSpPr>
        <p:spPr>
          <a:xfrm flipV="1">
            <a:off x="6043988" y="5475027"/>
            <a:ext cx="0" cy="712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646F803-B9D1-4F87-B320-B1039FD6B637}"/>
              </a:ext>
            </a:extLst>
          </p:cNvPr>
          <p:cNvSpPr/>
          <p:nvPr/>
        </p:nvSpPr>
        <p:spPr>
          <a:xfrm>
            <a:off x="3586539" y="4472702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676C495-02D5-4CF1-AE1E-7BEDA77CB766}"/>
              </a:ext>
            </a:extLst>
          </p:cNvPr>
          <p:cNvSpPr/>
          <p:nvPr/>
        </p:nvSpPr>
        <p:spPr>
          <a:xfrm>
            <a:off x="3586539" y="4939577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27DCDA7-8D05-4210-A059-028B18E6802A}"/>
              </a:ext>
            </a:extLst>
          </p:cNvPr>
          <p:cNvSpPr/>
          <p:nvPr/>
        </p:nvSpPr>
        <p:spPr>
          <a:xfrm>
            <a:off x="4663596" y="4939577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9E06029-9AF2-4CF6-B956-A7F4D4C78B83}"/>
              </a:ext>
            </a:extLst>
          </p:cNvPr>
          <p:cNvSpPr/>
          <p:nvPr/>
        </p:nvSpPr>
        <p:spPr>
          <a:xfrm>
            <a:off x="4663596" y="4475048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8026BB1-D917-4B50-877F-7A81F0C1CE3F}"/>
              </a:ext>
            </a:extLst>
          </p:cNvPr>
          <p:cNvSpPr/>
          <p:nvPr/>
        </p:nvSpPr>
        <p:spPr>
          <a:xfrm>
            <a:off x="6466019" y="4475048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023FC46-8AB1-4B32-A864-27187C2949C3}"/>
              </a:ext>
            </a:extLst>
          </p:cNvPr>
          <p:cNvSpPr/>
          <p:nvPr/>
        </p:nvSpPr>
        <p:spPr>
          <a:xfrm>
            <a:off x="6466019" y="6088143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8662F1A-2D34-45F6-853B-836E0A1CAF9B}"/>
              </a:ext>
            </a:extLst>
          </p:cNvPr>
          <p:cNvSpPr/>
          <p:nvPr/>
        </p:nvSpPr>
        <p:spPr>
          <a:xfrm>
            <a:off x="5958410" y="6091369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DC73A493-618D-454D-8EF0-5F89475E53A1}"/>
              </a:ext>
            </a:extLst>
          </p:cNvPr>
          <p:cNvSpPr/>
          <p:nvPr/>
        </p:nvSpPr>
        <p:spPr>
          <a:xfrm>
            <a:off x="5958410" y="5378312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5AC96C8-FDAF-445A-9327-B745D6DD8E15}"/>
              </a:ext>
            </a:extLst>
          </p:cNvPr>
          <p:cNvSpPr/>
          <p:nvPr/>
        </p:nvSpPr>
        <p:spPr>
          <a:xfrm>
            <a:off x="4663596" y="5378312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96AC1E32-BA2A-4190-A263-D562D11A9AD5}"/>
              </a:ext>
            </a:extLst>
          </p:cNvPr>
          <p:cNvSpPr/>
          <p:nvPr/>
        </p:nvSpPr>
        <p:spPr>
          <a:xfrm>
            <a:off x="3586539" y="5378312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E8C5194-DA33-4C5F-A23E-F879AF06622C}"/>
              </a:ext>
            </a:extLst>
          </p:cNvPr>
          <p:cNvSpPr/>
          <p:nvPr/>
        </p:nvSpPr>
        <p:spPr>
          <a:xfrm>
            <a:off x="4663595" y="6088143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0CDA664-6AB6-4FFB-89EF-C21048B936B9}"/>
              </a:ext>
            </a:extLst>
          </p:cNvPr>
          <p:cNvSpPr txBox="1"/>
          <p:nvPr/>
        </p:nvSpPr>
        <p:spPr>
          <a:xfrm>
            <a:off x="2626385" y="5907890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行政區</a:t>
            </a:r>
            <a:endParaRPr lang="en-US" altLang="zh-TW" sz="24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AB15C7-489F-49D7-A905-98F76E4E0576}"/>
              </a:ext>
            </a:extLst>
          </p:cNvPr>
          <p:cNvSpPr txBox="1"/>
          <p:nvPr/>
        </p:nvSpPr>
        <p:spPr>
          <a:xfrm>
            <a:off x="5450424" y="3538985"/>
            <a:ext cx="1107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行政區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左大括弧 35">
            <a:extLst>
              <a:ext uri="{FF2B5EF4-FFF2-40B4-BE49-F238E27FC236}">
                <a16:creationId xmlns:a16="http://schemas.microsoft.com/office/drawing/2014/main" id="{1C2E1CF6-8EEE-486F-8C99-A360C1887462}"/>
              </a:ext>
            </a:extLst>
          </p:cNvPr>
          <p:cNvSpPr/>
          <p:nvPr/>
        </p:nvSpPr>
        <p:spPr>
          <a:xfrm>
            <a:off x="2505086" y="3558300"/>
            <a:ext cx="165344" cy="31476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" name="左大括弧 36">
            <a:extLst>
              <a:ext uri="{FF2B5EF4-FFF2-40B4-BE49-F238E27FC236}">
                <a16:creationId xmlns:a16="http://schemas.microsoft.com/office/drawing/2014/main" id="{3AB8B231-8C6F-4339-A39A-E1D8B2C6561D}"/>
              </a:ext>
            </a:extLst>
          </p:cNvPr>
          <p:cNvSpPr/>
          <p:nvPr/>
        </p:nvSpPr>
        <p:spPr>
          <a:xfrm rot="5400000">
            <a:off x="3974955" y="2090893"/>
            <a:ext cx="178012" cy="270451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9" name="左大括弧 38">
            <a:extLst>
              <a:ext uri="{FF2B5EF4-FFF2-40B4-BE49-F238E27FC236}">
                <a16:creationId xmlns:a16="http://schemas.microsoft.com/office/drawing/2014/main" id="{4871C112-E009-4CA1-A2F2-BD03C789DEC9}"/>
              </a:ext>
            </a:extLst>
          </p:cNvPr>
          <p:cNvSpPr/>
          <p:nvPr/>
        </p:nvSpPr>
        <p:spPr>
          <a:xfrm rot="5400000">
            <a:off x="6170394" y="2656238"/>
            <a:ext cx="178012" cy="157382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DE93D26-8FEB-45C4-AA00-3AF08A2540F8}"/>
              </a:ext>
            </a:extLst>
          </p:cNvPr>
          <p:cNvSpPr txBox="1"/>
          <p:nvPr/>
        </p:nvSpPr>
        <p:spPr>
          <a:xfrm>
            <a:off x="6082522" y="29432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D7BEA0-10CD-481D-8BE0-00945C759523}"/>
              </a:ext>
            </a:extLst>
          </p:cNvPr>
          <p:cNvSpPr txBox="1"/>
          <p:nvPr/>
        </p:nvSpPr>
        <p:spPr>
          <a:xfrm>
            <a:off x="3915217" y="294326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685E21C-B528-42C7-B897-A25E2362C4B9}"/>
              </a:ext>
            </a:extLst>
          </p:cNvPr>
          <p:cNvSpPr txBox="1"/>
          <p:nvPr/>
        </p:nvSpPr>
        <p:spPr>
          <a:xfrm>
            <a:off x="2087451" y="49153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AD069E34-9604-46AA-ABEB-5308941E0418}"/>
              </a:ext>
            </a:extLst>
          </p:cNvPr>
          <p:cNvSpPr/>
          <p:nvPr/>
        </p:nvSpPr>
        <p:spPr>
          <a:xfrm>
            <a:off x="1304191" y="-520068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BC5B6C8-D6D0-45B2-BEBD-70525520C882}"/>
              </a:ext>
            </a:extLst>
          </p:cNvPr>
          <p:cNvSpPr/>
          <p:nvPr/>
        </p:nvSpPr>
        <p:spPr>
          <a:xfrm>
            <a:off x="1304191" y="-53193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6753E20-8388-4B84-8A70-165E48A52385}"/>
              </a:ext>
            </a:extLst>
          </p:cNvPr>
          <p:cNvSpPr/>
          <p:nvPr/>
        </p:nvSpPr>
        <p:spPr>
          <a:xfrm>
            <a:off x="2381248" y="-53193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291D978D-9F37-4518-BAAB-035E8DB3E854}"/>
              </a:ext>
            </a:extLst>
          </p:cNvPr>
          <p:cNvSpPr/>
          <p:nvPr/>
        </p:nvSpPr>
        <p:spPr>
          <a:xfrm>
            <a:off x="2381248" y="-517722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EA318FA-C806-424A-8EC0-22BD00101AFF}"/>
              </a:ext>
            </a:extLst>
          </p:cNvPr>
          <p:cNvSpPr/>
          <p:nvPr/>
        </p:nvSpPr>
        <p:spPr>
          <a:xfrm>
            <a:off x="4183671" y="-517722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421A5CB-4A97-465D-A687-1258BF27FA33}"/>
              </a:ext>
            </a:extLst>
          </p:cNvPr>
          <p:cNvSpPr/>
          <p:nvPr/>
        </p:nvSpPr>
        <p:spPr>
          <a:xfrm>
            <a:off x="4183671" y="1095373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E0548B41-549E-4AE4-87F8-18017CA92006}"/>
              </a:ext>
            </a:extLst>
          </p:cNvPr>
          <p:cNvSpPr/>
          <p:nvPr/>
        </p:nvSpPr>
        <p:spPr>
          <a:xfrm>
            <a:off x="3676062" y="1098599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3A5FA3B1-E30D-4AE0-9897-5F60C4567AB3}"/>
              </a:ext>
            </a:extLst>
          </p:cNvPr>
          <p:cNvSpPr/>
          <p:nvPr/>
        </p:nvSpPr>
        <p:spPr>
          <a:xfrm>
            <a:off x="3676062" y="385542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95CB2FE1-75AF-45C9-AADE-E57BFCCAB0C1}"/>
              </a:ext>
            </a:extLst>
          </p:cNvPr>
          <p:cNvSpPr/>
          <p:nvPr/>
        </p:nvSpPr>
        <p:spPr>
          <a:xfrm>
            <a:off x="2381248" y="385542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392C012-43D5-4D97-BF12-169770A81DDA}"/>
              </a:ext>
            </a:extLst>
          </p:cNvPr>
          <p:cNvSpPr/>
          <p:nvPr/>
        </p:nvSpPr>
        <p:spPr>
          <a:xfrm>
            <a:off x="1304191" y="385542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1B97187-9F02-4670-A0BE-7B31305B84CF}"/>
              </a:ext>
            </a:extLst>
          </p:cNvPr>
          <p:cNvSpPr/>
          <p:nvPr/>
        </p:nvSpPr>
        <p:spPr>
          <a:xfrm>
            <a:off x="2381247" y="1095373"/>
            <a:ext cx="175846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1697137-1724-481F-B66D-CD128364E65B}"/>
              </a:ext>
            </a:extLst>
          </p:cNvPr>
          <p:cNvSpPr/>
          <p:nvPr/>
        </p:nvSpPr>
        <p:spPr>
          <a:xfrm>
            <a:off x="7631002" y="-1079253"/>
            <a:ext cx="1582616" cy="3147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C7F3E85-D288-421D-882E-60C86EFB532F}"/>
              </a:ext>
            </a:extLst>
          </p:cNvPr>
          <p:cNvSpPr/>
          <p:nvPr/>
        </p:nvSpPr>
        <p:spPr>
          <a:xfrm>
            <a:off x="4879010" y="-1079253"/>
            <a:ext cx="2751991" cy="3147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62A36F1-B29A-4394-A4D0-8C60D2BC9655}"/>
              </a:ext>
            </a:extLst>
          </p:cNvPr>
          <p:cNvSpPr txBox="1"/>
          <p:nvPr/>
        </p:nvSpPr>
        <p:spPr>
          <a:xfrm>
            <a:off x="2055105" y="-16659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路口資料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FDED971-7097-4016-9D51-F28DD189B95B}"/>
              </a:ext>
            </a:extLst>
          </p:cNvPr>
          <p:cNvSpPr txBox="1"/>
          <p:nvPr/>
        </p:nvSpPr>
        <p:spPr>
          <a:xfrm>
            <a:off x="5997978" y="-166595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行政區資料</a:t>
            </a:r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EF15B516-E2D5-4FD4-8BA2-FE7C937636C9}"/>
              </a:ext>
            </a:extLst>
          </p:cNvPr>
          <p:cNvSpPr/>
          <p:nvPr/>
        </p:nvSpPr>
        <p:spPr>
          <a:xfrm rot="2847713">
            <a:off x="3023041" y="2015614"/>
            <a:ext cx="1390023" cy="6416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箭號: 向右 67">
            <a:extLst>
              <a:ext uri="{FF2B5EF4-FFF2-40B4-BE49-F238E27FC236}">
                <a16:creationId xmlns:a16="http://schemas.microsoft.com/office/drawing/2014/main" id="{5AF7EBDA-FE2E-48C9-8856-AE07176D584A}"/>
              </a:ext>
            </a:extLst>
          </p:cNvPr>
          <p:cNvSpPr/>
          <p:nvPr/>
        </p:nvSpPr>
        <p:spPr>
          <a:xfrm rot="7720581">
            <a:off x="5400988" y="2015616"/>
            <a:ext cx="1390023" cy="6416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CACAB00-88D9-44F4-88EB-854766030AC5}"/>
              </a:ext>
            </a:extLst>
          </p:cNvPr>
          <p:cNvSpPr txBox="1"/>
          <p:nvPr/>
        </p:nvSpPr>
        <p:spPr>
          <a:xfrm>
            <a:off x="5516222" y="209131"/>
            <a:ext cx="139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行政區 </a:t>
            </a:r>
            <a:r>
              <a:rPr lang="en-US" altLang="zh-TW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184DC8A-0377-4FE6-A515-EA2265812457}"/>
              </a:ext>
            </a:extLst>
          </p:cNvPr>
          <p:cNvSpPr txBox="1"/>
          <p:nvPr/>
        </p:nvSpPr>
        <p:spPr>
          <a:xfrm>
            <a:off x="7683559" y="20913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行政區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1" name="表格 71">
            <a:extLst>
              <a:ext uri="{FF2B5EF4-FFF2-40B4-BE49-F238E27FC236}">
                <a16:creationId xmlns:a16="http://schemas.microsoft.com/office/drawing/2014/main" id="{A7171A4C-BF45-4F46-81EE-7B3FBCC8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26339"/>
              </p:ext>
            </p:extLst>
          </p:nvPr>
        </p:nvGraphicFramePr>
        <p:xfrm>
          <a:off x="8853579" y="3346992"/>
          <a:ext cx="3520440" cy="1371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5899928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8589007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027000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行政區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路口個數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面積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7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4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mq</a:t>
                      </a:r>
                      <a:endParaRPr lang="zh-TW" altLang="en-US" sz="24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5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4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nq</a:t>
                      </a:r>
                      <a:endParaRPr lang="zh-TW" altLang="en-US" sz="24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1453"/>
                  </a:ext>
                </a:extLst>
              </a:tr>
            </a:tbl>
          </a:graphicData>
        </a:graphic>
      </p:graphicFrame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FB5ABAE4-B3BB-46CA-9754-6A563CD9ACE8}"/>
              </a:ext>
            </a:extLst>
          </p:cNvPr>
          <p:cNvSpPr/>
          <p:nvPr/>
        </p:nvSpPr>
        <p:spPr>
          <a:xfrm>
            <a:off x="7544052" y="3687764"/>
            <a:ext cx="998621" cy="6416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箭號: 向右 72">
            <a:extLst>
              <a:ext uri="{FF2B5EF4-FFF2-40B4-BE49-F238E27FC236}">
                <a16:creationId xmlns:a16="http://schemas.microsoft.com/office/drawing/2014/main" id="{C46ABFB7-939D-42F0-8BFF-A6DB59D106DC}"/>
              </a:ext>
            </a:extLst>
          </p:cNvPr>
          <p:cNvSpPr/>
          <p:nvPr/>
        </p:nvSpPr>
        <p:spPr>
          <a:xfrm rot="5400000">
            <a:off x="10114488" y="5154208"/>
            <a:ext cx="998621" cy="6416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4" name="表格 71">
                <a:extLst>
                  <a:ext uri="{FF2B5EF4-FFF2-40B4-BE49-F238E27FC236}">
                    <a16:creationId xmlns:a16="http://schemas.microsoft.com/office/drawing/2014/main" id="{1B79CAB2-A0A9-4010-85F9-EF9F09882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319700"/>
                  </p:ext>
                </p:extLst>
              </p:nvPr>
            </p:nvGraphicFramePr>
            <p:xfrm>
              <a:off x="9278308" y="6088143"/>
              <a:ext cx="2670980" cy="2134172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1173480">
                      <a:extLst>
                        <a:ext uri="{9D8B030D-6E8A-4147-A177-3AD203B41FA5}">
                          <a16:colId xmlns:a16="http://schemas.microsoft.com/office/drawing/2014/main" val="358999283"/>
                        </a:ext>
                      </a:extLst>
                    </a:gridCol>
                    <a:gridCol w="1497500">
                      <a:extLst>
                        <a:ext uri="{9D8B030D-6E8A-4147-A177-3AD203B41FA5}">
                          <a16:colId xmlns:a16="http://schemas.microsoft.com/office/drawing/2014/main" val="30270006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行政區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路口密度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3970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TW" altLang="en-US" sz="2400" b="1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2400" b="1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1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TW" sz="2400" b="1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𝒎𝒒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2400" b="1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5652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TW" altLang="en-US" sz="2400" b="1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2400" b="1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1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altLang="zh-TW" sz="2400" b="1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TW" sz="2400" b="1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2400" b="1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4914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4" name="表格 71">
                <a:extLst>
                  <a:ext uri="{FF2B5EF4-FFF2-40B4-BE49-F238E27FC236}">
                    <a16:creationId xmlns:a16="http://schemas.microsoft.com/office/drawing/2014/main" id="{1B79CAB2-A0A9-4010-85F9-EF9F09882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319700"/>
                  </p:ext>
                </p:extLst>
              </p:nvPr>
            </p:nvGraphicFramePr>
            <p:xfrm>
              <a:off x="9278308" y="6088143"/>
              <a:ext cx="2670980" cy="2134172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1173480">
                      <a:extLst>
                        <a:ext uri="{9D8B030D-6E8A-4147-A177-3AD203B41FA5}">
                          <a16:colId xmlns:a16="http://schemas.microsoft.com/office/drawing/2014/main" val="358999283"/>
                        </a:ext>
                      </a:extLst>
                    </a:gridCol>
                    <a:gridCol w="1497500">
                      <a:extLst>
                        <a:ext uri="{9D8B030D-6E8A-4147-A177-3AD203B41FA5}">
                          <a16:colId xmlns:a16="http://schemas.microsoft.com/office/drawing/2014/main" val="302700069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行政區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路口密度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3970998"/>
                      </a:ext>
                    </a:extLst>
                  </a:tr>
                  <a:tr h="837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TW" altLang="en-US" sz="2400" b="1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268" t="-59420" r="-813" b="-1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52547"/>
                      </a:ext>
                    </a:extLst>
                  </a:tr>
                  <a:tr h="839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TW" altLang="en-US" sz="2400" b="1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268" t="-159420" r="-813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914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A282FA19-D8B1-4E4D-A4F7-63C64473AACB}"/>
              </a:ext>
            </a:extLst>
          </p:cNvPr>
          <p:cNvSpPr txBox="1"/>
          <p:nvPr/>
        </p:nvSpPr>
        <p:spPr>
          <a:xfrm>
            <a:off x="4405809" y="22815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交集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D194D0C-2969-4BE1-93B6-6B1234081DA2}"/>
              </a:ext>
            </a:extLst>
          </p:cNvPr>
          <p:cNvSpPr txBox="1"/>
          <p:nvPr/>
        </p:nvSpPr>
        <p:spPr>
          <a:xfrm>
            <a:off x="7194193" y="4222870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計算面積</a:t>
            </a:r>
            <a:endParaRPr lang="en-US" altLang="zh-TW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zh-TW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統計個數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FA621E1-852C-455E-8987-AF54DE0B3300}"/>
              </a:ext>
            </a:extLst>
          </p:cNvPr>
          <p:cNvSpPr txBox="1"/>
          <p:nvPr/>
        </p:nvSpPr>
        <p:spPr>
          <a:xfrm>
            <a:off x="10829292" y="50846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計算密度</a:t>
            </a:r>
          </a:p>
        </p:txBody>
      </p:sp>
    </p:spTree>
    <p:extLst>
      <p:ext uri="{BB962C8B-B14F-4D97-AF65-F5344CB8AC3E}">
        <p14:creationId xmlns:p14="http://schemas.microsoft.com/office/powerpoint/2010/main" val="260851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</Words>
  <Application>Microsoft Office PowerPoint</Application>
  <PresentationFormat>寬螢幕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8</cp:revision>
  <dcterms:created xsi:type="dcterms:W3CDTF">2022-04-26T09:43:18Z</dcterms:created>
  <dcterms:modified xsi:type="dcterms:W3CDTF">2022-04-26T11:44:17Z</dcterms:modified>
</cp:coreProperties>
</file>