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0" r:id="rId26"/>
    <p:sldId id="291" r:id="rId27"/>
    <p:sldId id="292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66" d="100"/>
          <a:sy n="66" d="100"/>
        </p:scale>
        <p:origin x="1560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F929C-6AFA-42B3-92FC-E642ABEDA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16B832-45F6-4CAA-B3BF-2F57225B0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0A2D8D-9679-4C39-A8FD-A3B3E0EE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E5C42B-26D2-40F4-8484-56AE8A72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8175DB-DAA8-40A3-826C-E66E6CEA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36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70267-038B-41D0-9CF3-26249556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0553C0-D55F-4FC4-A941-C23751F81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F92761-2FF4-401B-8453-EC8B6FF1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A13CD6-F428-45E3-8A2C-47D53777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D38FD2-6195-4283-BA7A-D730487C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47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A3F9BBA-261D-47E4-B00C-344A91074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A7419A-63B4-40DE-8283-659A0C22A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4AF894-266F-488C-A61C-62AF6295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B1DEAD-75E2-4866-8435-18C9159F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6314C0-F699-4AF6-AEA1-D1DC64F0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82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F9453-2190-4194-BD36-3F54AEE9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2644FE-4003-43A5-8B5F-25445634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809BD0-9BB8-460E-AB15-F8CF603A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8FDF6-357B-4B1B-A3D9-B12073F8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995A2E-D8FD-4571-93DD-522F3405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93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D3279-124B-4976-A61B-E82665E0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C5D629-4DBA-4837-8484-9B1633EBF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E2C5D4-57A9-4646-8BFD-071E57F1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5129B7-8D27-4CE8-BB75-ABC49BE9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15D743-80B5-456D-8719-EF4468A2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0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9E455-4C07-4B68-95DE-052943A5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91EF78-0B6A-4B5E-B8DB-7688761FB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F4DC0F-F872-4ABE-A4BB-8796950AF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E33775-0527-47BC-BD45-DB58A350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F1A199-F53E-4EC8-8902-C6813A71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F1CC33-1C27-4BDC-B3C9-AAD65CD4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50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C781D9-0DC5-4A5B-8D09-78CC1069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8AED95-09A7-4E3C-8AEF-8E1FABB18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D36652-5A36-4AB1-8D71-EE6F32273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A11D52-AC4A-4D62-9F82-8815C89A7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9E466D7-B669-43BE-8BB8-A6DE00DBE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506451-91A0-4D43-946B-5810D35E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186F41-4163-4319-9366-BA9FA443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9CE040-EBC0-4CA5-9928-E294FE54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51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BD642-61FC-4D74-BAE0-54E900EE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F46757E-64AA-418E-8FFF-7A11F520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D1D0E2-CD22-4E0C-8076-39B6697D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13A0E7-C822-4526-9D43-B1D2CDAD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20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318FC93-02F5-40BB-883A-13DC0C95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1E4E7B-9C74-4429-848A-91EB808B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515C7D-C4A1-49FF-B838-88C28602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02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0C435-1CCA-42B3-B6AF-A2EEFC40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CF98F-1AD9-4577-95A0-D4266399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049E46-14BA-43E2-9ABD-733E8BE05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A5425C-F285-43AF-B864-F34D0FEA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C24C97-82F9-49DD-B748-F55276A5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6D6C65-A75E-4F16-86F7-CBB00500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5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807FDB-89DF-41D5-BCAC-19C2F444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9F6E16-FA1C-4A04-8337-01774F856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516019-92DD-40E0-8F97-945FC5B0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7DC8D5-6E2D-4B86-8FAF-D5E38304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784EB7-65E1-4522-AD11-F886C167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DB5A76-7CAD-476F-B000-3E11F6F9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05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B0F2B9-AAC2-4449-9A80-B68D261A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E37C38-939F-4E3F-82D5-B86F3CAA9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8B53E9-45A6-4901-9780-0F718BCE1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1492-5DC3-43D9-82A2-562279B5AC58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A8B603-5420-41C0-99EF-7E1D5B145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5D1B9B-5EE2-4CE2-A361-547DAB18C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54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579FC30-3450-4340-BDEC-5DDBEF538D68}"/>
              </a:ext>
            </a:extLst>
          </p:cNvPr>
          <p:cNvSpPr/>
          <p:nvPr/>
        </p:nvSpPr>
        <p:spPr>
          <a:xfrm>
            <a:off x="1727199" y="326605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BCB8945-31E4-481D-BFBB-398FEB81FB03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509F2DF-C648-4E6E-8EAB-0201C8CA5F46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398ECE7-14D3-41DA-BBDF-07F83BA9E0F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136779" y="2223702"/>
            <a:ext cx="614226" cy="1066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E6B1B1A-C0AC-4912-8FD9-35DC9FF4DC9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89759" y="3347331"/>
            <a:ext cx="1928213" cy="511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E52CBF9-11A6-4000-8F7A-5050CC99BA29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77F222B-FDA8-423D-A60D-2FA3C6F8ACCB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D1550F2-D53C-4ED0-A05B-09899EDA23FE}"/>
              </a:ext>
            </a:extLst>
          </p:cNvPr>
          <p:cNvCxnSpPr>
            <a:cxnSpLocks/>
            <a:stCxn id="11" idx="7"/>
            <a:endCxn id="58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>
            <a:extLst>
              <a:ext uri="{FF2B5EF4-FFF2-40B4-BE49-F238E27FC236}">
                <a16:creationId xmlns:a16="http://schemas.microsoft.com/office/drawing/2014/main" id="{63893313-28CB-417B-AA62-48161B74692C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C6D87C8-A6EB-4C0F-8A7B-183854FC7E77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TW" altLang="en-US" sz="2000" b="1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172BA73-E4CD-4F31-A01D-EA0C1B30E295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99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CB18A42-5B70-4F84-BCD6-91F0497AF5AF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C7D1D5D-BDB7-454F-BB19-2BB7B0D45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784" y="8630636"/>
            <a:ext cx="6102215" cy="218573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0853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D0E3DDF-5009-40AA-8C70-C5418E16DACD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D62465B-0356-4E8F-B24D-2EBF3B9F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631970"/>
            <a:ext cx="6096000" cy="218351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97627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1DCE760-0F56-4503-8CC9-29DC50C5E8AB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F19AEDA-D632-4FCF-8440-0BB19E5DE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2" y="8631970"/>
            <a:ext cx="6095998" cy="218351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7359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8E4E561-CDC5-4CC9-825F-595CCEF3C8BF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CA164F-ED18-4EBE-84F1-B2515FAA5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8631970"/>
            <a:ext cx="6095995" cy="218351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33421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C99C7C5-E4CE-4619-A1FB-27F980612C1D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F004E52-89CC-4C29-9D37-4B893994B5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7240" y="8632192"/>
            <a:ext cx="6094760" cy="218306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78741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27E20B8-B6DF-47CE-A8A6-492BF66B79FA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67DA7B1-DE55-431B-A6DB-3D437C229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8632192"/>
            <a:ext cx="6094753" cy="2183067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9008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F23629A1-FC4D-469A-B7F8-A3CD85342D75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B4A525E-F781-47A1-A204-D44C3F9E62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7245" y="8632192"/>
            <a:ext cx="6094755" cy="2183067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88371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DC8E2AD-E8D3-4506-8B1D-FDCBD5CB156E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542D74C-E4CB-4790-8B3E-39015A4B49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8630635"/>
            <a:ext cx="6097246" cy="218395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19754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FA3E956-74EF-48D3-9BF8-48B9C6590AE2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2E1CD3A-95CC-4126-8490-A8DEE31B9C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8492" y="8632416"/>
            <a:ext cx="6093508" cy="218262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562352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4172BA73-E4CD-4F31-A01D-EA0C1B30E295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579FC30-3450-4340-BDEC-5DDBEF538D68}"/>
              </a:ext>
            </a:extLst>
          </p:cNvPr>
          <p:cNvSpPr/>
          <p:nvPr/>
        </p:nvSpPr>
        <p:spPr>
          <a:xfrm>
            <a:off x="1727199" y="326605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BCB8945-31E4-481D-BFBB-398FEB81FB03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509F2DF-C648-4E6E-8EAB-0201C8CA5F46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398ECE7-14D3-41DA-BBDF-07F83BA9E0F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136779" y="2223702"/>
            <a:ext cx="614226" cy="1066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E6B1B1A-C0AC-4912-8FD9-35DC9FF4DC9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89759" y="3347331"/>
            <a:ext cx="1928213" cy="511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E52CBF9-11A6-4000-8F7A-5050CC99BA29}"/>
              </a:ext>
            </a:extLst>
          </p:cNvPr>
          <p:cNvSpPr txBox="1"/>
          <p:nvPr/>
        </p:nvSpPr>
        <p:spPr>
          <a:xfrm>
            <a:off x="338525" y="1535360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D1550F2-D53C-4ED0-A05B-09899EDA23FE}"/>
              </a:ext>
            </a:extLst>
          </p:cNvPr>
          <p:cNvCxnSpPr>
            <a:cxnSpLocks/>
            <a:stCxn id="11" idx="7"/>
            <a:endCxn id="58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>
            <a:extLst>
              <a:ext uri="{FF2B5EF4-FFF2-40B4-BE49-F238E27FC236}">
                <a16:creationId xmlns:a16="http://schemas.microsoft.com/office/drawing/2014/main" id="{63893313-28CB-417B-AA62-48161B74692C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C6D87C8-A6EB-4C0F-8A7B-183854FC7E77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TW" altLang="en-US" sz="20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C1BD664-74FA-4E45-A63B-03CFCD300AD1}"/>
              </a:ext>
            </a:extLst>
          </p:cNvPr>
          <p:cNvSpPr txBox="1"/>
          <p:nvPr/>
        </p:nvSpPr>
        <p:spPr>
          <a:xfrm>
            <a:off x="11468175" y="12587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末端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8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579FC30-3450-4340-BDEC-5DDBEF538D68}"/>
              </a:ext>
            </a:extLst>
          </p:cNvPr>
          <p:cNvSpPr/>
          <p:nvPr/>
        </p:nvSpPr>
        <p:spPr>
          <a:xfrm>
            <a:off x="1727199" y="326605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398ECE7-14D3-41DA-BBDF-07F83BA9E0F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136779" y="2223702"/>
            <a:ext cx="614226" cy="1066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E6B1B1A-C0AC-4912-8FD9-35DC9FF4DC9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89759" y="3347331"/>
            <a:ext cx="1928213" cy="511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45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4" idx="6"/>
            <a:endCxn id="51" idx="2"/>
          </p:cNvCxnSpPr>
          <p:nvPr/>
        </p:nvCxnSpPr>
        <p:spPr>
          <a:xfrm flipV="1">
            <a:off x="1160585" y="726291"/>
            <a:ext cx="10950135" cy="1439937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DD04259-D0F8-4612-8D7F-F0321F95E164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634451" y="1886673"/>
            <a:ext cx="264801" cy="1890854"/>
          </a:xfrm>
          <a:prstGeom prst="line">
            <a:avLst/>
          </a:prstGeom>
          <a:ln w="19050">
            <a:solidFill>
              <a:srgbClr val="75AAD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3256707" y="3940087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3821339" y="2386262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&gt;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6B954555-E5C4-4080-B6A2-FCAC4121C65A}"/>
              </a:ext>
            </a:extLst>
          </p:cNvPr>
          <p:cNvCxnSpPr>
            <a:cxnSpLocks/>
            <a:stCxn id="22" idx="3"/>
            <a:endCxn id="7" idx="6"/>
          </p:cNvCxnSpPr>
          <p:nvPr/>
        </p:nvCxnSpPr>
        <p:spPr>
          <a:xfrm flipH="1">
            <a:off x="3980532" y="2617095"/>
            <a:ext cx="408591" cy="1241712"/>
          </a:xfrm>
          <a:prstGeom prst="curvedConnector3">
            <a:avLst>
              <a:gd name="adj1" fmla="val -559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D91C25C-020F-415F-A89E-B7B2E0ADBB4A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B439EE4-31D4-4E0D-B4CB-09A3A89B4082}"/>
              </a:ext>
            </a:extLst>
          </p:cNvPr>
          <p:cNvSpPr txBox="1"/>
          <p:nvPr/>
        </p:nvSpPr>
        <p:spPr>
          <a:xfrm>
            <a:off x="4569236" y="2906931"/>
            <a:ext cx="10110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C8BA9F2-16DF-4FFD-86D3-C4DE7089437F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3CB70C75-B963-4D59-B7D4-A18E6D0EC3BE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2747ECB-E3A2-4030-A5C1-890C39D4A054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15D6EF6E-8B6E-4871-93CB-874E20A52E15}"/>
              </a:ext>
            </a:extLst>
          </p:cNvPr>
          <p:cNvCxnSpPr>
            <a:cxnSpLocks/>
            <a:stCxn id="48" idx="7"/>
            <a:endCxn id="51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9EC3668-1C06-48A3-9CD7-2008A3E84CA9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1F611245-BFEC-417E-A8EB-1D8867BEC3E3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TW" altLang="en-US" sz="2000" b="1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E68C381-8F21-47AD-B6D4-45E82B3754D0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140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7E68C381-8F21-47AD-B6D4-45E82B3754D0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579FC30-3450-4340-BDEC-5DDBEF538D68}"/>
              </a:ext>
            </a:extLst>
          </p:cNvPr>
          <p:cNvSpPr/>
          <p:nvPr/>
        </p:nvSpPr>
        <p:spPr>
          <a:xfrm>
            <a:off x="1727199" y="326605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398ECE7-14D3-41DA-BBDF-07F83BA9E0F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136779" y="2223702"/>
            <a:ext cx="614226" cy="1066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E6B1B1A-C0AC-4912-8FD9-35DC9FF4DC9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89759" y="3347331"/>
            <a:ext cx="1928213" cy="511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45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4" idx="6"/>
            <a:endCxn id="51" idx="2"/>
          </p:cNvCxnSpPr>
          <p:nvPr/>
        </p:nvCxnSpPr>
        <p:spPr>
          <a:xfrm flipV="1">
            <a:off x="1160585" y="726291"/>
            <a:ext cx="10950135" cy="1439937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DD04259-D0F8-4612-8D7F-F0321F95E164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634451" y="1886673"/>
            <a:ext cx="264801" cy="1890854"/>
          </a:xfrm>
          <a:prstGeom prst="line">
            <a:avLst/>
          </a:prstGeom>
          <a:ln w="38100">
            <a:solidFill>
              <a:srgbClr val="75AAD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3256707" y="3940087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最遠點</a:t>
            </a:r>
            <a:endParaRPr lang="zh-TW" altLang="en-US" sz="1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3821339" y="2386262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&gt;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6B954555-E5C4-4080-B6A2-FCAC4121C65A}"/>
              </a:ext>
            </a:extLst>
          </p:cNvPr>
          <p:cNvCxnSpPr>
            <a:cxnSpLocks/>
            <a:stCxn id="22" idx="3"/>
            <a:endCxn id="7" idx="6"/>
          </p:cNvCxnSpPr>
          <p:nvPr/>
        </p:nvCxnSpPr>
        <p:spPr>
          <a:xfrm flipH="1">
            <a:off x="3980532" y="2617095"/>
            <a:ext cx="408591" cy="1241712"/>
          </a:xfrm>
          <a:prstGeom prst="curvedConnector3">
            <a:avLst>
              <a:gd name="adj1" fmla="val -5594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B439EE4-31D4-4E0D-B4CB-09A3A89B4082}"/>
              </a:ext>
            </a:extLst>
          </p:cNvPr>
          <p:cNvSpPr txBox="1"/>
          <p:nvPr/>
        </p:nvSpPr>
        <p:spPr>
          <a:xfrm>
            <a:off x="4527877" y="2992590"/>
            <a:ext cx="10110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保留</a:t>
            </a:r>
            <a:endParaRPr lang="zh-TW" altLang="en-US" sz="1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C8BA9F2-16DF-4FFD-86D3-C4DE7089437F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3CB70C75-B963-4D59-B7D4-A18E6D0EC3BE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15D6EF6E-8B6E-4871-93CB-874E20A52E15}"/>
              </a:ext>
            </a:extLst>
          </p:cNvPr>
          <p:cNvCxnSpPr>
            <a:cxnSpLocks/>
            <a:stCxn id="48" idx="7"/>
            <a:endCxn id="51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9EC3668-1C06-48A3-9CD7-2008A3E84CA9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1F611245-BFEC-417E-A8EB-1D8867BEC3E3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TW" altLang="en-US" sz="2000" b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510759-5000-4FEE-AAF7-E44FE03D3863}"/>
              </a:ext>
            </a:extLst>
          </p:cNvPr>
          <p:cNvSpPr txBox="1"/>
          <p:nvPr/>
        </p:nvSpPr>
        <p:spPr>
          <a:xfrm>
            <a:off x="338525" y="1535360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7E36B4B-FFF8-448C-B471-62DAD6130DC2}"/>
              </a:ext>
            </a:extLst>
          </p:cNvPr>
          <p:cNvSpPr txBox="1"/>
          <p:nvPr/>
        </p:nvSpPr>
        <p:spPr>
          <a:xfrm>
            <a:off x="11468175" y="12587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末端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87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692B724-4CB2-4D7A-9970-33122E8E9960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579FC30-3450-4340-BDEC-5DDBEF538D68}"/>
              </a:ext>
            </a:extLst>
          </p:cNvPr>
          <p:cNvSpPr/>
          <p:nvPr/>
        </p:nvSpPr>
        <p:spPr>
          <a:xfrm>
            <a:off x="1727199" y="3266051"/>
            <a:ext cx="162560" cy="162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398ECE7-14D3-41DA-BBDF-07F83BA9E0F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136779" y="2223702"/>
            <a:ext cx="614226" cy="10661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E6B1B1A-C0AC-4912-8FD9-35DC9FF4DC9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89759" y="3347331"/>
            <a:ext cx="1928213" cy="51147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4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4" idx="6"/>
            <a:endCxn id="36" idx="3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1987873" y="2870749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&lt;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AAB4A5FD-43B9-41CE-B386-31D7C60457FF}"/>
              </a:ext>
            </a:extLst>
          </p:cNvPr>
          <p:cNvCxnSpPr>
            <a:cxnSpLocks/>
            <a:stCxn id="22" idx="2"/>
            <a:endCxn id="6" idx="4"/>
          </p:cNvCxnSpPr>
          <p:nvPr/>
        </p:nvCxnSpPr>
        <p:spPr>
          <a:xfrm rot="5400000">
            <a:off x="1992024" y="3148869"/>
            <a:ext cx="96197" cy="463286"/>
          </a:xfrm>
          <a:prstGeom prst="curvedConnector3">
            <a:avLst>
              <a:gd name="adj1" fmla="val 337637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0920107-36E9-4CD9-A055-34CB04AC048F}"/>
              </a:ext>
            </a:extLst>
          </p:cNvPr>
          <p:cNvSpPr txBox="1"/>
          <p:nvPr/>
        </p:nvSpPr>
        <p:spPr>
          <a:xfrm>
            <a:off x="1457246" y="3690179"/>
            <a:ext cx="11921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i="0" dirty="0">
                <a:solidFill>
                  <a:srgbClr val="7F7F7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移除</a:t>
            </a:r>
            <a:endParaRPr lang="zh-TW" altLang="en-US" sz="1200" b="1" dirty="0">
              <a:solidFill>
                <a:srgbClr val="7F7F7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B3CD5306-C010-4139-89A6-6D9CE43275E3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D30A6AF4-7D6D-4933-8C20-2685E7D24EAA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0FC9BD41-7B12-443A-BBC6-C46EA2CFF11D}"/>
              </a:ext>
            </a:extLst>
          </p:cNvPr>
          <p:cNvCxnSpPr>
            <a:cxnSpLocks/>
            <a:stCxn id="36" idx="7"/>
            <a:endCxn id="39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461B2B0F-51C4-462A-9AFA-B961FE359B4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6115799-0824-4A4D-A12A-B72CFAA1988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808479" y="2778369"/>
            <a:ext cx="310467" cy="487682"/>
          </a:xfrm>
          <a:prstGeom prst="line">
            <a:avLst/>
          </a:prstGeom>
          <a:ln w="38100">
            <a:solidFill>
              <a:srgbClr val="75AAD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C19868-449F-4672-8CAB-A9C5193D6E0A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zh-TW" altLang="en-US" sz="2000" b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D957F39-B57F-4C2F-B7CC-4E92219A1ADC}"/>
              </a:ext>
            </a:extLst>
          </p:cNvPr>
          <p:cNvSpPr txBox="1"/>
          <p:nvPr/>
        </p:nvSpPr>
        <p:spPr>
          <a:xfrm>
            <a:off x="338525" y="1535360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3E6E815-990C-456C-AE58-6C99926F55C0}"/>
              </a:ext>
            </a:extLst>
          </p:cNvPr>
          <p:cNvSpPr txBox="1"/>
          <p:nvPr/>
        </p:nvSpPr>
        <p:spPr>
          <a:xfrm>
            <a:off x="11468175" y="12587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末端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4A40E72-EA53-469A-83DF-1C59420D879B}"/>
              </a:ext>
            </a:extLst>
          </p:cNvPr>
          <p:cNvSpPr txBox="1"/>
          <p:nvPr/>
        </p:nvSpPr>
        <p:spPr>
          <a:xfrm>
            <a:off x="436760" y="3149679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最遠點</a:t>
            </a:r>
            <a:endParaRPr lang="zh-TW" altLang="en-US" sz="1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94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7023865E-D59D-4006-8B39-AE00A028DF17}"/>
              </a:ext>
            </a:extLst>
          </p:cNvPr>
          <p:cNvSpPr/>
          <p:nvPr/>
        </p:nvSpPr>
        <p:spPr>
          <a:xfrm>
            <a:off x="21990" y="0"/>
            <a:ext cx="12915825" cy="462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44" idx="2"/>
            <a:endCxn id="7" idx="6"/>
          </p:cNvCxnSpPr>
          <p:nvPr/>
        </p:nvCxnSpPr>
        <p:spPr>
          <a:xfrm flipH="1">
            <a:off x="3980532" y="726291"/>
            <a:ext cx="8130188" cy="3132516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8992465" y="2209412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&gt;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AAB4A5FD-43B9-41CE-B386-31D7C60457FF}"/>
              </a:ext>
            </a:extLst>
          </p:cNvPr>
          <p:cNvCxnSpPr>
            <a:cxnSpLocks/>
            <a:stCxn id="22" idx="1"/>
            <a:endCxn id="37" idx="3"/>
          </p:cNvCxnSpPr>
          <p:nvPr/>
        </p:nvCxnSpPr>
        <p:spPr>
          <a:xfrm rot="10800000" flipH="1" flipV="1">
            <a:off x="8992464" y="2440245"/>
            <a:ext cx="744301" cy="605440"/>
          </a:xfrm>
          <a:prstGeom prst="curvedConnector4">
            <a:avLst>
              <a:gd name="adj1" fmla="val -30713"/>
              <a:gd name="adj2" fmla="val 14169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2C88A048-641D-41A0-921C-4416771855D9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3A5E6164-2F06-4992-B746-9E509732E45F}"/>
              </a:ext>
            </a:extLst>
          </p:cNvPr>
          <p:cNvCxnSpPr>
            <a:cxnSpLocks/>
            <a:stCxn id="41" idx="7"/>
            <a:endCxn id="44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>
            <a:extLst>
              <a:ext uri="{FF2B5EF4-FFF2-40B4-BE49-F238E27FC236}">
                <a16:creationId xmlns:a16="http://schemas.microsoft.com/office/drawing/2014/main" id="{471539CA-2D64-46A2-82E4-367E140A43BA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FCFBD0C8-B62B-4779-8E4A-637E1AF1EBD0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9268353" y="1837592"/>
            <a:ext cx="468413" cy="1093145"/>
          </a:xfrm>
          <a:prstGeom prst="line">
            <a:avLst/>
          </a:prstGeom>
          <a:ln w="38100">
            <a:solidFill>
              <a:srgbClr val="75AAD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6B05BAE1-B3D9-45E2-9CC8-974F95710684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7B1CFB7-1685-4D63-A9B8-018FFD06C5DD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endParaRPr lang="zh-TW" altLang="en-US" sz="2000" b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455F21C-52D1-4E99-8472-D00B1340F512}"/>
              </a:ext>
            </a:extLst>
          </p:cNvPr>
          <p:cNvSpPr txBox="1"/>
          <p:nvPr/>
        </p:nvSpPr>
        <p:spPr>
          <a:xfrm>
            <a:off x="338525" y="1535360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972D4BD-CAAF-4E3D-995F-05AFF2701918}"/>
              </a:ext>
            </a:extLst>
          </p:cNvPr>
          <p:cNvSpPr txBox="1"/>
          <p:nvPr/>
        </p:nvSpPr>
        <p:spPr>
          <a:xfrm>
            <a:off x="11468175" y="12587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末端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FDF50BA-DCDA-41B7-9ACE-3DFCC867C329}"/>
              </a:ext>
            </a:extLst>
          </p:cNvPr>
          <p:cNvSpPr txBox="1"/>
          <p:nvPr/>
        </p:nvSpPr>
        <p:spPr>
          <a:xfrm>
            <a:off x="8257347" y="3177772"/>
            <a:ext cx="10110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保留</a:t>
            </a:r>
            <a:endParaRPr lang="zh-TW" altLang="en-US" sz="1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7C9E857-337C-4E9E-B839-54098A7BC87D}"/>
              </a:ext>
            </a:extLst>
          </p:cNvPr>
          <p:cNvSpPr txBox="1"/>
          <p:nvPr/>
        </p:nvSpPr>
        <p:spPr>
          <a:xfrm>
            <a:off x="9712960" y="2838658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最遠點</a:t>
            </a:r>
            <a:endParaRPr lang="zh-TW" altLang="en-US" sz="1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471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6C17FEF5-7740-40F7-A56D-162809CBA7A0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37" idx="3"/>
            <a:endCxn id="7" idx="6"/>
          </p:cNvCxnSpPr>
          <p:nvPr/>
        </p:nvCxnSpPr>
        <p:spPr>
          <a:xfrm flipH="1">
            <a:off x="3980532" y="3045685"/>
            <a:ext cx="5756234" cy="813122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7511752" y="2607826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&gt;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AAB4A5FD-43B9-41CE-B386-31D7C60457FF}"/>
              </a:ext>
            </a:extLst>
          </p:cNvPr>
          <p:cNvCxnSpPr>
            <a:cxnSpLocks/>
            <a:stCxn id="22" idx="3"/>
            <a:endCxn id="9" idx="7"/>
          </p:cNvCxnSpPr>
          <p:nvPr/>
        </p:nvCxnSpPr>
        <p:spPr>
          <a:xfrm flipH="1" flipV="1">
            <a:off x="7445670" y="2114224"/>
            <a:ext cx="633866" cy="724435"/>
          </a:xfrm>
          <a:prstGeom prst="curvedConnector4">
            <a:avLst>
              <a:gd name="adj1" fmla="val -36064"/>
              <a:gd name="adj2" fmla="val 134842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09F291E-FF68-46A5-8BAF-AEBCD9087A8F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C10F7BF-2A42-4310-80B6-760740550EAC}"/>
              </a:ext>
            </a:extLst>
          </p:cNvPr>
          <p:cNvCxnSpPr>
            <a:cxnSpLocks/>
            <a:stCxn id="28" idx="7"/>
            <a:endCxn id="32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B9FE2C0-0A7F-4EF3-BF5D-B7351B33028E}"/>
              </a:ext>
            </a:extLst>
          </p:cNvPr>
          <p:cNvCxnSpPr>
            <a:cxnSpLocks/>
            <a:endCxn id="9" idx="4"/>
          </p:cNvCxnSpPr>
          <p:nvPr/>
        </p:nvCxnSpPr>
        <p:spPr>
          <a:xfrm flipH="1" flipV="1">
            <a:off x="7388196" y="2252978"/>
            <a:ext cx="174020" cy="1115618"/>
          </a:xfrm>
          <a:prstGeom prst="line">
            <a:avLst/>
          </a:prstGeom>
          <a:ln w="38100">
            <a:solidFill>
              <a:srgbClr val="75AAD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474626D-DCF6-4D8B-8985-DE6EF92C6D88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8D5D458-F536-4A8E-86BC-1F5C65099626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endParaRPr lang="zh-TW" altLang="en-US" sz="2000" b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BB3A390-CC7D-4115-8E96-A283FA501B22}"/>
              </a:ext>
            </a:extLst>
          </p:cNvPr>
          <p:cNvSpPr txBox="1"/>
          <p:nvPr/>
        </p:nvSpPr>
        <p:spPr>
          <a:xfrm>
            <a:off x="338525" y="1535360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72FFBA3-05BE-4048-A463-6FF0DD0D5FDF}"/>
              </a:ext>
            </a:extLst>
          </p:cNvPr>
          <p:cNvSpPr txBox="1"/>
          <p:nvPr/>
        </p:nvSpPr>
        <p:spPr>
          <a:xfrm>
            <a:off x="11468175" y="12587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末端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FB22557-E9FA-4821-B912-B9635728C8D9}"/>
              </a:ext>
            </a:extLst>
          </p:cNvPr>
          <p:cNvSpPr txBox="1"/>
          <p:nvPr/>
        </p:nvSpPr>
        <p:spPr>
          <a:xfrm>
            <a:off x="6021826" y="175067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最遠點</a:t>
            </a:r>
            <a:endParaRPr lang="zh-TW" altLang="en-US" sz="1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9210A00-F55A-45E4-ADC6-4C09F7F5853A}"/>
              </a:ext>
            </a:extLst>
          </p:cNvPr>
          <p:cNvSpPr txBox="1"/>
          <p:nvPr/>
        </p:nvSpPr>
        <p:spPr>
          <a:xfrm>
            <a:off x="7637128" y="1480442"/>
            <a:ext cx="10110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保留</a:t>
            </a:r>
            <a:endParaRPr lang="zh-TW" altLang="en-US" sz="1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56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A65E0752-9933-4C6C-8687-7D477076263C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flipH="1">
            <a:off x="3980532" y="2229172"/>
            <a:ext cx="3350190" cy="1629635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5633295" y="2894555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&lt;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09F291E-FF68-46A5-8BAF-AEBCD9087A8F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C10F7BF-2A42-4310-80B6-760740550EAC}"/>
              </a:ext>
            </a:extLst>
          </p:cNvPr>
          <p:cNvCxnSpPr>
            <a:cxnSpLocks/>
            <a:stCxn id="28" idx="7"/>
            <a:endCxn id="32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2EB7B47-A5C7-47E7-89A8-E5EB267A2B2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623560" y="3078480"/>
            <a:ext cx="145444" cy="277740"/>
          </a:xfrm>
          <a:prstGeom prst="line">
            <a:avLst/>
          </a:prstGeom>
          <a:ln w="38100">
            <a:solidFill>
              <a:srgbClr val="75AAD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ECC2CBD-E4DC-42B4-AC7B-DAC10332CEEC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55901DA-8FE5-4969-8688-4F1273385B2A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endParaRPr lang="zh-TW" altLang="en-US" sz="20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A6B1E21-CA00-4CC7-9A2F-DCBE95B24D82}"/>
              </a:ext>
            </a:extLst>
          </p:cNvPr>
          <p:cNvSpPr txBox="1"/>
          <p:nvPr/>
        </p:nvSpPr>
        <p:spPr>
          <a:xfrm>
            <a:off x="338525" y="1535360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3082F81-9988-4596-842E-9B68962ED8A1}"/>
              </a:ext>
            </a:extLst>
          </p:cNvPr>
          <p:cNvSpPr txBox="1"/>
          <p:nvPr/>
        </p:nvSpPr>
        <p:spPr>
          <a:xfrm>
            <a:off x="11468175" y="12587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末端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2C39763-DEEA-4AAF-86EA-40366419198F}"/>
              </a:ext>
            </a:extLst>
          </p:cNvPr>
          <p:cNvSpPr txBox="1"/>
          <p:nvPr/>
        </p:nvSpPr>
        <p:spPr>
          <a:xfrm>
            <a:off x="5059567" y="3495080"/>
            <a:ext cx="11921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i="0" dirty="0">
                <a:solidFill>
                  <a:srgbClr val="7F7F7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移除</a:t>
            </a:r>
            <a:endParaRPr lang="zh-TW" altLang="en-US" sz="1200" b="1" dirty="0">
              <a:solidFill>
                <a:srgbClr val="7F7F7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D5D58BE-8F92-4686-8517-B5F0A762C79D}"/>
              </a:ext>
            </a:extLst>
          </p:cNvPr>
          <p:cNvSpPr txBox="1"/>
          <p:nvPr/>
        </p:nvSpPr>
        <p:spPr>
          <a:xfrm>
            <a:off x="5775340" y="331586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最遠點</a:t>
            </a:r>
            <a:endParaRPr lang="zh-TW" altLang="en-US" sz="1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920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045F7DB7-2AB4-4E90-86D1-5AA594EFCC61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flipH="1">
            <a:off x="3980532" y="2229172"/>
            <a:ext cx="3350190" cy="1629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09F291E-FF68-46A5-8BAF-AEBCD9087A8F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C10F7BF-2A42-4310-80B6-760740550EAC}"/>
              </a:ext>
            </a:extLst>
          </p:cNvPr>
          <p:cNvCxnSpPr>
            <a:cxnSpLocks/>
            <a:stCxn id="28" idx="7"/>
            <a:endCxn id="32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ECC2CBD-E4DC-42B4-AC7B-DAC10332CEEC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0BA8F0C-AADA-41F0-8D82-E5C469215771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9875520" y="783765"/>
            <a:ext cx="2259006" cy="2204446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B929929-E395-453B-85B9-53FC99FAC055}"/>
              </a:ext>
            </a:extLst>
          </p:cNvPr>
          <p:cNvCxnSpPr>
            <a:cxnSpLocks/>
            <a:endCxn id="28" idx="5"/>
          </p:cNvCxnSpPr>
          <p:nvPr/>
        </p:nvCxnSpPr>
        <p:spPr>
          <a:xfrm flipH="1" flipV="1">
            <a:off x="11012299" y="1410316"/>
            <a:ext cx="173861" cy="212967"/>
          </a:xfrm>
          <a:prstGeom prst="line">
            <a:avLst/>
          </a:prstGeom>
          <a:ln w="38100">
            <a:solidFill>
              <a:srgbClr val="75AAD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27BA5DA-E613-4D9F-BF71-753DF49FE8FE}"/>
              </a:ext>
            </a:extLst>
          </p:cNvPr>
          <p:cNvSpPr txBox="1"/>
          <p:nvPr/>
        </p:nvSpPr>
        <p:spPr>
          <a:xfrm>
            <a:off x="11023893" y="1202320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&lt;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B5262E9-31AE-4170-8831-B47E1EABA3E4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</a:t>
            </a:r>
            <a:endParaRPr lang="zh-TW" altLang="en-US" sz="20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F744B04-6745-4587-8A11-7221400460E0}"/>
              </a:ext>
            </a:extLst>
          </p:cNvPr>
          <p:cNvSpPr txBox="1"/>
          <p:nvPr/>
        </p:nvSpPr>
        <p:spPr>
          <a:xfrm>
            <a:off x="338525" y="1535360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FC7AB58-0644-43CC-81BC-FA76B90B7F5F}"/>
              </a:ext>
            </a:extLst>
          </p:cNvPr>
          <p:cNvSpPr txBox="1"/>
          <p:nvPr/>
        </p:nvSpPr>
        <p:spPr>
          <a:xfrm>
            <a:off x="11468175" y="12587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末端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063D92C-DBDA-42BA-BC77-48D788D4DCC6}"/>
              </a:ext>
            </a:extLst>
          </p:cNvPr>
          <p:cNvSpPr txBox="1"/>
          <p:nvPr/>
        </p:nvSpPr>
        <p:spPr>
          <a:xfrm>
            <a:off x="10260804" y="786969"/>
            <a:ext cx="11921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i="0" dirty="0">
                <a:solidFill>
                  <a:srgbClr val="7F7F7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移除</a:t>
            </a:r>
            <a:endParaRPr lang="zh-TW" altLang="en-US" sz="1200" b="1" dirty="0">
              <a:solidFill>
                <a:srgbClr val="7F7F7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04BF8C6-523A-4793-9BAF-8CE51775D915}"/>
              </a:ext>
            </a:extLst>
          </p:cNvPr>
          <p:cNvSpPr txBox="1"/>
          <p:nvPr/>
        </p:nvSpPr>
        <p:spPr>
          <a:xfrm>
            <a:off x="9584258" y="1122009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最遠點</a:t>
            </a:r>
            <a:endParaRPr lang="zh-TW" altLang="en-US" sz="1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38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A506CA2A-79B3-4DE6-A679-70C31F15D20B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flipH="1">
            <a:off x="3980532" y="2229172"/>
            <a:ext cx="3350190" cy="1629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ECC2CBD-E4DC-42B4-AC7B-DAC10332CEEC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0BA8F0C-AADA-41F0-8D82-E5C469215771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9875520" y="783765"/>
            <a:ext cx="2259006" cy="22044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2C18CF2-0331-4C47-9720-3D8856E0BBCA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</a:t>
            </a:r>
            <a:endParaRPr lang="zh-TW" altLang="en-US" sz="20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4C089E1-6B9E-4BF9-94D6-27BB67E544E7}"/>
              </a:ext>
            </a:extLst>
          </p:cNvPr>
          <p:cNvSpPr txBox="1"/>
          <p:nvPr/>
        </p:nvSpPr>
        <p:spPr>
          <a:xfrm>
            <a:off x="338525" y="1535360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97C705-97FE-4496-9471-3D06A8AAD882}"/>
              </a:ext>
            </a:extLst>
          </p:cNvPr>
          <p:cNvSpPr txBox="1"/>
          <p:nvPr/>
        </p:nvSpPr>
        <p:spPr>
          <a:xfrm>
            <a:off x="11468175" y="12587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末端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79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7A9DAE9-CD8B-4974-AA6A-81DC9E44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2205"/>
            <a:ext cx="6295291" cy="193161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7757879-196F-44C1-AEBB-BCAB45B1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607374"/>
            <a:ext cx="6448228" cy="23066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845C8F9-F4B9-4203-8F74-915A1E120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8296" y="1699260"/>
            <a:ext cx="6459368" cy="23106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C2346A-9364-410E-813F-CB9A13EC4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322" y="1708368"/>
            <a:ext cx="6433906" cy="230151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7798B32-DE46-4CFC-BA21-F01548A83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96769" y="4018987"/>
            <a:ext cx="6493397" cy="232279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1EEB920-62BF-4EF4-A607-80E87659C2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3627" y="4054452"/>
            <a:ext cx="6444351" cy="230524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BF01342-D899-4CC0-B8F0-DA32EBA598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81453" y="6404272"/>
            <a:ext cx="6493394" cy="232279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E4110A7-21A3-475B-BBEC-E61B9CF511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3489" y="6398824"/>
            <a:ext cx="6564626" cy="23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5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579FC30-3450-4340-BDEC-5DDBEF538D68}"/>
              </a:ext>
            </a:extLst>
          </p:cNvPr>
          <p:cNvSpPr/>
          <p:nvPr/>
        </p:nvSpPr>
        <p:spPr>
          <a:xfrm>
            <a:off x="1727199" y="3266051"/>
            <a:ext cx="162560" cy="162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398ECE7-14D3-41DA-BBDF-07F83BA9E0F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136779" y="2223702"/>
            <a:ext cx="614226" cy="10661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E6B1B1A-C0AC-4912-8FD9-35DC9FF4DC9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89759" y="3347331"/>
            <a:ext cx="1928213" cy="51147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4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4" idx="6"/>
            <a:endCxn id="36" idx="3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401469" y="312840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1993752" y="2821975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&lt;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F28574-6F16-4528-9D4A-BEA82BB0DB66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AAB4A5FD-43B9-41CE-B386-31D7C60457FF}"/>
              </a:ext>
            </a:extLst>
          </p:cNvPr>
          <p:cNvCxnSpPr>
            <a:cxnSpLocks/>
            <a:stCxn id="22" idx="2"/>
            <a:endCxn id="6" idx="4"/>
          </p:cNvCxnSpPr>
          <p:nvPr/>
        </p:nvCxnSpPr>
        <p:spPr>
          <a:xfrm rot="5400000">
            <a:off x="1970577" y="3121543"/>
            <a:ext cx="144971" cy="469165"/>
          </a:xfrm>
          <a:prstGeom prst="curvedConnector3">
            <a:avLst>
              <a:gd name="adj1" fmla="val 257687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0920107-36E9-4CD9-A055-34CB04AC048F}"/>
              </a:ext>
            </a:extLst>
          </p:cNvPr>
          <p:cNvSpPr txBox="1"/>
          <p:nvPr/>
        </p:nvSpPr>
        <p:spPr>
          <a:xfrm>
            <a:off x="1444470" y="3623303"/>
            <a:ext cx="1447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DISCARD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B3CD5306-C010-4139-89A6-6D9CE43275E3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D30A6AF4-7D6D-4933-8C20-2685E7D24EAA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2E8F0A6-E091-4C38-A616-F93AD23A7BB2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0FC9BD41-7B12-443A-BBC6-C46EA2CFF11D}"/>
              </a:ext>
            </a:extLst>
          </p:cNvPr>
          <p:cNvCxnSpPr>
            <a:cxnSpLocks/>
            <a:stCxn id="36" idx="7"/>
            <a:endCxn id="39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461B2B0F-51C4-462A-9AFA-B961FE359B4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6115799-0824-4A4D-A12A-B72CFAA1988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808479" y="2740695"/>
            <a:ext cx="359816" cy="525356"/>
          </a:xfrm>
          <a:prstGeom prst="line">
            <a:avLst/>
          </a:prstGeom>
          <a:ln w="19050">
            <a:solidFill>
              <a:srgbClr val="75AAD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C19868-449F-4672-8CAB-A9C5193D6E0A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zh-TW" altLang="en-US" sz="2000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692B724-4CB2-4D7A-9970-33122E8E9960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54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44" idx="2"/>
            <a:endCxn id="7" idx="6"/>
          </p:cNvCxnSpPr>
          <p:nvPr/>
        </p:nvCxnSpPr>
        <p:spPr>
          <a:xfrm flipH="1">
            <a:off x="3980532" y="726291"/>
            <a:ext cx="8130188" cy="3132516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9712960" y="2906931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8992465" y="2209412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&gt;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F28574-6F16-4528-9D4A-BEA82BB0DB66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AAB4A5FD-43B9-41CE-B386-31D7C60457FF}"/>
              </a:ext>
            </a:extLst>
          </p:cNvPr>
          <p:cNvCxnSpPr>
            <a:cxnSpLocks/>
            <a:stCxn id="22" idx="1"/>
            <a:endCxn id="37" idx="3"/>
          </p:cNvCxnSpPr>
          <p:nvPr/>
        </p:nvCxnSpPr>
        <p:spPr>
          <a:xfrm rot="10800000" flipH="1" flipV="1">
            <a:off x="8992464" y="2440245"/>
            <a:ext cx="744301" cy="605440"/>
          </a:xfrm>
          <a:prstGeom prst="curvedConnector4">
            <a:avLst>
              <a:gd name="adj1" fmla="val -30713"/>
              <a:gd name="adj2" fmla="val 14169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0920107-36E9-4CD9-A055-34CB04AC048F}"/>
              </a:ext>
            </a:extLst>
          </p:cNvPr>
          <p:cNvSpPr txBox="1"/>
          <p:nvPr/>
        </p:nvSpPr>
        <p:spPr>
          <a:xfrm>
            <a:off x="8265310" y="3240289"/>
            <a:ext cx="1447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2C88A048-641D-41A0-921C-4416771855D9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7DA4D61-C207-4A18-9AF8-9A632156DCBC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3A5E6164-2F06-4992-B746-9E509732E45F}"/>
              </a:ext>
            </a:extLst>
          </p:cNvPr>
          <p:cNvCxnSpPr>
            <a:cxnSpLocks/>
            <a:stCxn id="41" idx="7"/>
            <a:endCxn id="44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>
            <a:extLst>
              <a:ext uri="{FF2B5EF4-FFF2-40B4-BE49-F238E27FC236}">
                <a16:creationId xmlns:a16="http://schemas.microsoft.com/office/drawing/2014/main" id="{471539CA-2D64-46A2-82E4-367E140A43BA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FCFBD0C8-B62B-4779-8E4A-637E1AF1EBD0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9364614" y="1854115"/>
            <a:ext cx="372152" cy="1076622"/>
          </a:xfrm>
          <a:prstGeom prst="line">
            <a:avLst/>
          </a:prstGeom>
          <a:ln w="19050">
            <a:solidFill>
              <a:srgbClr val="75AAD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6B05BAE1-B3D9-45E2-9CC8-974F95710684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7B1CFB7-1685-4D63-A9B8-018FFD06C5DD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endParaRPr lang="zh-TW" altLang="en-US" sz="2000" b="1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023865E-D59D-4006-8B39-AE00A028DF17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21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37" idx="3"/>
            <a:endCxn id="7" idx="6"/>
          </p:cNvCxnSpPr>
          <p:nvPr/>
        </p:nvCxnSpPr>
        <p:spPr>
          <a:xfrm flipH="1">
            <a:off x="3980532" y="3045685"/>
            <a:ext cx="5756234" cy="813122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6021826" y="1758026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7511752" y="2607826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&gt;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F28574-6F16-4528-9D4A-BEA82BB0DB66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AAB4A5FD-43B9-41CE-B386-31D7C60457FF}"/>
              </a:ext>
            </a:extLst>
          </p:cNvPr>
          <p:cNvCxnSpPr>
            <a:cxnSpLocks/>
            <a:stCxn id="22" idx="3"/>
            <a:endCxn id="9" idx="7"/>
          </p:cNvCxnSpPr>
          <p:nvPr/>
        </p:nvCxnSpPr>
        <p:spPr>
          <a:xfrm flipH="1" flipV="1">
            <a:off x="7445670" y="2114224"/>
            <a:ext cx="633866" cy="724435"/>
          </a:xfrm>
          <a:prstGeom prst="curvedConnector4">
            <a:avLst>
              <a:gd name="adj1" fmla="val -36064"/>
              <a:gd name="adj2" fmla="val 1348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0920107-36E9-4CD9-A055-34CB04AC048F}"/>
              </a:ext>
            </a:extLst>
          </p:cNvPr>
          <p:cNvSpPr txBox="1"/>
          <p:nvPr/>
        </p:nvSpPr>
        <p:spPr>
          <a:xfrm>
            <a:off x="7388196" y="1423228"/>
            <a:ext cx="1447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09F291E-FF68-46A5-8BAF-AEBCD9087A8F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54547AF-B216-4250-B0E4-EBA43DC7F394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C10F7BF-2A42-4310-80B6-760740550EAC}"/>
              </a:ext>
            </a:extLst>
          </p:cNvPr>
          <p:cNvCxnSpPr>
            <a:cxnSpLocks/>
            <a:stCxn id="28" idx="7"/>
            <a:endCxn id="32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B9FE2C0-0A7F-4EF3-BF5D-B7351B33028E}"/>
              </a:ext>
            </a:extLst>
          </p:cNvPr>
          <p:cNvCxnSpPr>
            <a:cxnSpLocks/>
            <a:endCxn id="9" idx="4"/>
          </p:cNvCxnSpPr>
          <p:nvPr/>
        </p:nvCxnSpPr>
        <p:spPr>
          <a:xfrm flipH="1" flipV="1">
            <a:off x="7388196" y="2252978"/>
            <a:ext cx="174020" cy="1115618"/>
          </a:xfrm>
          <a:prstGeom prst="line">
            <a:avLst/>
          </a:prstGeom>
          <a:ln w="19050">
            <a:solidFill>
              <a:srgbClr val="75AAD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474626D-DCF6-4D8B-8985-DE6EF92C6D88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8D5D458-F536-4A8E-86BC-1F5C65099626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endParaRPr lang="zh-TW" altLang="en-US" sz="20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C17FEF5-7740-40F7-A56D-162809CBA7A0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65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flipH="1">
            <a:off x="3980532" y="2229172"/>
            <a:ext cx="3350190" cy="1629635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5870729" y="3264141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5616602" y="2829827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&lt;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F28574-6F16-4528-9D4A-BEA82BB0DB66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09F291E-FF68-46A5-8BAF-AEBCD9087A8F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54547AF-B216-4250-B0E4-EBA43DC7F394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C10F7BF-2A42-4310-80B6-760740550EAC}"/>
              </a:ext>
            </a:extLst>
          </p:cNvPr>
          <p:cNvCxnSpPr>
            <a:cxnSpLocks/>
            <a:stCxn id="28" idx="7"/>
            <a:endCxn id="32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586E8E0-DD6C-4BE0-84CA-C171C785BEAD}"/>
              </a:ext>
            </a:extLst>
          </p:cNvPr>
          <p:cNvSpPr txBox="1"/>
          <p:nvPr/>
        </p:nvSpPr>
        <p:spPr>
          <a:xfrm>
            <a:off x="5228624" y="3679213"/>
            <a:ext cx="1447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DISCARD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2EB7B47-A5C7-47E7-89A8-E5EB267A2B2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623560" y="3078480"/>
            <a:ext cx="145444" cy="277740"/>
          </a:xfrm>
          <a:prstGeom prst="line">
            <a:avLst/>
          </a:prstGeom>
          <a:ln w="19050">
            <a:solidFill>
              <a:srgbClr val="75AAD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ECC2CBD-E4DC-42B4-AC7B-DAC10332CEEC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55901DA-8FE5-4969-8688-4F1273385B2A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endParaRPr lang="zh-TW" altLang="en-US" sz="20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65E0752-9933-4C6C-8687-7D477076263C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2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flipH="1">
            <a:off x="3980532" y="2229172"/>
            <a:ext cx="3350190" cy="1629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9851714" y="2809350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F28574-6F16-4528-9D4A-BEA82BB0DB66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09F291E-FF68-46A5-8BAF-AEBCD9087A8F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54547AF-B216-4250-B0E4-EBA43DC7F394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C10F7BF-2A42-4310-80B6-760740550EAC}"/>
              </a:ext>
            </a:extLst>
          </p:cNvPr>
          <p:cNvCxnSpPr>
            <a:cxnSpLocks/>
            <a:stCxn id="28" idx="7"/>
            <a:endCxn id="32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ECC2CBD-E4DC-42B4-AC7B-DAC10332CEEC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3C3CFD5-D046-4BE8-9402-5E0E1776BAD4}"/>
              </a:ext>
            </a:extLst>
          </p:cNvPr>
          <p:cNvCxnSpPr>
            <a:cxnSpLocks/>
            <a:stCxn id="32" idx="2"/>
            <a:endCxn id="9" idx="7"/>
          </p:cNvCxnSpPr>
          <p:nvPr/>
        </p:nvCxnSpPr>
        <p:spPr>
          <a:xfrm flipH="1">
            <a:off x="7445670" y="726291"/>
            <a:ext cx="4665050" cy="1387933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B5F4C55D-8B6A-477F-AAEF-97D85841E242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9397689" y="1568012"/>
            <a:ext cx="396551" cy="1338919"/>
          </a:xfrm>
          <a:prstGeom prst="line">
            <a:avLst/>
          </a:prstGeom>
          <a:ln w="19050">
            <a:solidFill>
              <a:srgbClr val="75AAD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5454CAB-E375-41A7-8AAC-8907A4D57E52}"/>
              </a:ext>
            </a:extLst>
          </p:cNvPr>
          <p:cNvSpPr txBox="1"/>
          <p:nvPr/>
        </p:nvSpPr>
        <p:spPr>
          <a:xfrm>
            <a:off x="8975043" y="1935395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&gt;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cxnSp>
        <p:nvCxnSpPr>
          <p:cNvPr id="38" name="接點: 弧形 37">
            <a:extLst>
              <a:ext uri="{FF2B5EF4-FFF2-40B4-BE49-F238E27FC236}">
                <a16:creationId xmlns:a16="http://schemas.microsoft.com/office/drawing/2014/main" id="{73A8C536-C51A-4D6E-B1BC-A2F8E81FF03B}"/>
              </a:ext>
            </a:extLst>
          </p:cNvPr>
          <p:cNvCxnSpPr>
            <a:cxnSpLocks/>
            <a:stCxn id="36" idx="1"/>
            <a:endCxn id="37" idx="3"/>
          </p:cNvCxnSpPr>
          <p:nvPr/>
        </p:nvCxnSpPr>
        <p:spPr>
          <a:xfrm rot="10800000" flipH="1" flipV="1">
            <a:off x="8975042" y="2166227"/>
            <a:ext cx="761723" cy="879457"/>
          </a:xfrm>
          <a:prstGeom prst="curvedConnector4">
            <a:avLst>
              <a:gd name="adj1" fmla="val -30011"/>
              <a:gd name="adj2" fmla="val 1287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B041E07-F369-4557-B45A-1D272A80AFFD}"/>
              </a:ext>
            </a:extLst>
          </p:cNvPr>
          <p:cNvSpPr txBox="1"/>
          <p:nvPr/>
        </p:nvSpPr>
        <p:spPr>
          <a:xfrm>
            <a:off x="8289115" y="3242054"/>
            <a:ext cx="1447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FFBC828-9070-4238-AAF1-F4ECF46579BC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</a:t>
            </a:r>
            <a:endParaRPr lang="zh-TW" altLang="en-US" sz="20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F26DA3E-E573-46A9-B9B0-14CC9C0F59D1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15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flipH="1">
            <a:off x="3980532" y="2229172"/>
            <a:ext cx="3350190" cy="1629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9564649" y="1010829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F28574-6F16-4528-9D4A-BEA82BB0DB66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09F291E-FF68-46A5-8BAF-AEBCD9087A8F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54547AF-B216-4250-B0E4-EBA43DC7F394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C10F7BF-2A42-4310-80B6-760740550EAC}"/>
              </a:ext>
            </a:extLst>
          </p:cNvPr>
          <p:cNvCxnSpPr>
            <a:cxnSpLocks/>
            <a:stCxn id="28" idx="7"/>
            <a:endCxn id="32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ECC2CBD-E4DC-42B4-AC7B-DAC10332CEEC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0BA8F0C-AADA-41F0-8D82-E5C469215771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9875520" y="783765"/>
            <a:ext cx="2259006" cy="2204446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B929929-E395-453B-85B9-53FC99FAC055}"/>
              </a:ext>
            </a:extLst>
          </p:cNvPr>
          <p:cNvCxnSpPr>
            <a:cxnSpLocks/>
            <a:endCxn id="28" idx="5"/>
          </p:cNvCxnSpPr>
          <p:nvPr/>
        </p:nvCxnSpPr>
        <p:spPr>
          <a:xfrm flipH="1" flipV="1">
            <a:off x="11012299" y="1410316"/>
            <a:ext cx="173861" cy="212967"/>
          </a:xfrm>
          <a:prstGeom prst="line">
            <a:avLst/>
          </a:prstGeom>
          <a:ln w="19050">
            <a:solidFill>
              <a:srgbClr val="75AAD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27BA5DA-E613-4D9F-BF71-753DF49FE8FE}"/>
              </a:ext>
            </a:extLst>
          </p:cNvPr>
          <p:cNvSpPr txBox="1"/>
          <p:nvPr/>
        </p:nvSpPr>
        <p:spPr>
          <a:xfrm>
            <a:off x="11074205" y="1161618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&lt;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50F9889-CB5A-4385-9093-2AA672671B3B}"/>
              </a:ext>
            </a:extLst>
          </p:cNvPr>
          <p:cNvSpPr txBox="1"/>
          <p:nvPr/>
        </p:nvSpPr>
        <p:spPr>
          <a:xfrm>
            <a:off x="9925267" y="721695"/>
            <a:ext cx="1447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DISCARD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B5262E9-31AE-4170-8831-B47E1EABA3E4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</a:t>
            </a:r>
            <a:endParaRPr lang="zh-TW" altLang="en-US" sz="20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45F7DB7-2AB4-4E90-86D1-5AA594EFCC61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31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flipH="1">
            <a:off x="3980532" y="2229172"/>
            <a:ext cx="3350190" cy="1629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F28574-6F16-4528-9D4A-BEA82BB0DB66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54547AF-B216-4250-B0E4-EBA43DC7F394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ECC2CBD-E4DC-42B4-AC7B-DAC10332CEEC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0BA8F0C-AADA-41F0-8D82-E5C469215771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9875520" y="783765"/>
            <a:ext cx="2259006" cy="22044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2C18CF2-0331-4C47-9720-3D8856E0BBCA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9</a:t>
            </a:r>
            <a:endParaRPr lang="zh-TW" altLang="en-US" sz="2000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506CA2A-79B3-4DE6-A679-70C31F15D20B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96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140</Words>
  <Application>Microsoft Office PowerPoint</Application>
  <PresentationFormat>寬螢幕</PresentationFormat>
  <Paragraphs>90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</dc:creator>
  <cp:lastModifiedBy>家榮 葉</cp:lastModifiedBy>
  <cp:revision>13</cp:revision>
  <dcterms:created xsi:type="dcterms:W3CDTF">2021-02-07T15:58:09Z</dcterms:created>
  <dcterms:modified xsi:type="dcterms:W3CDTF">2022-10-15T20:11:57Z</dcterms:modified>
</cp:coreProperties>
</file>