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AADB"/>
    <a:srgbClr val="74AADB"/>
    <a:srgbClr val="00206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66" d="100"/>
          <a:sy n="66" d="100"/>
        </p:scale>
        <p:origin x="126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E24E5-05C0-422D-9AB6-A2A56E74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092BF2-DED2-4BBA-B9FA-5C27EB45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EACEB5-99B3-4BAF-90EE-54EDA80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46BA-1B97-447B-BC46-BE2D3BB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9A6D3-A1AB-4E7D-A7B5-E96DA5B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DF0D-94C4-43FC-B64E-B0362EE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0B80D8-5830-40D1-B723-98CDA3A9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4FD7B-6B1A-438D-9425-213AD55C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D440-2153-4C0C-ACD1-91C03C6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E3144-59FB-411A-AAAD-4E045CF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64827B-635C-4C1D-9563-F1902572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54ECA-3342-424A-BE94-5FC3A4F2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3D2C6-3865-49C4-9F2F-A5F2050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C7A08-2DF7-4B67-934E-086FDAD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C914-BB29-4F70-B2FD-FE3A49B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005EE-DD77-4C64-90DE-DD10CEB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EE0FC-D6FC-49E5-80B2-08E15F30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25D9A-095F-4E6E-AC36-56D78137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70B15-BB5A-4049-971A-6F78969D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5E2FA-E398-40F4-B2D4-76238799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72D08-C1B1-48A4-AF37-BA5FF1B2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F1106-AADB-4AD9-BEAA-3836B402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7FD6C-0125-461B-B1F2-CC0FF57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D1A4D6-D6E3-4286-BB97-052ED41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FCA8D-A390-4DAB-87A7-FAC3899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2D08-A7DD-489E-98E2-935D3B14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D436E-8986-4A36-A517-FFC2A87E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F51A89-CEBC-4923-BEAC-D986C438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DDF64-CEDE-4B65-AEDD-3E326D4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38E8-F34A-459F-AF81-AA07BA26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46120-B318-4E97-885B-109FFFF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0AE14-4E28-4D7E-9548-9074A738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81DDB-2ABD-4C4C-8C02-9E3345F9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AD9D78-00E1-4A82-9097-33B76254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D702C0-EAAA-40CD-8692-01CF5F49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CD7712-6F8E-4420-98D1-1598B06C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18F13-77DF-474F-AF27-6E7931C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62815-9229-49B0-B4AA-0D56CBC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C8EF34-6C5F-4AFC-BEE1-7423C8D5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7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6C14-63A6-4B6B-B043-8335B62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D05BB1-5B41-4231-BA55-EEF4C41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4594B-84DF-450D-9B56-FD84C05C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84F8D-290B-446B-809E-E85E9D7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F5A72-1A51-45C8-80E3-1107056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D0D4BE-AB5D-48CE-9971-6C6AE12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DA8F7-1C4B-4CA5-B471-9E380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BEDA6-6E6D-42F0-9C6E-1F472F6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15715-93EB-49E4-B73C-6DC15D44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D28B1B-1CDA-48AB-A273-16E26FD3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EE447-9D52-4AC4-AE78-0E112E08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9BE37-B1B0-406C-BF58-C52A8A0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4B6DF-5720-44C0-AF73-21853FD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DF64F-F922-4783-9161-0046271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B9EC3D-6637-4F56-8587-864ADEF5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0FDBF-4ED0-4389-9D73-27444685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A8753-656A-473E-9F99-33121CB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935C8-C108-4663-9119-50DDE40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C2CEC-D4E2-4545-8A92-B20506D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5E1127-8065-486E-9DEF-2EFDDA6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079159-ED57-4B11-86FF-4E43F7EF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3ED43-E21C-4803-9A76-1A58D9C0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5746F-2070-4026-AC33-6F6F157C1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2C667-CF1E-4D58-BA14-9B75070A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84D3C7-EB91-42BC-BD62-A4463D27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082430" y="605366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D771B4CA-A480-479B-9B6E-317938E6B741}"/>
              </a:ext>
            </a:extLst>
          </p:cNvPr>
          <p:cNvSpPr/>
          <p:nvPr/>
        </p:nvSpPr>
        <p:spPr>
          <a:xfrm>
            <a:off x="2143758" y="1564640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6D5E55-F91F-4405-A66A-5082EA7D2228}"/>
              </a:ext>
            </a:extLst>
          </p:cNvPr>
          <p:cNvSpPr txBox="1"/>
          <p:nvPr/>
        </p:nvSpPr>
        <p:spPr>
          <a:xfrm>
            <a:off x="839132" y="25761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0C7559-1687-46EB-A71D-E533E111155C}"/>
              </a:ext>
            </a:extLst>
          </p:cNvPr>
          <p:cNvSpPr txBox="1"/>
          <p:nvPr/>
        </p:nvSpPr>
        <p:spPr>
          <a:xfrm>
            <a:off x="1296333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6DA69E-6A07-4882-9484-846602736C61}"/>
              </a:ext>
            </a:extLst>
          </p:cNvPr>
          <p:cNvSpPr txBox="1"/>
          <p:nvPr/>
        </p:nvSpPr>
        <p:spPr>
          <a:xfrm>
            <a:off x="168710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0E2C32-9FBB-496D-81FE-E11208A1EE7A}"/>
              </a:ext>
            </a:extLst>
          </p:cNvPr>
          <p:cNvSpPr txBox="1"/>
          <p:nvPr/>
        </p:nvSpPr>
        <p:spPr>
          <a:xfrm>
            <a:off x="209154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9633C0-6078-4BCA-8708-FF4EDE76BC03}"/>
              </a:ext>
            </a:extLst>
          </p:cNvPr>
          <p:cNvSpPr txBox="1"/>
          <p:nvPr/>
        </p:nvSpPr>
        <p:spPr>
          <a:xfrm>
            <a:off x="2482291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F9E5DF-AC30-447D-9441-94D0F37F5C08}"/>
              </a:ext>
            </a:extLst>
          </p:cNvPr>
          <p:cNvSpPr txBox="1"/>
          <p:nvPr/>
        </p:nvSpPr>
        <p:spPr>
          <a:xfrm>
            <a:off x="284277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0F487-1D00-43B5-94F8-10B8919D60F0}"/>
              </a:ext>
            </a:extLst>
          </p:cNvPr>
          <p:cNvSpPr txBox="1"/>
          <p:nvPr/>
        </p:nvSpPr>
        <p:spPr>
          <a:xfrm>
            <a:off x="324722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BA6D77-0C31-4A7C-B12D-BA9D1F26CA6A}"/>
              </a:ext>
            </a:extLst>
          </p:cNvPr>
          <p:cNvSpPr txBox="1"/>
          <p:nvPr/>
        </p:nvSpPr>
        <p:spPr>
          <a:xfrm>
            <a:off x="795172" y="21784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239EB7-CAB7-4D2E-833D-233611DF243E}"/>
              </a:ext>
            </a:extLst>
          </p:cNvPr>
          <p:cNvSpPr txBox="1"/>
          <p:nvPr/>
        </p:nvSpPr>
        <p:spPr>
          <a:xfrm>
            <a:off x="795172" y="18357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D71400-1FCE-4B5B-B890-436BF0962B67}"/>
              </a:ext>
            </a:extLst>
          </p:cNvPr>
          <p:cNvSpPr txBox="1"/>
          <p:nvPr/>
        </p:nvSpPr>
        <p:spPr>
          <a:xfrm>
            <a:off x="795172" y="14800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D97FC-BA06-4DEB-82F3-526B8C55F594}"/>
              </a:ext>
            </a:extLst>
          </p:cNvPr>
          <p:cNvSpPr txBox="1"/>
          <p:nvPr/>
        </p:nvSpPr>
        <p:spPr>
          <a:xfrm>
            <a:off x="795172" y="11243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B6735-59B1-40C6-9EFE-25F4BC8A2E69}"/>
              </a:ext>
            </a:extLst>
          </p:cNvPr>
          <p:cNvSpPr txBox="1"/>
          <p:nvPr/>
        </p:nvSpPr>
        <p:spPr>
          <a:xfrm>
            <a:off x="795172" y="7950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92792E-4EE1-417D-9AA9-74AD83436DA3}"/>
              </a:ext>
            </a:extLst>
          </p:cNvPr>
          <p:cNvSpPr txBox="1"/>
          <p:nvPr/>
        </p:nvSpPr>
        <p:spPr>
          <a:xfrm>
            <a:off x="795172" y="4481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7EF3C98F-D2E5-454A-A374-6398689A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696066" y="604063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39" name="橢圓 38">
            <a:extLst>
              <a:ext uri="{FF2B5EF4-FFF2-40B4-BE49-F238E27FC236}">
                <a16:creationId xmlns:a16="http://schemas.microsoft.com/office/drawing/2014/main" id="{844BC8F7-71F2-40EC-A749-28D3BE7A14CA}"/>
              </a:ext>
            </a:extLst>
          </p:cNvPr>
          <p:cNvSpPr/>
          <p:nvPr/>
        </p:nvSpPr>
        <p:spPr>
          <a:xfrm>
            <a:off x="5758641" y="156540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5A2DEF-664B-499A-8469-A2F2120F6192}"/>
              </a:ext>
            </a:extLst>
          </p:cNvPr>
          <p:cNvSpPr txBox="1"/>
          <p:nvPr/>
        </p:nvSpPr>
        <p:spPr>
          <a:xfrm>
            <a:off x="4452768" y="257484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4478D0-013D-4821-9966-303C7F480F88}"/>
              </a:ext>
            </a:extLst>
          </p:cNvPr>
          <p:cNvSpPr txBox="1"/>
          <p:nvPr/>
        </p:nvSpPr>
        <p:spPr>
          <a:xfrm>
            <a:off x="4909969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B09CEE-CC4E-4000-9D2B-67453C28E31C}"/>
              </a:ext>
            </a:extLst>
          </p:cNvPr>
          <p:cNvSpPr txBox="1"/>
          <p:nvPr/>
        </p:nvSpPr>
        <p:spPr>
          <a:xfrm>
            <a:off x="530073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8E3B176-F20D-4ED6-8EF4-170FFF1DDB0F}"/>
              </a:ext>
            </a:extLst>
          </p:cNvPr>
          <p:cNvSpPr txBox="1"/>
          <p:nvPr/>
        </p:nvSpPr>
        <p:spPr>
          <a:xfrm>
            <a:off x="570518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346A2BA-6D48-4C0B-80A3-19BDACB6967C}"/>
              </a:ext>
            </a:extLst>
          </p:cNvPr>
          <p:cNvSpPr txBox="1"/>
          <p:nvPr/>
        </p:nvSpPr>
        <p:spPr>
          <a:xfrm>
            <a:off x="6095927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DEB988-F3D1-464B-9BA9-224F67AB8A95}"/>
              </a:ext>
            </a:extLst>
          </p:cNvPr>
          <p:cNvSpPr txBox="1"/>
          <p:nvPr/>
        </p:nvSpPr>
        <p:spPr>
          <a:xfrm>
            <a:off x="645641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31041C-05A7-40CD-B808-02CDCABCBF06}"/>
              </a:ext>
            </a:extLst>
          </p:cNvPr>
          <p:cNvSpPr txBox="1"/>
          <p:nvPr/>
        </p:nvSpPr>
        <p:spPr>
          <a:xfrm>
            <a:off x="686085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3CC9F-8B60-4B50-8337-9789D0F6BDA4}"/>
              </a:ext>
            </a:extLst>
          </p:cNvPr>
          <p:cNvSpPr txBox="1"/>
          <p:nvPr/>
        </p:nvSpPr>
        <p:spPr>
          <a:xfrm>
            <a:off x="4408808" y="217714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EA1993-359C-4825-9EA0-02DDA32278D7}"/>
              </a:ext>
            </a:extLst>
          </p:cNvPr>
          <p:cNvSpPr txBox="1"/>
          <p:nvPr/>
        </p:nvSpPr>
        <p:spPr>
          <a:xfrm>
            <a:off x="4408808" y="183442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35910D-3CB8-4CB6-9236-F437F055BB4B}"/>
              </a:ext>
            </a:extLst>
          </p:cNvPr>
          <p:cNvSpPr txBox="1"/>
          <p:nvPr/>
        </p:nvSpPr>
        <p:spPr>
          <a:xfrm>
            <a:off x="4408808" y="147874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1034435-4B50-4994-8E23-878D971D62F8}"/>
              </a:ext>
            </a:extLst>
          </p:cNvPr>
          <p:cNvSpPr txBox="1"/>
          <p:nvPr/>
        </p:nvSpPr>
        <p:spPr>
          <a:xfrm>
            <a:off x="4408808" y="11230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AFF44A2-CB04-446B-9F4A-765EF0361A70}"/>
              </a:ext>
            </a:extLst>
          </p:cNvPr>
          <p:cNvSpPr txBox="1"/>
          <p:nvPr/>
        </p:nvSpPr>
        <p:spPr>
          <a:xfrm>
            <a:off x="4408808" y="7937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B306B4B-5F34-45B4-B689-54C50455ABD8}"/>
              </a:ext>
            </a:extLst>
          </p:cNvPr>
          <p:cNvSpPr txBox="1"/>
          <p:nvPr/>
        </p:nvSpPr>
        <p:spPr>
          <a:xfrm>
            <a:off x="4408808" y="44688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3EFE88A-BF82-4D89-850D-433159EE8DE5}"/>
              </a:ext>
            </a:extLst>
          </p:cNvPr>
          <p:cNvSpPr/>
          <p:nvPr/>
        </p:nvSpPr>
        <p:spPr>
          <a:xfrm>
            <a:off x="5002307" y="121856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4BD898F6-E6C1-4C80-BDB8-A3C711CE824A}"/>
              </a:ext>
            </a:extLst>
          </p:cNvPr>
          <p:cNvSpPr/>
          <p:nvPr/>
        </p:nvSpPr>
        <p:spPr>
          <a:xfrm>
            <a:off x="6529265" y="85363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8CF6F71-AC84-47BD-BC8C-E3058F01C4C3}"/>
              </a:ext>
            </a:extLst>
          </p:cNvPr>
          <p:cNvCxnSpPr>
            <a:cxnSpLocks/>
          </p:cNvCxnSpPr>
          <p:nvPr/>
        </p:nvCxnSpPr>
        <p:spPr>
          <a:xfrm>
            <a:off x="5067629" y="1301113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A1176DE-617B-4C43-9CBE-8B1F4FB22A3C}"/>
              </a:ext>
            </a:extLst>
          </p:cNvPr>
          <p:cNvCxnSpPr>
            <a:cxnSpLocks/>
          </p:cNvCxnSpPr>
          <p:nvPr/>
        </p:nvCxnSpPr>
        <p:spPr>
          <a:xfrm flipV="1">
            <a:off x="5848811" y="936182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6671"/>
              </p:ext>
            </p:extLst>
          </p:nvPr>
        </p:nvGraphicFramePr>
        <p:xfrm>
          <a:off x="8610645" y="57872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10432070" y="843647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367347" y="254951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8824548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921531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961976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10010506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1037099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1077543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323387" y="215181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323387" y="18090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323387" y="145341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323387" y="10977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323387" y="7684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323387" y="4215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8899658" y="11914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10051023" y="223597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>
            <a:off x="8982208" y="1275779"/>
            <a:ext cx="406019" cy="69193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9376587" y="196946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8982208" y="936182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10133573" y="926372"/>
            <a:ext cx="381047" cy="139367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9294037" y="187398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6FB678C0-8BFE-4A7A-82FB-DCBDF25C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166347" y="3668068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2E7A5306-3A73-4D00-92B4-5520B5541782}"/>
              </a:ext>
            </a:extLst>
          </p:cNvPr>
          <p:cNvSpPr txBox="1"/>
          <p:nvPr/>
        </p:nvSpPr>
        <p:spPr>
          <a:xfrm>
            <a:off x="923049" y="56388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42B36C8-5B8B-4B2B-84FE-8450FBDB858E}"/>
              </a:ext>
            </a:extLst>
          </p:cNvPr>
          <p:cNvSpPr txBox="1"/>
          <p:nvPr/>
        </p:nvSpPr>
        <p:spPr>
          <a:xfrm>
            <a:off x="1380250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DA54FF5-A60B-49F8-A65B-8257BE33F70F}"/>
              </a:ext>
            </a:extLst>
          </p:cNvPr>
          <p:cNvSpPr txBox="1"/>
          <p:nvPr/>
        </p:nvSpPr>
        <p:spPr>
          <a:xfrm>
            <a:off x="177101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B378F8A-5BFC-429D-9637-F25ACF48B15A}"/>
              </a:ext>
            </a:extLst>
          </p:cNvPr>
          <p:cNvSpPr txBox="1"/>
          <p:nvPr/>
        </p:nvSpPr>
        <p:spPr>
          <a:xfrm>
            <a:off x="217546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60B2787-4D09-445B-BF2D-16B871096B30}"/>
              </a:ext>
            </a:extLst>
          </p:cNvPr>
          <p:cNvSpPr txBox="1"/>
          <p:nvPr/>
        </p:nvSpPr>
        <p:spPr>
          <a:xfrm>
            <a:off x="2566208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2B646AA-E26B-4612-97FD-970C1FDF506F}"/>
              </a:ext>
            </a:extLst>
          </p:cNvPr>
          <p:cNvSpPr txBox="1"/>
          <p:nvPr/>
        </p:nvSpPr>
        <p:spPr>
          <a:xfrm>
            <a:off x="292669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D717C8-CDC5-4124-967E-9BEEA6DB7E16}"/>
              </a:ext>
            </a:extLst>
          </p:cNvPr>
          <p:cNvSpPr txBox="1"/>
          <p:nvPr/>
        </p:nvSpPr>
        <p:spPr>
          <a:xfrm>
            <a:off x="333113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622468-C1D5-4E3B-BE87-844EFECDCB85}"/>
              </a:ext>
            </a:extLst>
          </p:cNvPr>
          <p:cNvSpPr txBox="1"/>
          <p:nvPr/>
        </p:nvSpPr>
        <p:spPr>
          <a:xfrm>
            <a:off x="879089" y="52411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352AD49-4149-4DC4-8BEC-5AD81CF53B26}"/>
              </a:ext>
            </a:extLst>
          </p:cNvPr>
          <p:cNvSpPr txBox="1"/>
          <p:nvPr/>
        </p:nvSpPr>
        <p:spPr>
          <a:xfrm>
            <a:off x="879089" y="48984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116A6E-F817-4886-A8E9-F29FE23CCF56}"/>
              </a:ext>
            </a:extLst>
          </p:cNvPr>
          <p:cNvSpPr txBox="1"/>
          <p:nvPr/>
        </p:nvSpPr>
        <p:spPr>
          <a:xfrm>
            <a:off x="879089" y="454275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FA34EFD-722F-4115-A511-D166A29F1F4A}"/>
              </a:ext>
            </a:extLst>
          </p:cNvPr>
          <p:cNvSpPr txBox="1"/>
          <p:nvPr/>
        </p:nvSpPr>
        <p:spPr>
          <a:xfrm>
            <a:off x="879089" y="41870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9412BC5-966E-41B2-A0D0-4277850027E0}"/>
              </a:ext>
            </a:extLst>
          </p:cNvPr>
          <p:cNvSpPr txBox="1"/>
          <p:nvPr/>
        </p:nvSpPr>
        <p:spPr>
          <a:xfrm>
            <a:off x="879089" y="38577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6C8F97A-DD29-41B6-BF6C-B8E77D0591BD}"/>
              </a:ext>
            </a:extLst>
          </p:cNvPr>
          <p:cNvSpPr txBox="1"/>
          <p:nvPr/>
        </p:nvSpPr>
        <p:spPr>
          <a:xfrm>
            <a:off x="879089" y="35108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A235B00D-577B-4894-87A6-16B982CC1BFD}"/>
              </a:ext>
            </a:extLst>
          </p:cNvPr>
          <p:cNvSpPr/>
          <p:nvPr/>
        </p:nvSpPr>
        <p:spPr>
          <a:xfrm>
            <a:off x="2964934" y="394044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3C1EABF-375B-4313-BB67-F5DE9D5B2DAF}"/>
              </a:ext>
            </a:extLst>
          </p:cNvPr>
          <p:cNvSpPr/>
          <p:nvPr/>
        </p:nvSpPr>
        <p:spPr>
          <a:xfrm>
            <a:off x="1445677" y="427380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9C36663-6722-434C-9F5C-3D4393D46C70}"/>
              </a:ext>
            </a:extLst>
          </p:cNvPr>
          <p:cNvSpPr/>
          <p:nvPr/>
        </p:nvSpPr>
        <p:spPr>
          <a:xfrm>
            <a:off x="2213704" y="532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FB41D26-34B1-4E09-AD64-A3663043ED2B}"/>
              </a:ext>
            </a:extLst>
          </p:cNvPr>
          <p:cNvSpPr/>
          <p:nvPr/>
        </p:nvSpPr>
        <p:spPr>
          <a:xfrm>
            <a:off x="2599463" y="495973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1" name="表格 4">
            <a:extLst>
              <a:ext uri="{FF2B5EF4-FFF2-40B4-BE49-F238E27FC236}">
                <a16:creationId xmlns:a16="http://schemas.microsoft.com/office/drawing/2014/main" id="{056DE8EC-A9C5-4714-BE22-B95E73286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758243" y="3706535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82" name="橢圓 81">
            <a:extLst>
              <a:ext uri="{FF2B5EF4-FFF2-40B4-BE49-F238E27FC236}">
                <a16:creationId xmlns:a16="http://schemas.microsoft.com/office/drawing/2014/main" id="{DAA4B47D-9AD8-4819-BDEE-14DEE844590D}"/>
              </a:ext>
            </a:extLst>
          </p:cNvPr>
          <p:cNvSpPr/>
          <p:nvPr/>
        </p:nvSpPr>
        <p:spPr>
          <a:xfrm>
            <a:off x="5820818" y="466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A0678E-C1B5-4608-97F7-6262201C8196}"/>
              </a:ext>
            </a:extLst>
          </p:cNvPr>
          <p:cNvSpPr txBox="1"/>
          <p:nvPr/>
        </p:nvSpPr>
        <p:spPr>
          <a:xfrm>
            <a:off x="4514945" y="56773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87E484A-0B6A-4689-B204-BD2DAE12EC8A}"/>
              </a:ext>
            </a:extLst>
          </p:cNvPr>
          <p:cNvSpPr txBox="1"/>
          <p:nvPr/>
        </p:nvSpPr>
        <p:spPr>
          <a:xfrm>
            <a:off x="4972146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80BDF40-497F-447B-96A3-C93BE4A792D7}"/>
              </a:ext>
            </a:extLst>
          </p:cNvPr>
          <p:cNvSpPr txBox="1"/>
          <p:nvPr/>
        </p:nvSpPr>
        <p:spPr>
          <a:xfrm>
            <a:off x="536291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C6D38A4-CF4F-4E96-B44B-6BE9BE0075D7}"/>
              </a:ext>
            </a:extLst>
          </p:cNvPr>
          <p:cNvSpPr txBox="1"/>
          <p:nvPr/>
        </p:nvSpPr>
        <p:spPr>
          <a:xfrm>
            <a:off x="576735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78EAAD1-2498-4420-8021-5AB4C51B2DDE}"/>
              </a:ext>
            </a:extLst>
          </p:cNvPr>
          <p:cNvSpPr txBox="1"/>
          <p:nvPr/>
        </p:nvSpPr>
        <p:spPr>
          <a:xfrm>
            <a:off x="6158104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8A294DE-8E30-4DB0-87B2-D3C17F217E00}"/>
              </a:ext>
            </a:extLst>
          </p:cNvPr>
          <p:cNvSpPr txBox="1"/>
          <p:nvPr/>
        </p:nvSpPr>
        <p:spPr>
          <a:xfrm>
            <a:off x="651858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3A9EDCB-1E89-4F91-AC21-05647E1BF4F7}"/>
              </a:ext>
            </a:extLst>
          </p:cNvPr>
          <p:cNvSpPr txBox="1"/>
          <p:nvPr/>
        </p:nvSpPr>
        <p:spPr>
          <a:xfrm>
            <a:off x="692303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D37E3B7-F96C-4667-86A4-5C48C26A0A98}"/>
              </a:ext>
            </a:extLst>
          </p:cNvPr>
          <p:cNvSpPr txBox="1"/>
          <p:nvPr/>
        </p:nvSpPr>
        <p:spPr>
          <a:xfrm>
            <a:off x="4470985" y="527961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D6F3D80-6496-4F1F-B6B8-F81B9F15EE49}"/>
              </a:ext>
            </a:extLst>
          </p:cNvPr>
          <p:cNvSpPr txBox="1"/>
          <p:nvPr/>
        </p:nvSpPr>
        <p:spPr>
          <a:xfrm>
            <a:off x="4470985" y="493689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8499A3A-E0B1-4607-B910-215DC6FFF048}"/>
              </a:ext>
            </a:extLst>
          </p:cNvPr>
          <p:cNvSpPr txBox="1"/>
          <p:nvPr/>
        </p:nvSpPr>
        <p:spPr>
          <a:xfrm>
            <a:off x="4470985" y="458122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FE0A571-81B2-4EC3-8F39-8494E8B7251D}"/>
              </a:ext>
            </a:extLst>
          </p:cNvPr>
          <p:cNvSpPr txBox="1"/>
          <p:nvPr/>
        </p:nvSpPr>
        <p:spPr>
          <a:xfrm>
            <a:off x="4470985" y="42255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BE3BFC67-ED0F-40BC-9DEE-208E4A46771F}"/>
              </a:ext>
            </a:extLst>
          </p:cNvPr>
          <p:cNvSpPr txBox="1"/>
          <p:nvPr/>
        </p:nvSpPr>
        <p:spPr>
          <a:xfrm>
            <a:off x="4470985" y="38962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A7669FE-9E29-496A-B73E-75D9FB035FD4}"/>
              </a:ext>
            </a:extLst>
          </p:cNvPr>
          <p:cNvSpPr txBox="1"/>
          <p:nvPr/>
        </p:nvSpPr>
        <p:spPr>
          <a:xfrm>
            <a:off x="4470985" y="354935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7B64D558-64D2-4631-ACC9-E272056FF3D7}"/>
              </a:ext>
            </a:extLst>
          </p:cNvPr>
          <p:cNvSpPr/>
          <p:nvPr/>
        </p:nvSpPr>
        <p:spPr>
          <a:xfrm>
            <a:off x="5064484" y="432103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44338B76-295F-4D52-9ADD-BF6857E86301}"/>
              </a:ext>
            </a:extLst>
          </p:cNvPr>
          <p:cNvSpPr/>
          <p:nvPr/>
        </p:nvSpPr>
        <p:spPr>
          <a:xfrm>
            <a:off x="6591442" y="39561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03F05E05-3682-441D-AA3B-E87F3BBC71D9}"/>
              </a:ext>
            </a:extLst>
          </p:cNvPr>
          <p:cNvCxnSpPr>
            <a:cxnSpLocks/>
          </p:cNvCxnSpPr>
          <p:nvPr/>
        </p:nvCxnSpPr>
        <p:spPr>
          <a:xfrm>
            <a:off x="5129806" y="4403585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B57747F-C825-4D9E-83ED-243B597623E9}"/>
              </a:ext>
            </a:extLst>
          </p:cNvPr>
          <p:cNvCxnSpPr>
            <a:cxnSpLocks/>
          </p:cNvCxnSpPr>
          <p:nvPr/>
        </p:nvCxnSpPr>
        <p:spPr>
          <a:xfrm flipV="1">
            <a:off x="5910988" y="4038654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B06FC8B6-09AE-4544-8990-FCA434552AA0}"/>
              </a:ext>
            </a:extLst>
          </p:cNvPr>
          <p:cNvCxnSpPr>
            <a:cxnSpLocks/>
          </p:cNvCxnSpPr>
          <p:nvPr/>
        </p:nvCxnSpPr>
        <p:spPr>
          <a:xfrm>
            <a:off x="5141552" y="5433996"/>
            <a:ext cx="7565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78A1C4C-92BF-4B70-B052-0F86D727B72F}"/>
              </a:ext>
            </a:extLst>
          </p:cNvPr>
          <p:cNvCxnSpPr>
            <a:cxnSpLocks/>
          </p:cNvCxnSpPr>
          <p:nvPr/>
        </p:nvCxnSpPr>
        <p:spPr>
          <a:xfrm flipV="1">
            <a:off x="5898089" y="4753994"/>
            <a:ext cx="764129" cy="66995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>
            <a:extLst>
              <a:ext uri="{FF2B5EF4-FFF2-40B4-BE49-F238E27FC236}">
                <a16:creationId xmlns:a16="http://schemas.microsoft.com/office/drawing/2014/main" id="{B66DA4DD-8CE2-48D2-A6B4-08FEFDACC398}"/>
              </a:ext>
            </a:extLst>
          </p:cNvPr>
          <p:cNvSpPr/>
          <p:nvPr/>
        </p:nvSpPr>
        <p:spPr>
          <a:xfrm>
            <a:off x="5802523" y="533946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4E44867F-090C-44C8-902E-4DAB0A7C905C}"/>
              </a:ext>
            </a:extLst>
          </p:cNvPr>
          <p:cNvSpPr/>
          <p:nvPr/>
        </p:nvSpPr>
        <p:spPr>
          <a:xfrm>
            <a:off x="5070613" y="534282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8FE32775-969F-4740-A3E6-29F5C9C19B3A}"/>
              </a:ext>
            </a:extLst>
          </p:cNvPr>
          <p:cNvSpPr/>
          <p:nvPr/>
        </p:nvSpPr>
        <p:spPr>
          <a:xfrm>
            <a:off x="6565744" y="465181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9" name="表格 4">
            <a:extLst>
              <a:ext uri="{FF2B5EF4-FFF2-40B4-BE49-F238E27FC236}">
                <a16:creationId xmlns:a16="http://schemas.microsoft.com/office/drawing/2014/main" id="{F958E9B8-93BE-4F9A-BE7D-3CFDBBBD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58458"/>
              </p:ext>
            </p:extLst>
          </p:nvPr>
        </p:nvGraphicFramePr>
        <p:xfrm>
          <a:off x="8654837" y="3739832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130" name="橢圓 129">
            <a:extLst>
              <a:ext uri="{FF2B5EF4-FFF2-40B4-BE49-F238E27FC236}">
                <a16:creationId xmlns:a16="http://schemas.microsoft.com/office/drawing/2014/main" id="{4259680D-DB17-41B6-808B-E6E054E5C48D}"/>
              </a:ext>
            </a:extLst>
          </p:cNvPr>
          <p:cNvSpPr/>
          <p:nvPr/>
        </p:nvSpPr>
        <p:spPr>
          <a:xfrm>
            <a:off x="10464023" y="39922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72660AE8-54D8-46E0-8545-EC4AEE19729B}"/>
              </a:ext>
            </a:extLst>
          </p:cNvPr>
          <p:cNvSpPr txBox="1"/>
          <p:nvPr/>
        </p:nvSpPr>
        <p:spPr>
          <a:xfrm>
            <a:off x="8411539" y="57106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3EB4435D-08A1-457F-AE7D-F153BE0C6357}"/>
              </a:ext>
            </a:extLst>
          </p:cNvPr>
          <p:cNvSpPr txBox="1"/>
          <p:nvPr/>
        </p:nvSpPr>
        <p:spPr>
          <a:xfrm>
            <a:off x="8868740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3284C6-FDE2-44D0-8234-29CCB4EB41C3}"/>
              </a:ext>
            </a:extLst>
          </p:cNvPr>
          <p:cNvSpPr txBox="1"/>
          <p:nvPr/>
        </p:nvSpPr>
        <p:spPr>
          <a:xfrm>
            <a:off x="925950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4035626-9743-4E0C-AE38-85F1BE13A8B9}"/>
              </a:ext>
            </a:extLst>
          </p:cNvPr>
          <p:cNvSpPr txBox="1"/>
          <p:nvPr/>
        </p:nvSpPr>
        <p:spPr>
          <a:xfrm>
            <a:off x="966395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0D6608B-BEE4-408D-B0F6-DE72E3ED8520}"/>
              </a:ext>
            </a:extLst>
          </p:cNvPr>
          <p:cNvSpPr txBox="1"/>
          <p:nvPr/>
        </p:nvSpPr>
        <p:spPr>
          <a:xfrm>
            <a:off x="10054698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3ACDAFF-9AFF-410B-B120-C534A83FC951}"/>
              </a:ext>
            </a:extLst>
          </p:cNvPr>
          <p:cNvSpPr txBox="1"/>
          <p:nvPr/>
        </p:nvSpPr>
        <p:spPr>
          <a:xfrm>
            <a:off x="1041518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99D3936C-FD7D-4B71-A818-8185806414A6}"/>
              </a:ext>
            </a:extLst>
          </p:cNvPr>
          <p:cNvSpPr txBox="1"/>
          <p:nvPr/>
        </p:nvSpPr>
        <p:spPr>
          <a:xfrm>
            <a:off x="1081962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88D781-304F-4E17-84A6-9B552879B84B}"/>
              </a:ext>
            </a:extLst>
          </p:cNvPr>
          <p:cNvSpPr txBox="1"/>
          <p:nvPr/>
        </p:nvSpPr>
        <p:spPr>
          <a:xfrm>
            <a:off x="8367579" y="531291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340B26A-5125-420D-84A3-E163A5C9A152}"/>
              </a:ext>
            </a:extLst>
          </p:cNvPr>
          <p:cNvSpPr txBox="1"/>
          <p:nvPr/>
        </p:nvSpPr>
        <p:spPr>
          <a:xfrm>
            <a:off x="8367579" y="497019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9A619CCE-5F86-41FF-89DF-054C997FFC57}"/>
              </a:ext>
            </a:extLst>
          </p:cNvPr>
          <p:cNvSpPr txBox="1"/>
          <p:nvPr/>
        </p:nvSpPr>
        <p:spPr>
          <a:xfrm>
            <a:off x="8367579" y="461451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1F911273-E98B-49E1-BBBE-8BC760D7A40C}"/>
              </a:ext>
            </a:extLst>
          </p:cNvPr>
          <p:cNvSpPr txBox="1"/>
          <p:nvPr/>
        </p:nvSpPr>
        <p:spPr>
          <a:xfrm>
            <a:off x="8367579" y="42588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62A48005-75A1-460F-AA3E-215ADD651780}"/>
              </a:ext>
            </a:extLst>
          </p:cNvPr>
          <p:cNvSpPr txBox="1"/>
          <p:nvPr/>
        </p:nvSpPr>
        <p:spPr>
          <a:xfrm>
            <a:off x="8367579" y="39295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E944726-8D01-472F-9184-3B5021230A3C}"/>
              </a:ext>
            </a:extLst>
          </p:cNvPr>
          <p:cNvSpPr txBox="1"/>
          <p:nvPr/>
        </p:nvSpPr>
        <p:spPr>
          <a:xfrm>
            <a:off x="8367579" y="358265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FD1D5913-9CE8-4C05-A4EC-95E515E8FAAC}"/>
              </a:ext>
            </a:extLst>
          </p:cNvPr>
          <p:cNvSpPr/>
          <p:nvPr/>
        </p:nvSpPr>
        <p:spPr>
          <a:xfrm>
            <a:off x="8943850" y="43525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5B367242-6BC8-498B-B823-D5DEB8EE6AA0}"/>
              </a:ext>
            </a:extLst>
          </p:cNvPr>
          <p:cNvSpPr/>
          <p:nvPr/>
        </p:nvSpPr>
        <p:spPr>
          <a:xfrm>
            <a:off x="10095215" y="53970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A0E8B23E-AD9A-4E29-B316-BF88B04132DF}"/>
              </a:ext>
            </a:extLst>
          </p:cNvPr>
          <p:cNvCxnSpPr>
            <a:cxnSpLocks/>
          </p:cNvCxnSpPr>
          <p:nvPr/>
        </p:nvCxnSpPr>
        <p:spPr>
          <a:xfrm flipV="1">
            <a:off x="9026400" y="3726819"/>
            <a:ext cx="369808" cy="71006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412687B-513E-450A-8CC2-A2E2F7EA2A65}"/>
              </a:ext>
            </a:extLst>
          </p:cNvPr>
          <p:cNvCxnSpPr>
            <a:cxnSpLocks/>
          </p:cNvCxnSpPr>
          <p:nvPr/>
        </p:nvCxnSpPr>
        <p:spPr>
          <a:xfrm>
            <a:off x="9026400" y="5479625"/>
            <a:ext cx="1152745" cy="152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9A73278-12F2-4A27-9C15-D7BC90CB61E9}"/>
              </a:ext>
            </a:extLst>
          </p:cNvPr>
          <p:cNvCxnSpPr>
            <a:cxnSpLocks/>
          </p:cNvCxnSpPr>
          <p:nvPr/>
        </p:nvCxnSpPr>
        <p:spPr>
          <a:xfrm flipV="1">
            <a:off x="9026400" y="4097285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A5F4C7E-B7CA-4DF6-A253-8187D4F0F4E8}"/>
              </a:ext>
            </a:extLst>
          </p:cNvPr>
          <p:cNvCxnSpPr>
            <a:cxnSpLocks/>
          </p:cNvCxnSpPr>
          <p:nvPr/>
        </p:nvCxnSpPr>
        <p:spPr>
          <a:xfrm flipH="1">
            <a:off x="10177767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橢圓 149">
            <a:extLst>
              <a:ext uri="{FF2B5EF4-FFF2-40B4-BE49-F238E27FC236}">
                <a16:creationId xmlns:a16="http://schemas.microsoft.com/office/drawing/2014/main" id="{5F3D33DC-2FAA-468C-B2D3-6FEDD8BE353F}"/>
              </a:ext>
            </a:extLst>
          </p:cNvPr>
          <p:cNvSpPr/>
          <p:nvPr/>
        </p:nvSpPr>
        <p:spPr>
          <a:xfrm>
            <a:off x="8943849" y="539366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046C1E3-AF2E-42B5-9A56-37A5B795C8A1}"/>
              </a:ext>
            </a:extLst>
          </p:cNvPr>
          <p:cNvCxnSpPr>
            <a:cxnSpLocks/>
          </p:cNvCxnSpPr>
          <p:nvPr/>
        </p:nvCxnSpPr>
        <p:spPr>
          <a:xfrm flipH="1" flipV="1">
            <a:off x="9411823" y="3739832"/>
            <a:ext cx="1140709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extLst>
              <a:ext uri="{FF2B5EF4-FFF2-40B4-BE49-F238E27FC236}">
                <a16:creationId xmlns:a16="http://schemas.microsoft.com/office/drawing/2014/main" id="{7DCD6FE5-B7CA-4E32-BB04-25E2A57C745B}"/>
              </a:ext>
            </a:extLst>
          </p:cNvPr>
          <p:cNvSpPr/>
          <p:nvPr/>
        </p:nvSpPr>
        <p:spPr>
          <a:xfrm>
            <a:off x="9322993" y="36645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C08BD5A6-E6CE-4BDD-8452-869C7C5C24DD}"/>
              </a:ext>
            </a:extLst>
          </p:cNvPr>
          <p:cNvCxnSpPr>
            <a:cxnSpLocks/>
          </p:cNvCxnSpPr>
          <p:nvPr/>
        </p:nvCxnSpPr>
        <p:spPr>
          <a:xfrm flipH="1" flipV="1">
            <a:off x="10177765" y="4423811"/>
            <a:ext cx="419405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2E601914-3B6B-49D9-B43A-A5CA5B5A9843}"/>
              </a:ext>
            </a:extLst>
          </p:cNvPr>
          <p:cNvCxnSpPr>
            <a:cxnSpLocks/>
          </p:cNvCxnSpPr>
          <p:nvPr/>
        </p:nvCxnSpPr>
        <p:spPr>
          <a:xfrm flipH="1">
            <a:off x="9026402" y="4403585"/>
            <a:ext cx="1151363" cy="10893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A1971919-173D-44CB-B052-D357DD97A235}"/>
              </a:ext>
            </a:extLst>
          </p:cNvPr>
          <p:cNvCxnSpPr>
            <a:cxnSpLocks/>
          </p:cNvCxnSpPr>
          <p:nvPr/>
        </p:nvCxnSpPr>
        <p:spPr>
          <a:xfrm flipH="1">
            <a:off x="10177764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橢圓 161">
            <a:extLst>
              <a:ext uri="{FF2B5EF4-FFF2-40B4-BE49-F238E27FC236}">
                <a16:creationId xmlns:a16="http://schemas.microsoft.com/office/drawing/2014/main" id="{A5F1F738-F090-44D0-97EC-BA5FCEBDA522}"/>
              </a:ext>
            </a:extLst>
          </p:cNvPr>
          <p:cNvSpPr/>
          <p:nvPr/>
        </p:nvSpPr>
        <p:spPr>
          <a:xfrm>
            <a:off x="10502436" y="468641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F2B02045-9ECE-4614-833A-B6D5936FCE06}"/>
              </a:ext>
            </a:extLst>
          </p:cNvPr>
          <p:cNvSpPr/>
          <p:nvPr/>
        </p:nvSpPr>
        <p:spPr>
          <a:xfrm>
            <a:off x="10089571" y="435453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0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4">
            <a:extLst>
              <a:ext uri="{FF2B5EF4-FFF2-40B4-BE49-F238E27FC236}">
                <a16:creationId xmlns:a16="http://schemas.microsoft.com/office/drawing/2014/main" id="{C21B6747-B03A-49BB-869D-933AB3A5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83363"/>
              </p:ext>
            </p:extLst>
          </p:nvPr>
        </p:nvGraphicFramePr>
        <p:xfrm>
          <a:off x="5266193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BC65A0D-5947-4497-86DC-986128481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3758"/>
              </p:ext>
            </p:extLst>
          </p:nvPr>
        </p:nvGraphicFramePr>
        <p:xfrm>
          <a:off x="913030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A8C75A6-9AE0-4319-BCC0-2D360377F0B9}"/>
              </a:ext>
            </a:extLst>
          </p:cNvPr>
          <p:cNvSpPr txBox="1"/>
          <p:nvPr/>
        </p:nvSpPr>
        <p:spPr>
          <a:xfrm>
            <a:off x="625772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AA9D3-165A-400F-A93D-EF2396A720ED}"/>
              </a:ext>
            </a:extLst>
          </p:cNvPr>
          <p:cNvSpPr txBox="1"/>
          <p:nvPr/>
        </p:nvSpPr>
        <p:spPr>
          <a:xfrm>
            <a:off x="107281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62BDE4-39C2-4C83-881E-0045E5967DFF}"/>
              </a:ext>
            </a:extLst>
          </p:cNvPr>
          <p:cNvSpPr txBox="1"/>
          <p:nvPr/>
        </p:nvSpPr>
        <p:spPr>
          <a:xfrm>
            <a:off x="13823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F1B9F7-389E-47F8-BB4D-FC67ECA07BB5}"/>
              </a:ext>
            </a:extLst>
          </p:cNvPr>
          <p:cNvSpPr txBox="1"/>
          <p:nvPr/>
        </p:nvSpPr>
        <p:spPr>
          <a:xfrm>
            <a:off x="168514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1A77A1-3F8D-40CB-A45F-EE91700689B5}"/>
              </a:ext>
            </a:extLst>
          </p:cNvPr>
          <p:cNvSpPr txBox="1"/>
          <p:nvPr/>
        </p:nvSpPr>
        <p:spPr>
          <a:xfrm>
            <a:off x="1969211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EA6EE-48A1-44D7-97CA-1DADC134EAFF}"/>
              </a:ext>
            </a:extLst>
          </p:cNvPr>
          <p:cNvSpPr txBox="1"/>
          <p:nvPr/>
        </p:nvSpPr>
        <p:spPr>
          <a:xfrm>
            <a:off x="227889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29AFFC-47D7-4156-A3F4-1FCBC4521FA7}"/>
              </a:ext>
            </a:extLst>
          </p:cNvPr>
          <p:cNvSpPr txBox="1"/>
          <p:nvPr/>
        </p:nvSpPr>
        <p:spPr>
          <a:xfrm>
            <a:off x="258174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ED78A0-5EBE-4369-9B4A-AFDBB3CD48C3}"/>
              </a:ext>
            </a:extLst>
          </p:cNvPr>
          <p:cNvSpPr txBox="1"/>
          <p:nvPr/>
        </p:nvSpPr>
        <p:spPr>
          <a:xfrm>
            <a:off x="581812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34B4B1-56A1-430B-B9E5-587E2C860450}"/>
              </a:ext>
            </a:extLst>
          </p:cNvPr>
          <p:cNvSpPr txBox="1"/>
          <p:nvPr/>
        </p:nvSpPr>
        <p:spPr>
          <a:xfrm>
            <a:off x="581812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F5C8B4-83BB-4377-992E-514C610C64C8}"/>
              </a:ext>
            </a:extLst>
          </p:cNvPr>
          <p:cNvSpPr txBox="1"/>
          <p:nvPr/>
        </p:nvSpPr>
        <p:spPr>
          <a:xfrm>
            <a:off x="581812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D50D-9FB9-417D-8236-9A81A6345CB9}"/>
              </a:ext>
            </a:extLst>
          </p:cNvPr>
          <p:cNvSpPr txBox="1"/>
          <p:nvPr/>
        </p:nvSpPr>
        <p:spPr>
          <a:xfrm>
            <a:off x="581812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2034B9-0BCA-46A8-A322-0548A27C1E2F}"/>
              </a:ext>
            </a:extLst>
          </p:cNvPr>
          <p:cNvSpPr txBox="1"/>
          <p:nvPr/>
        </p:nvSpPr>
        <p:spPr>
          <a:xfrm>
            <a:off x="581812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67B595-9EFA-451A-81C3-0E15C0BCD866}"/>
              </a:ext>
            </a:extLst>
          </p:cNvPr>
          <p:cNvSpPr txBox="1"/>
          <p:nvPr/>
        </p:nvSpPr>
        <p:spPr>
          <a:xfrm>
            <a:off x="581812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5C9FC9-39A7-4FE8-8BCE-FACBD1FDD9BA}"/>
              </a:ext>
            </a:extLst>
          </p:cNvPr>
          <p:cNvSpPr txBox="1"/>
          <p:nvPr/>
        </p:nvSpPr>
        <p:spPr>
          <a:xfrm>
            <a:off x="288118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EC8265-1649-4990-BC63-1DFB924B803F}"/>
              </a:ext>
            </a:extLst>
          </p:cNvPr>
          <p:cNvSpPr txBox="1"/>
          <p:nvPr/>
        </p:nvSpPr>
        <p:spPr>
          <a:xfrm>
            <a:off x="319086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BBFBC3-A801-42D5-9CCB-3F3DB9FB187B}"/>
              </a:ext>
            </a:extLst>
          </p:cNvPr>
          <p:cNvSpPr txBox="1"/>
          <p:nvPr/>
        </p:nvSpPr>
        <p:spPr>
          <a:xfrm>
            <a:off x="349371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9A571D-CF76-4114-8B39-5FDB3DEAD67C}"/>
              </a:ext>
            </a:extLst>
          </p:cNvPr>
          <p:cNvSpPr txBox="1"/>
          <p:nvPr/>
        </p:nvSpPr>
        <p:spPr>
          <a:xfrm>
            <a:off x="581812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37C0F0-4DB6-4CC9-ADE1-A58CF3BD5231}"/>
              </a:ext>
            </a:extLst>
          </p:cNvPr>
          <p:cNvSpPr txBox="1"/>
          <p:nvPr/>
        </p:nvSpPr>
        <p:spPr>
          <a:xfrm>
            <a:off x="581812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E2A590-8327-43DF-B021-F3401BB55B7E}"/>
              </a:ext>
            </a:extLst>
          </p:cNvPr>
          <p:cNvSpPr txBox="1"/>
          <p:nvPr/>
        </p:nvSpPr>
        <p:spPr>
          <a:xfrm>
            <a:off x="581812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D42F2F-C4FB-4498-BCAB-A7069DDF3401}"/>
              </a:ext>
            </a:extLst>
          </p:cNvPr>
          <p:cNvSpPr/>
          <p:nvPr/>
        </p:nvSpPr>
        <p:spPr>
          <a:xfrm>
            <a:off x="1519052" y="1752601"/>
            <a:ext cx="1506088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B1B0AC-67ED-4065-830F-342288DE8093}"/>
              </a:ext>
            </a:extLst>
          </p:cNvPr>
          <p:cNvSpPr/>
          <p:nvPr/>
        </p:nvSpPr>
        <p:spPr>
          <a:xfrm>
            <a:off x="1811723" y="1152567"/>
            <a:ext cx="1804768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38A661-B220-4DE9-8430-8A7B7A2C1F5F}"/>
              </a:ext>
            </a:extLst>
          </p:cNvPr>
          <p:cNvSpPr/>
          <p:nvPr/>
        </p:nvSpPr>
        <p:spPr>
          <a:xfrm>
            <a:off x="1212349" y="2668166"/>
            <a:ext cx="756862" cy="6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60D762-CBA8-454B-8A08-72F71E88D2F2}"/>
              </a:ext>
            </a:extLst>
          </p:cNvPr>
          <p:cNvSpPr/>
          <p:nvPr/>
        </p:nvSpPr>
        <p:spPr>
          <a:xfrm>
            <a:off x="1521057" y="2352635"/>
            <a:ext cx="757839" cy="30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3192D1C-87E8-4A26-8810-4003BF7AFE2B}"/>
              </a:ext>
            </a:extLst>
          </p:cNvPr>
          <p:cNvSpPr txBox="1"/>
          <p:nvPr/>
        </p:nvSpPr>
        <p:spPr>
          <a:xfrm>
            <a:off x="4962128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316504A-F467-4A8C-BE93-387975E17712}"/>
              </a:ext>
            </a:extLst>
          </p:cNvPr>
          <p:cNvSpPr txBox="1"/>
          <p:nvPr/>
        </p:nvSpPr>
        <p:spPr>
          <a:xfrm>
            <a:off x="540916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35B1AF5-B54A-4CB8-906A-7787AE59ABDA}"/>
              </a:ext>
            </a:extLst>
          </p:cNvPr>
          <p:cNvSpPr txBox="1"/>
          <p:nvPr/>
        </p:nvSpPr>
        <p:spPr>
          <a:xfrm>
            <a:off x="571865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65C41E-2B64-4F0F-8345-6E6443B90FB1}"/>
              </a:ext>
            </a:extLst>
          </p:cNvPr>
          <p:cNvSpPr txBox="1"/>
          <p:nvPr/>
        </p:nvSpPr>
        <p:spPr>
          <a:xfrm>
            <a:off x="60215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5500203-B3CE-40A8-8B13-CB861CD56B2B}"/>
              </a:ext>
            </a:extLst>
          </p:cNvPr>
          <p:cNvSpPr txBox="1"/>
          <p:nvPr/>
        </p:nvSpPr>
        <p:spPr>
          <a:xfrm>
            <a:off x="6305567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E336986-5466-4125-B42D-138D5425557A}"/>
              </a:ext>
            </a:extLst>
          </p:cNvPr>
          <p:cNvSpPr txBox="1"/>
          <p:nvPr/>
        </p:nvSpPr>
        <p:spPr>
          <a:xfrm>
            <a:off x="661525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F30954B-0957-468B-88BE-C0A6AD3CA078}"/>
              </a:ext>
            </a:extLst>
          </p:cNvPr>
          <p:cNvSpPr txBox="1"/>
          <p:nvPr/>
        </p:nvSpPr>
        <p:spPr>
          <a:xfrm>
            <a:off x="691809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9CB173B-C4DA-4AE5-829A-AC53B7A5FD8C}"/>
              </a:ext>
            </a:extLst>
          </p:cNvPr>
          <p:cNvSpPr txBox="1"/>
          <p:nvPr/>
        </p:nvSpPr>
        <p:spPr>
          <a:xfrm>
            <a:off x="4918168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55899FE-82CB-46E8-9344-1BF193CB9ED5}"/>
              </a:ext>
            </a:extLst>
          </p:cNvPr>
          <p:cNvSpPr txBox="1"/>
          <p:nvPr/>
        </p:nvSpPr>
        <p:spPr>
          <a:xfrm>
            <a:off x="4918168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C16DD7-46FA-45D6-B877-0E1E01F01683}"/>
              </a:ext>
            </a:extLst>
          </p:cNvPr>
          <p:cNvSpPr txBox="1"/>
          <p:nvPr/>
        </p:nvSpPr>
        <p:spPr>
          <a:xfrm>
            <a:off x="4918168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A35200D-3FA2-4428-8758-846E5A936A72}"/>
              </a:ext>
            </a:extLst>
          </p:cNvPr>
          <p:cNvSpPr txBox="1"/>
          <p:nvPr/>
        </p:nvSpPr>
        <p:spPr>
          <a:xfrm>
            <a:off x="4918168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0A80A2-2B32-42AA-AB6D-0D18AD5D201E}"/>
              </a:ext>
            </a:extLst>
          </p:cNvPr>
          <p:cNvSpPr txBox="1"/>
          <p:nvPr/>
        </p:nvSpPr>
        <p:spPr>
          <a:xfrm>
            <a:off x="4918168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B477F7B-DFA0-4025-82DD-4BED22B5B84D}"/>
              </a:ext>
            </a:extLst>
          </p:cNvPr>
          <p:cNvSpPr txBox="1"/>
          <p:nvPr/>
        </p:nvSpPr>
        <p:spPr>
          <a:xfrm>
            <a:off x="4918168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8D19360-C50E-4B66-8B39-BD1E86B63113}"/>
              </a:ext>
            </a:extLst>
          </p:cNvPr>
          <p:cNvSpPr txBox="1"/>
          <p:nvPr/>
        </p:nvSpPr>
        <p:spPr>
          <a:xfrm>
            <a:off x="721753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B3B4B10-8333-4D5A-8FC3-B0EE0A3BDDE2}"/>
              </a:ext>
            </a:extLst>
          </p:cNvPr>
          <p:cNvSpPr txBox="1"/>
          <p:nvPr/>
        </p:nvSpPr>
        <p:spPr>
          <a:xfrm>
            <a:off x="752722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894C02-60B9-4173-B7EF-87B27060926A}"/>
              </a:ext>
            </a:extLst>
          </p:cNvPr>
          <p:cNvSpPr txBox="1"/>
          <p:nvPr/>
        </p:nvSpPr>
        <p:spPr>
          <a:xfrm>
            <a:off x="7830070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987D9C-8966-40D3-B083-1F0FF4A8896D}"/>
              </a:ext>
            </a:extLst>
          </p:cNvPr>
          <p:cNvSpPr txBox="1"/>
          <p:nvPr/>
        </p:nvSpPr>
        <p:spPr>
          <a:xfrm>
            <a:off x="4918168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5FBD123-B6F2-47E7-9C87-5C9B7B3793D0}"/>
              </a:ext>
            </a:extLst>
          </p:cNvPr>
          <p:cNvSpPr txBox="1"/>
          <p:nvPr/>
        </p:nvSpPr>
        <p:spPr>
          <a:xfrm>
            <a:off x="4918168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8913B68-87C5-4071-A6BC-E2A3C5470C84}"/>
              </a:ext>
            </a:extLst>
          </p:cNvPr>
          <p:cNvSpPr txBox="1"/>
          <p:nvPr/>
        </p:nvSpPr>
        <p:spPr>
          <a:xfrm>
            <a:off x="4918168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2FA1B7B-A709-47F6-AE90-C1418782EE10}"/>
              </a:ext>
            </a:extLst>
          </p:cNvPr>
          <p:cNvSpPr/>
          <p:nvPr/>
        </p:nvSpPr>
        <p:spPr>
          <a:xfrm>
            <a:off x="5855408" y="1752601"/>
            <a:ext cx="1198747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B99673-E39D-4770-A73C-7A6DFDF98AEA}"/>
              </a:ext>
            </a:extLst>
          </p:cNvPr>
          <p:cNvSpPr/>
          <p:nvPr/>
        </p:nvSpPr>
        <p:spPr>
          <a:xfrm>
            <a:off x="6148078" y="1152567"/>
            <a:ext cx="1808814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B74CAE-B869-47E0-AA56-B7DF1A421256}"/>
              </a:ext>
            </a:extLst>
          </p:cNvPr>
          <p:cNvSpPr/>
          <p:nvPr/>
        </p:nvSpPr>
        <p:spPr>
          <a:xfrm>
            <a:off x="6148078" y="2068131"/>
            <a:ext cx="614700" cy="600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490E55-4A28-40C0-848C-A714DCDF121F}"/>
              </a:ext>
            </a:extLst>
          </p:cNvPr>
          <p:cNvSpPr/>
          <p:nvPr/>
        </p:nvSpPr>
        <p:spPr>
          <a:xfrm>
            <a:off x="6615251" y="1296542"/>
            <a:ext cx="911973" cy="30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CE2449E-4F0F-461C-982D-1F30B0108081}"/>
              </a:ext>
            </a:extLst>
          </p:cNvPr>
          <p:cNvCxnSpPr>
            <a:cxnSpLocks/>
          </p:cNvCxnSpPr>
          <p:nvPr/>
        </p:nvCxnSpPr>
        <p:spPr>
          <a:xfrm flipV="1">
            <a:off x="6148078" y="1448492"/>
            <a:ext cx="904407" cy="30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AC2541F8-909B-44B1-BD18-8552865B7BA5}"/>
              </a:ext>
            </a:extLst>
          </p:cNvPr>
          <p:cNvSpPr/>
          <p:nvPr/>
        </p:nvSpPr>
        <p:spPr>
          <a:xfrm>
            <a:off x="7010451" y="1406458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C5F4316-E721-456B-8331-CDBDD877D9A6}"/>
              </a:ext>
            </a:extLst>
          </p:cNvPr>
          <p:cNvCxnSpPr>
            <a:cxnSpLocks/>
          </p:cNvCxnSpPr>
          <p:nvPr/>
        </p:nvCxnSpPr>
        <p:spPr>
          <a:xfrm flipV="1">
            <a:off x="5860388" y="2368148"/>
            <a:ext cx="594393" cy="577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9D16BEED-AE6D-4FE3-9EFA-57E96CA23861}"/>
              </a:ext>
            </a:extLst>
          </p:cNvPr>
          <p:cNvSpPr/>
          <p:nvPr/>
        </p:nvSpPr>
        <p:spPr>
          <a:xfrm>
            <a:off x="6408897" y="231937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60FFA74-B31A-4539-9973-88C270F6B0E3}"/>
              </a:ext>
            </a:extLst>
          </p:cNvPr>
          <p:cNvSpPr txBox="1"/>
          <p:nvPr/>
        </p:nvSpPr>
        <p:spPr>
          <a:xfrm rot="3112229">
            <a:off x="5909151" y="25867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9EABBEA-62A4-4521-B79F-63A95651B115}"/>
              </a:ext>
            </a:extLst>
          </p:cNvPr>
          <p:cNvSpPr txBox="1"/>
          <p:nvPr/>
        </p:nvSpPr>
        <p:spPr>
          <a:xfrm rot="3112229">
            <a:off x="6181173" y="2330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5A250C-AA50-45A2-A446-06EFE216D9AC}"/>
              </a:ext>
            </a:extLst>
          </p:cNvPr>
          <p:cNvSpPr txBox="1"/>
          <p:nvPr/>
        </p:nvSpPr>
        <p:spPr>
          <a:xfrm rot="4149606">
            <a:off x="6726171" y="131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6949F1A-1508-4383-8173-4E2E9A576975}"/>
              </a:ext>
            </a:extLst>
          </p:cNvPr>
          <p:cNvSpPr txBox="1"/>
          <p:nvPr/>
        </p:nvSpPr>
        <p:spPr>
          <a:xfrm rot="4149606">
            <a:off x="6339772" y="145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E444FB15-7919-4694-823A-EA155FFBD0BB}"/>
              </a:ext>
            </a:extLst>
          </p:cNvPr>
          <p:cNvSpPr/>
          <p:nvPr/>
        </p:nvSpPr>
        <p:spPr>
          <a:xfrm>
            <a:off x="3573251" y="1708386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C7F23DCB-DEF5-4C1F-A86C-7E1666AFBD70}"/>
              </a:ext>
            </a:extLst>
          </p:cNvPr>
          <p:cNvSpPr/>
          <p:nvPr/>
        </p:nvSpPr>
        <p:spPr>
          <a:xfrm>
            <a:off x="2237113" y="2614660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EA7700-18B9-4C14-B403-ED0AAEC6CD07}"/>
              </a:ext>
            </a:extLst>
          </p:cNvPr>
          <p:cNvSpPr txBox="1"/>
          <p:nvPr/>
        </p:nvSpPr>
        <p:spPr>
          <a:xfrm>
            <a:off x="3561450" y="172206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(9,6)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6A9D332E-CE12-48A0-B373-B423F706C225}"/>
              </a:ext>
            </a:extLst>
          </p:cNvPr>
          <p:cNvSpPr txBox="1"/>
          <p:nvPr/>
        </p:nvSpPr>
        <p:spPr>
          <a:xfrm>
            <a:off x="2145235" y="26329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(4.5,3)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4992310-5EF0-440B-95CC-9E92117AD5E9}"/>
              </a:ext>
            </a:extLst>
          </p:cNvPr>
          <p:cNvSpPr/>
          <p:nvPr/>
        </p:nvSpPr>
        <p:spPr>
          <a:xfrm>
            <a:off x="1473694" y="292878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D84D94E-594D-4ED1-B252-1D527FF1ABE0}"/>
              </a:ext>
            </a:extLst>
          </p:cNvPr>
          <p:cNvSpPr/>
          <p:nvPr/>
        </p:nvSpPr>
        <p:spPr>
          <a:xfrm>
            <a:off x="1175566" y="3239425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F50613-BB88-4723-97D9-E3D30FFDB004}"/>
              </a:ext>
            </a:extLst>
          </p:cNvPr>
          <p:cNvSpPr txBox="1"/>
          <p:nvPr/>
        </p:nvSpPr>
        <p:spPr>
          <a:xfrm>
            <a:off x="1424166" y="29364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87EEA62-1480-4684-AC13-DA68AACF2D04}"/>
              </a:ext>
            </a:extLst>
          </p:cNvPr>
          <p:cNvSpPr txBox="1"/>
          <p:nvPr/>
        </p:nvSpPr>
        <p:spPr>
          <a:xfrm>
            <a:off x="911915" y="32596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接點: 弧形 105">
            <a:extLst>
              <a:ext uri="{FF2B5EF4-FFF2-40B4-BE49-F238E27FC236}">
                <a16:creationId xmlns:a16="http://schemas.microsoft.com/office/drawing/2014/main" id="{3E78FD05-09BE-4C7D-A765-21D8B4842538}"/>
              </a:ext>
            </a:extLst>
          </p:cNvPr>
          <p:cNvCxnSpPr/>
          <p:nvPr/>
        </p:nvCxnSpPr>
        <p:spPr>
          <a:xfrm rot="10800000" flipV="1">
            <a:off x="2278897" y="1735064"/>
            <a:ext cx="1336389" cy="921629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E6F2A607-77D4-41AC-973C-40B002B95FAD}"/>
              </a:ext>
            </a:extLst>
          </p:cNvPr>
          <p:cNvCxnSpPr>
            <a:cxnSpLocks/>
          </p:cNvCxnSpPr>
          <p:nvPr/>
        </p:nvCxnSpPr>
        <p:spPr>
          <a:xfrm rot="5400000">
            <a:off x="1224689" y="2985325"/>
            <a:ext cx="300751" cy="272437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63031AA-E192-4F0E-823D-F9681933DA9D}"/>
              </a:ext>
            </a:extLst>
          </p:cNvPr>
          <p:cNvSpPr txBox="1"/>
          <p:nvPr/>
        </p:nvSpPr>
        <p:spPr>
          <a:xfrm>
            <a:off x="1267240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Scaling</a:t>
            </a:r>
            <a:endParaRPr lang="zh-TW" altLang="en-US" sz="1400" b="1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30F1652-565A-4F00-A63A-231FD0F5DFE4}"/>
              </a:ext>
            </a:extLst>
          </p:cNvPr>
          <p:cNvSpPr txBox="1"/>
          <p:nvPr/>
        </p:nvSpPr>
        <p:spPr>
          <a:xfrm>
            <a:off x="5611052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Scaling</a:t>
            </a:r>
            <a:endParaRPr lang="zh-TW" altLang="en-US" sz="14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F82B6A6-F2F0-4E8F-AC13-99EB2E6EC9BE}"/>
              </a:ext>
            </a:extLst>
          </p:cNvPr>
          <p:cNvSpPr txBox="1"/>
          <p:nvPr/>
        </p:nvSpPr>
        <p:spPr>
          <a:xfrm>
            <a:off x="2673578" y="205211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53823BF2-0B4D-497B-B6A3-EF6F76E16EC2}"/>
              </a:ext>
            </a:extLst>
          </p:cNvPr>
          <p:cNvSpPr txBox="1"/>
          <p:nvPr/>
        </p:nvSpPr>
        <p:spPr>
          <a:xfrm>
            <a:off x="1172949" y="29292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/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/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𝒑𝒐𝒊𝒏</m:t>
                          </m:r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𝒄𝒆𝒏𝒕𝒓𝒐𝒊𝒅</m:t>
                          </m:r>
                        </m:e>
                      </m:d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𝒄𝒆𝒏𝒕𝒓𝒐𝒊𝒅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4242C0C6-A0B7-4901-B81A-728846E2BF71}"/>
              </a:ext>
            </a:extLst>
          </p:cNvPr>
          <p:cNvSpPr/>
          <p:nvPr/>
        </p:nvSpPr>
        <p:spPr>
          <a:xfrm>
            <a:off x="4654965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DCE79D-875C-44AE-B863-087CECFC0F65}"/>
              </a:ext>
            </a:extLst>
          </p:cNvPr>
          <p:cNvSpPr/>
          <p:nvPr/>
        </p:nvSpPr>
        <p:spPr>
          <a:xfrm>
            <a:off x="4646172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58AAE8-6C15-417E-9ABA-B10C96E98B3A}"/>
              </a:ext>
            </a:extLst>
          </p:cNvPr>
          <p:cNvSpPr/>
          <p:nvPr/>
        </p:nvSpPr>
        <p:spPr>
          <a:xfrm>
            <a:off x="4936319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0B15763-3974-4B93-81AE-F82A12DA3515}"/>
              </a:ext>
            </a:extLst>
          </p:cNvPr>
          <p:cNvSpPr/>
          <p:nvPr/>
        </p:nvSpPr>
        <p:spPr>
          <a:xfrm>
            <a:off x="6404635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838173A-DDE1-4570-91D6-AEBF09F5CD45}"/>
              </a:ext>
            </a:extLst>
          </p:cNvPr>
          <p:cNvSpPr/>
          <p:nvPr/>
        </p:nvSpPr>
        <p:spPr>
          <a:xfrm>
            <a:off x="6000188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38E36AA-866E-44EB-8C94-00672F9BC2A2}"/>
              </a:ext>
            </a:extLst>
          </p:cNvPr>
          <p:cNvSpPr/>
          <p:nvPr/>
        </p:nvSpPr>
        <p:spPr>
          <a:xfrm>
            <a:off x="5965018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438F641-C919-4180-A3EF-F4FFEBE04BFA}"/>
              </a:ext>
            </a:extLst>
          </p:cNvPr>
          <p:cNvSpPr/>
          <p:nvPr/>
        </p:nvSpPr>
        <p:spPr>
          <a:xfrm>
            <a:off x="4764868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A199920-739C-4DC5-85DB-ED1AB6006A7D}"/>
              </a:ext>
            </a:extLst>
          </p:cNvPr>
          <p:cNvSpPr/>
          <p:nvPr/>
        </p:nvSpPr>
        <p:spPr>
          <a:xfrm>
            <a:off x="5784775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71465-3396-4CD9-8455-676553275CEA}"/>
              </a:ext>
            </a:extLst>
          </p:cNvPr>
          <p:cNvSpPr/>
          <p:nvPr/>
        </p:nvSpPr>
        <p:spPr>
          <a:xfrm>
            <a:off x="8255413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7DE8863-9832-401E-9921-1A7DC099C0F7}"/>
              </a:ext>
            </a:extLst>
          </p:cNvPr>
          <p:cNvSpPr/>
          <p:nvPr/>
        </p:nvSpPr>
        <p:spPr>
          <a:xfrm>
            <a:off x="7578405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07642EE-7F93-4E44-A7D9-BC4EF561B07E}"/>
              </a:ext>
            </a:extLst>
          </p:cNvPr>
          <p:cNvSpPr/>
          <p:nvPr/>
        </p:nvSpPr>
        <p:spPr>
          <a:xfrm>
            <a:off x="7015698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218F2B1-D0FB-442F-A4A6-03B30179787B}"/>
              </a:ext>
            </a:extLst>
          </p:cNvPr>
          <p:cNvSpPr/>
          <p:nvPr/>
        </p:nvSpPr>
        <p:spPr>
          <a:xfrm>
            <a:off x="6642028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42F6427-28CB-4872-BE30-6783B5407C8F}"/>
              </a:ext>
            </a:extLst>
          </p:cNvPr>
          <p:cNvSpPr/>
          <p:nvPr/>
        </p:nvSpPr>
        <p:spPr>
          <a:xfrm>
            <a:off x="-499519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F4E3CC1-0B61-4ED0-B8CD-1C5D2D374712}"/>
              </a:ext>
            </a:extLst>
          </p:cNvPr>
          <p:cNvSpPr/>
          <p:nvPr/>
        </p:nvSpPr>
        <p:spPr>
          <a:xfrm>
            <a:off x="-209372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9E439B0-95AA-412B-A744-392A8AA24C5A}"/>
              </a:ext>
            </a:extLst>
          </p:cNvPr>
          <p:cNvSpPr/>
          <p:nvPr/>
        </p:nvSpPr>
        <p:spPr>
          <a:xfrm>
            <a:off x="1258944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11B624-7F7B-4BCE-B53C-B6F24258B32C}"/>
              </a:ext>
            </a:extLst>
          </p:cNvPr>
          <p:cNvSpPr/>
          <p:nvPr/>
        </p:nvSpPr>
        <p:spPr>
          <a:xfrm>
            <a:off x="854497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7A10D78-D474-400C-9FEE-01CC21E9A75B}"/>
              </a:ext>
            </a:extLst>
          </p:cNvPr>
          <p:cNvSpPr/>
          <p:nvPr/>
        </p:nvSpPr>
        <p:spPr>
          <a:xfrm>
            <a:off x="819327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3D7457F-E0BC-44F2-BC46-387C5629192B}"/>
              </a:ext>
            </a:extLst>
          </p:cNvPr>
          <p:cNvSpPr/>
          <p:nvPr/>
        </p:nvSpPr>
        <p:spPr>
          <a:xfrm>
            <a:off x="-380823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B9ACF0-FC55-4179-9831-88BB474BF3B4}"/>
              </a:ext>
            </a:extLst>
          </p:cNvPr>
          <p:cNvSpPr/>
          <p:nvPr/>
        </p:nvSpPr>
        <p:spPr>
          <a:xfrm>
            <a:off x="639084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8CD75E6-0F0E-4D96-AE22-F70BEDEB7F40}"/>
              </a:ext>
            </a:extLst>
          </p:cNvPr>
          <p:cNvSpPr/>
          <p:nvPr/>
        </p:nvSpPr>
        <p:spPr>
          <a:xfrm>
            <a:off x="3109722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D2CC6C9-6621-412B-B52C-C668453D8592}"/>
              </a:ext>
            </a:extLst>
          </p:cNvPr>
          <p:cNvSpPr/>
          <p:nvPr/>
        </p:nvSpPr>
        <p:spPr>
          <a:xfrm>
            <a:off x="2432714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C314839-CE29-4660-B537-A72639334BCB}"/>
              </a:ext>
            </a:extLst>
          </p:cNvPr>
          <p:cNvSpPr/>
          <p:nvPr/>
        </p:nvSpPr>
        <p:spPr>
          <a:xfrm>
            <a:off x="1870007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E3EE2A4-5880-44E6-B771-60C7D0E0495B}"/>
              </a:ext>
            </a:extLst>
          </p:cNvPr>
          <p:cNvSpPr/>
          <p:nvPr/>
        </p:nvSpPr>
        <p:spPr>
          <a:xfrm>
            <a:off x="1496337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3788A56D-5849-4BDE-98B9-5D392F8A8489}"/>
              </a:ext>
            </a:extLst>
          </p:cNvPr>
          <p:cNvSpPr/>
          <p:nvPr/>
        </p:nvSpPr>
        <p:spPr>
          <a:xfrm>
            <a:off x="9558802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7BC6220-AF47-4BFB-B025-89A4555C56DC}"/>
              </a:ext>
            </a:extLst>
          </p:cNvPr>
          <p:cNvSpPr/>
          <p:nvPr/>
        </p:nvSpPr>
        <p:spPr>
          <a:xfrm>
            <a:off x="3682085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9345238-940B-46F8-A4CF-A5664ECF272B}"/>
              </a:ext>
            </a:extLst>
          </p:cNvPr>
          <p:cNvSpPr/>
          <p:nvPr/>
        </p:nvSpPr>
        <p:spPr>
          <a:xfrm>
            <a:off x="8713916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11D524A-977B-4A78-8A47-A5B8C09C6C72}"/>
              </a:ext>
            </a:extLst>
          </p:cNvPr>
          <p:cNvSpPr/>
          <p:nvPr/>
        </p:nvSpPr>
        <p:spPr>
          <a:xfrm>
            <a:off x="7952777" y="4823847"/>
            <a:ext cx="2984381" cy="1051395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5564A5B-D53B-405D-867E-C35D6B00FA9E}"/>
              </a:ext>
            </a:extLst>
          </p:cNvPr>
          <p:cNvSpPr/>
          <p:nvPr/>
        </p:nvSpPr>
        <p:spPr>
          <a:xfrm>
            <a:off x="7928608" y="3373120"/>
            <a:ext cx="2984381" cy="1451896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2934"/>
              </p:ext>
            </p:extLst>
          </p:nvPr>
        </p:nvGraphicFramePr>
        <p:xfrm>
          <a:off x="1127805" y="68540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2181005" y="96184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84507" y="26561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1341708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173247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213692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2527666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288815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329259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40547" y="22584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40547" y="191577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40547" y="156009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40547" y="12044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40547" y="8751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40547" y="5282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1416818" y="129815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2568183" y="234265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 flipV="1">
            <a:off x="1499368" y="1024731"/>
            <a:ext cx="764187" cy="35772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1893747" y="207614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1847274" y="1719248"/>
            <a:ext cx="1183815" cy="34396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2650734" y="1725866"/>
            <a:ext cx="380355" cy="70086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1811197" y="198066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A160EB43-365C-485D-80C6-8CEAD3A8E2DF}"/>
              </a:ext>
            </a:extLst>
          </p:cNvPr>
          <p:cNvSpPr/>
          <p:nvPr/>
        </p:nvSpPr>
        <p:spPr>
          <a:xfrm>
            <a:off x="2932906" y="94448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A5D6CF9-AA97-4C6D-A47F-07611B9748E5}"/>
              </a:ext>
            </a:extLst>
          </p:cNvPr>
          <p:cNvSpPr/>
          <p:nvPr/>
        </p:nvSpPr>
        <p:spPr>
          <a:xfrm>
            <a:off x="2932906" y="16433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B48684E-5AAA-4F0E-B804-AC994204ED0D}"/>
              </a:ext>
            </a:extLst>
          </p:cNvPr>
          <p:cNvSpPr/>
          <p:nvPr/>
        </p:nvSpPr>
        <p:spPr>
          <a:xfrm>
            <a:off x="6452742" y="528230"/>
            <a:ext cx="614680" cy="44042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台灣插圖和矢量圖形- iStock">
            <a:extLst>
              <a:ext uri="{FF2B5EF4-FFF2-40B4-BE49-F238E27FC236}">
                <a16:creationId xmlns:a16="http://schemas.microsoft.com/office/drawing/2014/main" id="{2FC526B9-2430-46B1-8D22-D4B164237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0" t="8756" r="19157" b="7648"/>
          <a:stretch/>
        </p:blipFill>
        <p:spPr bwMode="auto">
          <a:xfrm>
            <a:off x="6528596" y="1099119"/>
            <a:ext cx="462971" cy="8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BA7B7D2-E168-4B0A-A919-2C13B3821D65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6758932" y="262954"/>
            <a:ext cx="2" cy="496541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F844EF-0191-4B66-86D8-19B65BFC3B52}"/>
              </a:ext>
            </a:extLst>
          </p:cNvPr>
          <p:cNvSpPr txBox="1"/>
          <p:nvPr/>
        </p:nvSpPr>
        <p:spPr>
          <a:xfrm>
            <a:off x="6342372" y="5228364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°E</a:t>
            </a: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261C39C2-8B3E-4361-AFDC-F6DAE0BF27A5}"/>
              </a:ext>
            </a:extLst>
          </p:cNvPr>
          <p:cNvCxnSpPr>
            <a:cxnSpLocks/>
          </p:cNvCxnSpPr>
          <p:nvPr/>
        </p:nvCxnSpPr>
        <p:spPr>
          <a:xfrm flipV="1">
            <a:off x="5446408" y="528231"/>
            <a:ext cx="0" cy="2238093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2A4049E-C254-4B2A-8254-EBA7E9F4AEE1}"/>
              </a:ext>
            </a:extLst>
          </p:cNvPr>
          <p:cNvCxnSpPr>
            <a:cxnSpLocks/>
          </p:cNvCxnSpPr>
          <p:nvPr/>
        </p:nvCxnSpPr>
        <p:spPr>
          <a:xfrm>
            <a:off x="5436248" y="2753014"/>
            <a:ext cx="2336152" cy="0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中括弧 34">
            <a:extLst>
              <a:ext uri="{FF2B5EF4-FFF2-40B4-BE49-F238E27FC236}">
                <a16:creationId xmlns:a16="http://schemas.microsoft.com/office/drawing/2014/main" id="{21293D3D-47E3-44B8-9DB2-1506DD8F8CD3}"/>
              </a:ext>
            </a:extLst>
          </p:cNvPr>
          <p:cNvSpPr/>
          <p:nvPr/>
        </p:nvSpPr>
        <p:spPr>
          <a:xfrm rot="5400000">
            <a:off x="6015480" y="2168210"/>
            <a:ext cx="150872" cy="1309335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102233E-0CF8-4D02-90B5-1646611D3EBD}"/>
              </a:ext>
            </a:extLst>
          </p:cNvPr>
          <p:cNvSpPr txBox="1"/>
          <p:nvPr/>
        </p:nvSpPr>
        <p:spPr>
          <a:xfrm>
            <a:off x="4401035" y="142376"/>
            <a:ext cx="201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Northing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D3D7BC7-F8CC-47C8-B1BC-A4CF7480AAEF}"/>
              </a:ext>
            </a:extLst>
          </p:cNvPr>
          <p:cNvSpPr txBox="1"/>
          <p:nvPr/>
        </p:nvSpPr>
        <p:spPr>
          <a:xfrm>
            <a:off x="8094076" y="2409564"/>
            <a:ext cx="1551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(Equator)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16E9BED3-AD15-4365-9006-52141E6F667F}"/>
              </a:ext>
            </a:extLst>
          </p:cNvPr>
          <p:cNvSpPr txBox="1"/>
          <p:nvPr/>
        </p:nvSpPr>
        <p:spPr>
          <a:xfrm>
            <a:off x="5625233" y="2897960"/>
            <a:ext cx="112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km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84056795-205E-4480-9A66-8C80233A8635}"/>
              </a:ext>
            </a:extLst>
          </p:cNvPr>
          <p:cNvSpPr/>
          <p:nvPr/>
        </p:nvSpPr>
        <p:spPr>
          <a:xfrm>
            <a:off x="6715461" y="1260304"/>
            <a:ext cx="54780" cy="5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284ECE34-4AF3-487A-8CD9-88403099D89C}"/>
              </a:ext>
            </a:extLst>
          </p:cNvPr>
          <p:cNvCxnSpPr>
            <a:cxnSpLocks/>
            <a:stCxn id="169" idx="2"/>
          </p:cNvCxnSpPr>
          <p:nvPr/>
        </p:nvCxnSpPr>
        <p:spPr>
          <a:xfrm rot="10800000" flipH="1">
            <a:off x="6715461" y="796240"/>
            <a:ext cx="521646" cy="491455"/>
          </a:xfrm>
          <a:prstGeom prst="curvedConnector3">
            <a:avLst>
              <a:gd name="adj1" fmla="val 32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E3FD63BD-3458-4080-A40B-E4FD34DF18DC}"/>
              </a:ext>
            </a:extLst>
          </p:cNvPr>
          <p:cNvSpPr txBox="1"/>
          <p:nvPr/>
        </p:nvSpPr>
        <p:spPr>
          <a:xfrm>
            <a:off x="7264697" y="592511"/>
            <a:ext cx="845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NCTU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8E8D688-A04C-45EB-A072-127F02D96558}"/>
              </a:ext>
            </a:extLst>
          </p:cNvPr>
          <p:cNvSpPr txBox="1"/>
          <p:nvPr/>
        </p:nvSpPr>
        <p:spPr>
          <a:xfrm>
            <a:off x="7841321" y="3791151"/>
            <a:ext cx="313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249964.105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2742415.01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zh-TW" altLang="en-US" dirty="0"/>
              <a:t>)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4EC5125-D2C3-4B0A-96EB-309061358591}"/>
              </a:ext>
            </a:extLst>
          </p:cNvPr>
          <p:cNvSpPr txBox="1"/>
          <p:nvPr/>
        </p:nvSpPr>
        <p:spPr>
          <a:xfrm>
            <a:off x="7995174" y="4104973"/>
            <a:ext cx="2128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1600" dirty="0">
                <a:solidFill>
                  <a:schemeClr val="accent5">
                    <a:lumMod val="50000"/>
                  </a:schemeClr>
                </a:solidFill>
              </a:rPr>
              <a:t>east of the</a:t>
            </a:r>
            <a:endParaRPr lang="en-US" altLang="zh-TW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False Northing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963A434-34E3-4F02-B8D4-DF5DF4B92E09}"/>
              </a:ext>
            </a:extLst>
          </p:cNvPr>
          <p:cNvSpPr txBox="1"/>
          <p:nvPr/>
        </p:nvSpPr>
        <p:spPr>
          <a:xfrm>
            <a:off x="9414521" y="4105286"/>
            <a:ext cx="1389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of the </a:t>
            </a:r>
            <a:r>
              <a:rPr lang="en-GB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CB6030D4-BE74-44C6-9FD0-88FB83170FA5}"/>
              </a:ext>
            </a:extLst>
          </p:cNvPr>
          <p:cNvSpPr txBox="1"/>
          <p:nvPr/>
        </p:nvSpPr>
        <p:spPr>
          <a:xfrm>
            <a:off x="8161134" y="5187743"/>
            <a:ext cx="2656559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120.999645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24.789071</a:t>
            </a:r>
            <a:r>
              <a:rPr lang="zh-TW" altLang="en-US" dirty="0"/>
              <a:t>)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B24E0D9-919F-4FED-B9A3-5C00EBA036CD}"/>
              </a:ext>
            </a:extLst>
          </p:cNvPr>
          <p:cNvSpPr txBox="1"/>
          <p:nvPr/>
        </p:nvSpPr>
        <p:spPr>
          <a:xfrm>
            <a:off x="8463610" y="5523276"/>
            <a:ext cx="103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longitude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17A6605-B739-4EBC-A182-66B76D7E502B}"/>
              </a:ext>
            </a:extLst>
          </p:cNvPr>
          <p:cNvSpPr txBox="1"/>
          <p:nvPr/>
        </p:nvSpPr>
        <p:spPr>
          <a:xfrm>
            <a:off x="9662866" y="5523276"/>
            <a:ext cx="1389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1DB529F2-8AE4-4F6E-929B-FEBACEF6673C}"/>
              </a:ext>
            </a:extLst>
          </p:cNvPr>
          <p:cNvSpPr txBox="1"/>
          <p:nvPr/>
        </p:nvSpPr>
        <p:spPr>
          <a:xfrm>
            <a:off x="8642369" y="3424840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EPSG:3826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2FF008C1-18E3-48FC-B2F5-0D5A840E621A}"/>
              </a:ext>
            </a:extLst>
          </p:cNvPr>
          <p:cNvSpPr txBox="1"/>
          <p:nvPr/>
        </p:nvSpPr>
        <p:spPr>
          <a:xfrm>
            <a:off x="8672937" y="4833808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EPSG:4326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238E0DA-8FB3-44FA-A797-26113D592F8B}"/>
              </a:ext>
            </a:extLst>
          </p:cNvPr>
          <p:cNvSpPr txBox="1"/>
          <p:nvPr/>
        </p:nvSpPr>
        <p:spPr>
          <a:xfrm>
            <a:off x="4057213" y="2500095"/>
            <a:ext cx="14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Origin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E9BB259-2071-4E95-A281-2EE1317B9A0E}"/>
              </a:ext>
            </a:extLst>
          </p:cNvPr>
          <p:cNvSpPr txBox="1"/>
          <p:nvPr/>
        </p:nvSpPr>
        <p:spPr>
          <a:xfrm>
            <a:off x="5902406" y="5510148"/>
            <a:ext cx="168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types in R">
            <a:extLst>
              <a:ext uri="{FF2B5EF4-FFF2-40B4-BE49-F238E27FC236}">
                <a16:creationId xmlns:a16="http://schemas.microsoft.com/office/drawing/2014/main" id="{931A274E-E29F-4E21-B93B-561FCD68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92" y="1178169"/>
            <a:ext cx="4273062" cy="42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gplot2 point shapes - Easy Guides - Wiki - STHDA">
            <a:extLst>
              <a:ext uri="{FF2B5EF4-FFF2-40B4-BE49-F238E27FC236}">
                <a16:creationId xmlns:a16="http://schemas.microsoft.com/office/drawing/2014/main" id="{E4AB4A6E-792A-40BC-BAA6-21390262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949569"/>
            <a:ext cx="4399085" cy="43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CAA736-6F67-4AFB-8DA5-0A7B709E7884}"/>
              </a:ext>
            </a:extLst>
          </p:cNvPr>
          <p:cNvSpPr txBox="1"/>
          <p:nvPr/>
        </p:nvSpPr>
        <p:spPr>
          <a:xfrm>
            <a:off x="238975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Linetype</a:t>
            </a:r>
            <a:r>
              <a:rPr lang="en-US" altLang="zh-TW" sz="2400" b="1" dirty="0"/>
              <a:t> in R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752B33-F662-48A8-9559-698F40C1DE82}"/>
              </a:ext>
            </a:extLst>
          </p:cNvPr>
          <p:cNvSpPr txBox="1"/>
          <p:nvPr/>
        </p:nvSpPr>
        <p:spPr>
          <a:xfrm>
            <a:off x="750570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Shape in 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1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0EB9B7-A3C8-4E22-8D33-2383F1A4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95" y="1843354"/>
            <a:ext cx="11232210" cy="20252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1132B9-C7A9-4ED1-9D60-0AEF0A820770}"/>
              </a:ext>
            </a:extLst>
          </p:cNvPr>
          <p:cNvSpPr/>
          <p:nvPr/>
        </p:nvSpPr>
        <p:spPr>
          <a:xfrm>
            <a:off x="479895" y="3206497"/>
            <a:ext cx="11232210" cy="2499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FA5030-5757-496B-A24F-1E8B4A09A9AC}"/>
              </a:ext>
            </a:extLst>
          </p:cNvPr>
          <p:cNvSpPr/>
          <p:nvPr/>
        </p:nvSpPr>
        <p:spPr>
          <a:xfrm>
            <a:off x="8340219" y="3255264"/>
            <a:ext cx="3266566" cy="16459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7A2F26D-7642-4C6F-9FB6-55BB85F4F531}"/>
              </a:ext>
            </a:extLst>
          </p:cNvPr>
          <p:cNvSpPr/>
          <p:nvPr/>
        </p:nvSpPr>
        <p:spPr>
          <a:xfrm>
            <a:off x="8302751" y="3011424"/>
            <a:ext cx="3409353" cy="85719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A4385A6-A94A-4353-858F-9C6F59BC5DA2}"/>
              </a:ext>
            </a:extLst>
          </p:cNvPr>
          <p:cNvCxnSpPr>
            <a:cxnSpLocks/>
          </p:cNvCxnSpPr>
          <p:nvPr/>
        </p:nvCxnSpPr>
        <p:spPr>
          <a:xfrm rot="5400000">
            <a:off x="2648536" y="3633745"/>
            <a:ext cx="623671" cy="266701"/>
          </a:xfrm>
          <a:prstGeom prst="curvedConnector3">
            <a:avLst/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ED407-5BC8-4912-940F-E2D43FCDAD16}"/>
              </a:ext>
            </a:extLst>
          </p:cNvPr>
          <p:cNvSpPr txBox="1"/>
          <p:nvPr/>
        </p:nvSpPr>
        <p:spPr>
          <a:xfrm>
            <a:off x="1862297" y="4063689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(sf)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8A42980-2DA8-4588-8525-AEA829F50D9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872165" y="3553707"/>
            <a:ext cx="840693" cy="572991"/>
          </a:xfrm>
          <a:prstGeom prst="curvedConnector2">
            <a:avLst/>
          </a:prstGeom>
          <a:noFill/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40F090-2678-440B-9822-A43C48D2DA4C}"/>
              </a:ext>
            </a:extLst>
          </p:cNvPr>
          <p:cNvSpPr txBox="1"/>
          <p:nvPr/>
        </p:nvSpPr>
        <p:spPr>
          <a:xfrm>
            <a:off x="4766987" y="4075883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geometries (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752F63-CA16-4D73-A8D4-93D2BA714890}"/>
              </a:ext>
            </a:extLst>
          </p:cNvPr>
          <p:cNvSpPr txBox="1"/>
          <p:nvPr/>
        </p:nvSpPr>
        <p:spPr>
          <a:xfrm>
            <a:off x="9243615" y="4080928"/>
            <a:ext cx="29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columns (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D6AF24C-5DC7-4196-9C79-7F4C711F52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50805" y="3870266"/>
            <a:ext cx="492810" cy="39532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259E0-2035-4DC3-9B51-DF2D001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26"/>
          <a:stretch/>
        </p:blipFill>
        <p:spPr>
          <a:xfrm>
            <a:off x="1498891" y="1467405"/>
            <a:ext cx="8068801" cy="1486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F9881E-2C90-465D-BE4B-1842324A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68"/>
          <a:stretch/>
        </p:blipFill>
        <p:spPr>
          <a:xfrm>
            <a:off x="1498891" y="3472960"/>
            <a:ext cx="8049748" cy="14516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80133F-100E-48F5-B037-142E76D15678}"/>
              </a:ext>
            </a:extLst>
          </p:cNvPr>
          <p:cNvSpPr txBox="1"/>
          <p:nvPr/>
        </p:nvSpPr>
        <p:spPr>
          <a:xfrm>
            <a:off x="1498890" y="992620"/>
            <a:ext cx="243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1178F6-070B-4009-B320-B4E9B5A51773}"/>
              </a:ext>
            </a:extLst>
          </p:cNvPr>
          <p:cNvSpPr txBox="1"/>
          <p:nvPr/>
        </p:nvSpPr>
        <p:spPr>
          <a:xfrm>
            <a:off x="1498890" y="3058810"/>
            <a:ext cx="273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7125F24-D6E1-41DB-87E5-E4D1656F1627}"/>
              </a:ext>
            </a:extLst>
          </p:cNvPr>
          <p:cNvSpPr/>
          <p:nvPr/>
        </p:nvSpPr>
        <p:spPr>
          <a:xfrm>
            <a:off x="1498891" y="2066192"/>
            <a:ext cx="1815809" cy="1758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FCD79F5-663F-48DD-A1F0-4DA1B90B031C}"/>
              </a:ext>
            </a:extLst>
          </p:cNvPr>
          <p:cNvSpPr/>
          <p:nvPr/>
        </p:nvSpPr>
        <p:spPr>
          <a:xfrm>
            <a:off x="1498891" y="4026877"/>
            <a:ext cx="2862094" cy="171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C4468C8-F61C-4380-A3FB-3A77A97F64EC}"/>
              </a:ext>
            </a:extLst>
          </p:cNvPr>
          <p:cNvSpPr/>
          <p:nvPr/>
        </p:nvSpPr>
        <p:spPr>
          <a:xfrm>
            <a:off x="7328191" y="2377865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2441DE-F4F3-4593-8C74-6298359F5804}"/>
              </a:ext>
            </a:extLst>
          </p:cNvPr>
          <p:cNvSpPr txBox="1"/>
          <p:nvPr/>
        </p:nvSpPr>
        <p:spPr>
          <a:xfrm>
            <a:off x="7144988" y="2039311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POINT(longitude  latitude)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9386901-E2B7-4B0E-9CC6-FE19157D2101}"/>
              </a:ext>
            </a:extLst>
          </p:cNvPr>
          <p:cNvSpPr/>
          <p:nvPr/>
        </p:nvSpPr>
        <p:spPr>
          <a:xfrm>
            <a:off x="7328191" y="4348252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EECEFF-0F85-4C6A-8A47-FD092377AF20}"/>
              </a:ext>
            </a:extLst>
          </p:cNvPr>
          <p:cNvSpPr txBox="1"/>
          <p:nvPr/>
        </p:nvSpPr>
        <p:spPr>
          <a:xfrm>
            <a:off x="7144988" y="4029504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POINT(X  Y)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3AB3F6-03B7-4B3D-AF37-0CF34C8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520" y="3845462"/>
            <a:ext cx="2810047" cy="13999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FC2AEF-8CE8-4A92-9DD2-A00AEE640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9"/>
          <a:stretch/>
        </p:blipFill>
        <p:spPr>
          <a:xfrm>
            <a:off x="-873996" y="1666854"/>
            <a:ext cx="6367806" cy="14610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EF819-6E67-41CC-97A6-192CBBF32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66"/>
          <a:stretch/>
        </p:blipFill>
        <p:spPr>
          <a:xfrm>
            <a:off x="8484111" y="1957460"/>
            <a:ext cx="3707889" cy="40479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737357-F077-43DC-B150-5BF232BD3442}"/>
              </a:ext>
            </a:extLst>
          </p:cNvPr>
          <p:cNvSpPr txBox="1"/>
          <p:nvPr/>
        </p:nvSpPr>
        <p:spPr>
          <a:xfrm>
            <a:off x="-847619" y="120156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946F2-1714-4B59-8FCC-44C7C92A2EAC}"/>
              </a:ext>
            </a:extLst>
          </p:cNvPr>
          <p:cNvSpPr txBox="1"/>
          <p:nvPr/>
        </p:nvSpPr>
        <p:spPr>
          <a:xfrm>
            <a:off x="-847619" y="34054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959C02-AFD2-4F93-95D6-87F1CF9660FB}"/>
              </a:ext>
            </a:extLst>
          </p:cNvPr>
          <p:cNvSpPr/>
          <p:nvPr/>
        </p:nvSpPr>
        <p:spPr>
          <a:xfrm>
            <a:off x="-486530" y="1682121"/>
            <a:ext cx="1182924" cy="144430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8A43ED3-668E-4040-BACA-659A92AAEC35}"/>
              </a:ext>
            </a:extLst>
          </p:cNvPr>
          <p:cNvSpPr/>
          <p:nvPr/>
        </p:nvSpPr>
        <p:spPr>
          <a:xfrm>
            <a:off x="-389814" y="3861943"/>
            <a:ext cx="1103631" cy="138316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634897-4252-4C3E-A749-4B5BF265F665}"/>
              </a:ext>
            </a:extLst>
          </p:cNvPr>
          <p:cNvSpPr txBox="1"/>
          <p:nvPr/>
        </p:nvSpPr>
        <p:spPr>
          <a:xfrm>
            <a:off x="1998104" y="3312227"/>
            <a:ext cx="146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dirty="0">
                <a:solidFill>
                  <a:srgbClr val="FF0000"/>
                </a:solidFill>
              </a:rPr>
              <a:t>Primary 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3F365B-B718-4BBF-84A0-F9AC37AE074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04932" y="3126425"/>
            <a:ext cx="1893172" cy="370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A2DE9F3-304A-40F9-99B7-3D6A288C4A05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flipV="1">
            <a:off x="162002" y="3496893"/>
            <a:ext cx="1836102" cy="3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6B677B2-3868-472E-AEA4-21A759AEEF66}"/>
              </a:ext>
            </a:extLst>
          </p:cNvPr>
          <p:cNvSpPr/>
          <p:nvPr/>
        </p:nvSpPr>
        <p:spPr>
          <a:xfrm>
            <a:off x="5540639" y="1401102"/>
            <a:ext cx="330877" cy="4047955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8922699-59D8-4027-84AE-4219DA5FD976}"/>
              </a:ext>
            </a:extLst>
          </p:cNvPr>
          <p:cNvSpPr txBox="1"/>
          <p:nvPr/>
        </p:nvSpPr>
        <p:spPr>
          <a:xfrm>
            <a:off x="4513870" y="3196569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Join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C70E244-92D5-46C0-ADE4-0EC1BA318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83" t="39557" r="-72" b="39705"/>
          <a:stretch/>
        </p:blipFill>
        <p:spPr>
          <a:xfrm>
            <a:off x="10787167" y="1957460"/>
            <a:ext cx="945401" cy="906305"/>
          </a:xfrm>
          <a:prstGeom prst="rect">
            <a:avLst/>
          </a:prstGeom>
        </p:spPr>
      </p:pic>
      <p:sp>
        <p:nvSpPr>
          <p:cNvPr id="39" name="右大括弧 38">
            <a:extLst>
              <a:ext uri="{FF2B5EF4-FFF2-40B4-BE49-F238E27FC236}">
                <a16:creationId xmlns:a16="http://schemas.microsoft.com/office/drawing/2014/main" id="{11DFCD58-7E67-4329-AD31-96B74129D6A4}"/>
              </a:ext>
            </a:extLst>
          </p:cNvPr>
          <p:cNvSpPr/>
          <p:nvPr/>
        </p:nvSpPr>
        <p:spPr>
          <a:xfrm rot="16200000">
            <a:off x="3011912" y="-816645"/>
            <a:ext cx="213207" cy="4791800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>
            <a:extLst>
              <a:ext uri="{FF2B5EF4-FFF2-40B4-BE49-F238E27FC236}">
                <a16:creationId xmlns:a16="http://schemas.microsoft.com/office/drawing/2014/main" id="{B1FDA65F-1D96-478B-B680-1FBCA4D62521}"/>
              </a:ext>
            </a:extLst>
          </p:cNvPr>
          <p:cNvSpPr/>
          <p:nvPr/>
        </p:nvSpPr>
        <p:spPr>
          <a:xfrm rot="5400000">
            <a:off x="1272727" y="4694995"/>
            <a:ext cx="176398" cy="1276622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97D1CDC-21B6-4827-A39E-3C9732F31B09}"/>
              </a:ext>
            </a:extLst>
          </p:cNvPr>
          <p:cNvSpPr txBox="1"/>
          <p:nvPr/>
        </p:nvSpPr>
        <p:spPr>
          <a:xfrm>
            <a:off x="2387174" y="1108289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Location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6E468E-580B-4872-9A5F-1810C23B008F}"/>
              </a:ext>
            </a:extLst>
          </p:cNvPr>
          <p:cNvSpPr txBox="1"/>
          <p:nvPr/>
        </p:nvSpPr>
        <p:spPr>
          <a:xfrm>
            <a:off x="637504" y="5416520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Ridership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F4DF50-C86A-4BE7-972E-5F6DF7D6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19" y="570854"/>
            <a:ext cx="7274414" cy="1359610"/>
          </a:xfrm>
          <a:prstGeom prst="rect">
            <a:avLst/>
          </a:prstGeom>
        </p:spPr>
      </p:pic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7C6AECE-6951-45D9-A9F5-5E251BF53A36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5976552" y="1250659"/>
            <a:ext cx="559267" cy="2176743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上彎 45">
            <a:extLst>
              <a:ext uri="{FF2B5EF4-FFF2-40B4-BE49-F238E27FC236}">
                <a16:creationId xmlns:a16="http://schemas.microsoft.com/office/drawing/2014/main" id="{8A149F22-6DC1-4F78-A1B5-2B48623C54A1}"/>
              </a:ext>
            </a:extLst>
          </p:cNvPr>
          <p:cNvSpPr/>
          <p:nvPr/>
        </p:nvSpPr>
        <p:spPr>
          <a:xfrm rot="5400000">
            <a:off x="7874350" y="1806679"/>
            <a:ext cx="809972" cy="1156425"/>
          </a:xfrm>
          <a:prstGeom prst="bentUpArrow">
            <a:avLst>
              <a:gd name="adj1" fmla="val 3036"/>
              <a:gd name="adj2" fmla="val 11509"/>
              <a:gd name="adj3" fmla="val 2262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58B3322-4B01-44F7-A6F9-C373D8B36D61}"/>
              </a:ext>
            </a:extLst>
          </p:cNvPr>
          <p:cNvSpPr txBox="1"/>
          <p:nvPr/>
        </p:nvSpPr>
        <p:spPr>
          <a:xfrm>
            <a:off x="7473711" y="2734904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Plot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6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26C3A7D-4FC7-409D-AE3A-75B0850A9033}"/>
              </a:ext>
            </a:extLst>
          </p:cNvPr>
          <p:cNvSpPr/>
          <p:nvPr/>
        </p:nvSpPr>
        <p:spPr>
          <a:xfrm>
            <a:off x="-1603927" y="1000736"/>
            <a:ext cx="2778370" cy="3006969"/>
          </a:xfrm>
          <a:custGeom>
            <a:avLst/>
            <a:gdLst>
              <a:gd name="connsiteX0" fmla="*/ 0 w 2778370"/>
              <a:gd name="connsiteY0" fmla="*/ 852853 h 3006969"/>
              <a:gd name="connsiteX1" fmla="*/ 0 w 2778370"/>
              <a:gd name="connsiteY1" fmla="*/ 2321169 h 3006969"/>
              <a:gd name="connsiteX2" fmla="*/ 1055077 w 2778370"/>
              <a:gd name="connsiteY2" fmla="*/ 3006969 h 3006969"/>
              <a:gd name="connsiteX3" fmla="*/ 2514600 w 2778370"/>
              <a:gd name="connsiteY3" fmla="*/ 2901461 h 3006969"/>
              <a:gd name="connsiteX4" fmla="*/ 2778370 w 2778370"/>
              <a:gd name="connsiteY4" fmla="*/ 1846384 h 3006969"/>
              <a:gd name="connsiteX5" fmla="*/ 2356339 w 2778370"/>
              <a:gd name="connsiteY5" fmla="*/ 764930 h 3006969"/>
              <a:gd name="connsiteX6" fmla="*/ 1055077 w 2778370"/>
              <a:gd name="connsiteY6" fmla="*/ 0 h 3006969"/>
              <a:gd name="connsiteX7" fmla="*/ 0 w 2778370"/>
              <a:gd name="connsiteY7" fmla="*/ 852853 h 30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8370" h="3006969">
                <a:moveTo>
                  <a:pt x="0" y="852853"/>
                </a:moveTo>
                <a:lnTo>
                  <a:pt x="0" y="2321169"/>
                </a:lnTo>
                <a:lnTo>
                  <a:pt x="1055077" y="3006969"/>
                </a:lnTo>
                <a:lnTo>
                  <a:pt x="2514600" y="2901461"/>
                </a:lnTo>
                <a:lnTo>
                  <a:pt x="2778370" y="1846384"/>
                </a:lnTo>
                <a:lnTo>
                  <a:pt x="2356339" y="764930"/>
                </a:lnTo>
                <a:lnTo>
                  <a:pt x="1055077" y="0"/>
                </a:lnTo>
                <a:lnTo>
                  <a:pt x="0" y="8528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BD12F5B9-2DE0-42D0-BAA0-FF07CA0B5EC1}"/>
              </a:ext>
            </a:extLst>
          </p:cNvPr>
          <p:cNvSpPr/>
          <p:nvPr/>
        </p:nvSpPr>
        <p:spPr>
          <a:xfrm>
            <a:off x="744909" y="1133558"/>
            <a:ext cx="3255264" cy="3401568"/>
          </a:xfrm>
          <a:custGeom>
            <a:avLst/>
            <a:gdLst>
              <a:gd name="connsiteX0" fmla="*/ 0 w 3255264"/>
              <a:gd name="connsiteY0" fmla="*/ 621792 h 3401568"/>
              <a:gd name="connsiteX1" fmla="*/ 420624 w 3255264"/>
              <a:gd name="connsiteY1" fmla="*/ 1694688 h 3401568"/>
              <a:gd name="connsiteX2" fmla="*/ 158496 w 3255264"/>
              <a:gd name="connsiteY2" fmla="*/ 2755392 h 3401568"/>
              <a:gd name="connsiteX3" fmla="*/ 1444752 w 3255264"/>
              <a:gd name="connsiteY3" fmla="*/ 3401568 h 3401568"/>
              <a:gd name="connsiteX4" fmla="*/ 3255264 w 3255264"/>
              <a:gd name="connsiteY4" fmla="*/ 1463040 h 3401568"/>
              <a:gd name="connsiteX5" fmla="*/ 2340864 w 3255264"/>
              <a:gd name="connsiteY5" fmla="*/ 0 h 3401568"/>
              <a:gd name="connsiteX6" fmla="*/ 646176 w 3255264"/>
              <a:gd name="connsiteY6" fmla="*/ 12192 h 3401568"/>
              <a:gd name="connsiteX7" fmla="*/ 0 w 3255264"/>
              <a:gd name="connsiteY7" fmla="*/ 621792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264" h="3401568">
                <a:moveTo>
                  <a:pt x="0" y="621792"/>
                </a:moveTo>
                <a:lnTo>
                  <a:pt x="420624" y="1694688"/>
                </a:lnTo>
                <a:lnTo>
                  <a:pt x="158496" y="2755392"/>
                </a:lnTo>
                <a:lnTo>
                  <a:pt x="1444752" y="3401568"/>
                </a:lnTo>
                <a:lnTo>
                  <a:pt x="3255264" y="1463040"/>
                </a:lnTo>
                <a:lnTo>
                  <a:pt x="2340864" y="0"/>
                </a:lnTo>
                <a:lnTo>
                  <a:pt x="646176" y="12192"/>
                </a:lnTo>
                <a:lnTo>
                  <a:pt x="0" y="6217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DFD1EC17-3B44-47DA-A4D7-87FF9C3A8BC6}"/>
              </a:ext>
            </a:extLst>
          </p:cNvPr>
          <p:cNvSpPr/>
          <p:nvPr/>
        </p:nvSpPr>
        <p:spPr>
          <a:xfrm>
            <a:off x="-736419" y="3882854"/>
            <a:ext cx="3183636" cy="1995424"/>
          </a:xfrm>
          <a:custGeom>
            <a:avLst/>
            <a:gdLst>
              <a:gd name="connsiteX0" fmla="*/ 175260 w 3192780"/>
              <a:gd name="connsiteY0" fmla="*/ 106680 h 1996440"/>
              <a:gd name="connsiteX1" fmla="*/ 1638300 w 3192780"/>
              <a:gd name="connsiteY1" fmla="*/ 0 h 1996440"/>
              <a:gd name="connsiteX2" fmla="*/ 2926080 w 3192780"/>
              <a:gd name="connsiteY2" fmla="*/ 647700 h 1996440"/>
              <a:gd name="connsiteX3" fmla="*/ 3192780 w 3192780"/>
              <a:gd name="connsiteY3" fmla="*/ 1638300 h 1996440"/>
              <a:gd name="connsiteX4" fmla="*/ 1531620 w 3192780"/>
              <a:gd name="connsiteY4" fmla="*/ 1996440 h 1996440"/>
              <a:gd name="connsiteX5" fmla="*/ 0 w 3192780"/>
              <a:gd name="connsiteY5" fmla="*/ 1470660 h 1996440"/>
              <a:gd name="connsiteX6" fmla="*/ 175260 w 3192780"/>
              <a:gd name="connsiteY6" fmla="*/ 10668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780" h="1996440">
                <a:moveTo>
                  <a:pt x="175260" y="106680"/>
                </a:moveTo>
                <a:lnTo>
                  <a:pt x="1638300" y="0"/>
                </a:lnTo>
                <a:lnTo>
                  <a:pt x="2926080" y="647700"/>
                </a:lnTo>
                <a:lnTo>
                  <a:pt x="3192780" y="1638300"/>
                </a:lnTo>
                <a:lnTo>
                  <a:pt x="1531620" y="1996440"/>
                </a:lnTo>
                <a:lnTo>
                  <a:pt x="0" y="1470660"/>
                </a:lnTo>
                <a:lnTo>
                  <a:pt x="175260" y="1066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BDF054C-8924-43B8-A0F8-79626C1B15A3}"/>
              </a:ext>
            </a:extLst>
          </p:cNvPr>
          <p:cNvSpPr/>
          <p:nvPr/>
        </p:nvSpPr>
        <p:spPr>
          <a:xfrm>
            <a:off x="-95289" y="2698148"/>
            <a:ext cx="1977103" cy="1995424"/>
          </a:xfrm>
          <a:prstGeom prst="ellipse">
            <a:avLst/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995D5C46-1DB3-4392-96F8-6317B8AAB85A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0800000" flipV="1">
            <a:off x="-1458021" y="3695860"/>
            <a:ext cx="1362733" cy="5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DB502-843E-45B3-9D26-5485235F7912}"/>
              </a:ext>
            </a:extLst>
          </p:cNvPr>
          <p:cNvSpPr txBox="1"/>
          <p:nvPr/>
        </p:nvSpPr>
        <p:spPr>
          <a:xfrm>
            <a:off x="-2288784" y="4248848"/>
            <a:ext cx="1661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267C2F-D2BE-49F5-A466-ED8D334F9372}"/>
              </a:ext>
            </a:extLst>
          </p:cNvPr>
          <p:cNvSpPr txBox="1"/>
          <p:nvPr/>
        </p:nvSpPr>
        <p:spPr>
          <a:xfrm rot="19455457">
            <a:off x="-1596902" y="1450685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B48D06-15D3-4237-BBCA-9A7A27B0B645}"/>
              </a:ext>
            </a:extLst>
          </p:cNvPr>
          <p:cNvSpPr txBox="1"/>
          <p:nvPr/>
        </p:nvSpPr>
        <p:spPr>
          <a:xfrm>
            <a:off x="1500220" y="1133750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5AB58A-BACC-4E8D-92C6-2FBA4A3C630F}"/>
              </a:ext>
            </a:extLst>
          </p:cNvPr>
          <p:cNvSpPr txBox="1"/>
          <p:nvPr/>
        </p:nvSpPr>
        <p:spPr>
          <a:xfrm rot="1174331">
            <a:off x="-773895" y="5105032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D068C2-146E-42E4-993C-05A4B51A8A48}"/>
              </a:ext>
            </a:extLst>
          </p:cNvPr>
          <p:cNvSpPr txBox="1"/>
          <p:nvPr/>
        </p:nvSpPr>
        <p:spPr>
          <a:xfrm>
            <a:off x="-1368056" y="1911332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5C478-2155-4906-A21D-5FFFFBFC473C}"/>
              </a:ext>
            </a:extLst>
          </p:cNvPr>
          <p:cNvSpPr txBox="1"/>
          <p:nvPr/>
        </p:nvSpPr>
        <p:spPr>
          <a:xfrm>
            <a:off x="1623959" y="1844511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4D1B32-9EE4-4369-9407-6631FF94EF3D}"/>
              </a:ext>
            </a:extLst>
          </p:cNvPr>
          <p:cNvSpPr txBox="1"/>
          <p:nvPr/>
        </p:nvSpPr>
        <p:spPr>
          <a:xfrm>
            <a:off x="344964" y="4151153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D036DA-CD2F-4EDB-8715-747E21ACFCAD}"/>
              </a:ext>
            </a:extLst>
          </p:cNvPr>
          <p:cNvSpPr txBox="1"/>
          <p:nvPr/>
        </p:nvSpPr>
        <p:spPr>
          <a:xfrm>
            <a:off x="885041" y="3439807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E7461-C568-4525-B66E-83A8E49BED33}"/>
              </a:ext>
            </a:extLst>
          </p:cNvPr>
          <p:cNvSpPr txBox="1"/>
          <p:nvPr/>
        </p:nvSpPr>
        <p:spPr>
          <a:xfrm>
            <a:off x="28730" y="3196815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48877D0-3000-414E-BCD9-CDACE57A50C2}"/>
              </a:ext>
            </a:extLst>
          </p:cNvPr>
          <p:cNvSpPr txBox="1"/>
          <p:nvPr/>
        </p:nvSpPr>
        <p:spPr>
          <a:xfrm>
            <a:off x="596981" y="4515629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4A08D35-B29A-4870-978F-ECA9C55CF61E}"/>
              </a:ext>
            </a:extLst>
          </p:cNvPr>
          <p:cNvSpPr/>
          <p:nvPr/>
        </p:nvSpPr>
        <p:spPr>
          <a:xfrm>
            <a:off x="7735029" y="-795745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17C25382-E7C9-4B00-890D-1C6702F24A67}"/>
              </a:ext>
            </a:extLst>
          </p:cNvPr>
          <p:cNvSpPr/>
          <p:nvPr/>
        </p:nvSpPr>
        <p:spPr>
          <a:xfrm>
            <a:off x="8737960" y="-766173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67D524C5-04D8-4502-AC83-68E07965F443}"/>
              </a:ext>
            </a:extLst>
          </p:cNvPr>
          <p:cNvSpPr/>
          <p:nvPr/>
        </p:nvSpPr>
        <p:spPr>
          <a:xfrm>
            <a:off x="7769338" y="394994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EBD36AB-44BF-4778-A5CC-364063FFA69A}"/>
              </a:ext>
            </a:extLst>
          </p:cNvPr>
          <p:cNvSpPr/>
          <p:nvPr/>
        </p:nvSpPr>
        <p:spPr>
          <a:xfrm rot="19423480">
            <a:off x="4112615" y="2012615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Extensive=T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/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C562835-F826-4D88-8536-4D30F98DDB6D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-97870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11FD23C-46F4-408E-85DD-63183101E5A7}"/>
              </a:ext>
            </a:extLst>
          </p:cNvPr>
          <p:cNvCxnSpPr>
            <a:cxnSpLocks/>
          </p:cNvCxnSpPr>
          <p:nvPr/>
        </p:nvCxnSpPr>
        <p:spPr>
          <a:xfrm flipV="1">
            <a:off x="9675801" y="-41550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1E8DEEF-C0D2-4FCE-8775-5CECA8A9295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723552" y="1205712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/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/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1000∗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/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800∗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大括弧 64">
            <a:extLst>
              <a:ext uri="{FF2B5EF4-FFF2-40B4-BE49-F238E27FC236}">
                <a16:creationId xmlns:a16="http://schemas.microsoft.com/office/drawing/2014/main" id="{C753AACF-C43F-41B3-AB3E-A36E9496DD9D}"/>
              </a:ext>
            </a:extLst>
          </p:cNvPr>
          <p:cNvSpPr/>
          <p:nvPr/>
        </p:nvSpPr>
        <p:spPr>
          <a:xfrm rot="5400000">
            <a:off x="8827128" y="243739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/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400+200+360=960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791D8F73-E835-4319-B967-7906F0D3984C}"/>
              </a:ext>
            </a:extLst>
          </p:cNvPr>
          <p:cNvSpPr txBox="1"/>
          <p:nvPr/>
        </p:nvSpPr>
        <p:spPr>
          <a:xfrm rot="19212975">
            <a:off x="3778054" y="1877273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4D1BBB44-6C5B-47BB-8CA9-E98014104DAD}"/>
              </a:ext>
            </a:extLst>
          </p:cNvPr>
          <p:cNvSpPr/>
          <p:nvPr/>
        </p:nvSpPr>
        <p:spPr>
          <a:xfrm rot="1922434">
            <a:off x="4112615" y="3942386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Extensive=F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8EC24F9-566F-40B2-9906-81C5EDDB7F8F}"/>
              </a:ext>
            </a:extLst>
          </p:cNvPr>
          <p:cNvSpPr txBox="1"/>
          <p:nvPr/>
        </p:nvSpPr>
        <p:spPr>
          <a:xfrm rot="1892860">
            <a:off x="3739005" y="434751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719AB47-FD14-4E92-AD4F-CEE3D301829F}"/>
              </a:ext>
            </a:extLst>
          </p:cNvPr>
          <p:cNvSpPr txBox="1"/>
          <p:nvPr/>
        </p:nvSpPr>
        <p:spPr>
          <a:xfrm>
            <a:off x="7833328" y="9045674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/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/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5B19C778-89AC-4BC9-8908-60DC0EB1D5A0}"/>
              </a:ext>
            </a:extLst>
          </p:cNvPr>
          <p:cNvSpPr txBox="1"/>
          <p:nvPr/>
        </p:nvSpPr>
        <p:spPr>
          <a:xfrm>
            <a:off x="-1497679" y="2723786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200/3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CA90C7-B689-4DAC-8F68-16E2B4C904B6}"/>
              </a:ext>
            </a:extLst>
          </p:cNvPr>
          <p:cNvSpPr txBox="1"/>
          <p:nvPr/>
        </p:nvSpPr>
        <p:spPr>
          <a:xfrm>
            <a:off x="569162" y="5253607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90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72F564C-3D4A-40C2-B55A-839FC87550B8}"/>
              </a:ext>
            </a:extLst>
          </p:cNvPr>
          <p:cNvSpPr txBox="1"/>
          <p:nvPr/>
        </p:nvSpPr>
        <p:spPr>
          <a:xfrm>
            <a:off x="3977791" y="3116354"/>
            <a:ext cx="249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22D45E3-41EB-4C01-B501-A8715BDD92D9}"/>
              </a:ext>
            </a:extLst>
          </p:cNvPr>
          <p:cNvSpPr txBox="1"/>
          <p:nvPr/>
        </p:nvSpPr>
        <p:spPr>
          <a:xfrm>
            <a:off x="7720087" y="-248900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3F5F7FE-62C5-4164-8D6F-EC6C723ABBF3}"/>
              </a:ext>
            </a:extLst>
          </p:cNvPr>
          <p:cNvSpPr txBox="1"/>
          <p:nvPr/>
        </p:nvSpPr>
        <p:spPr>
          <a:xfrm>
            <a:off x="1610722" y="2685219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FD01CCE-0CE3-4B59-80E8-7522333D992A}"/>
              </a:ext>
            </a:extLst>
          </p:cNvPr>
          <p:cNvSpPr/>
          <p:nvPr/>
        </p:nvSpPr>
        <p:spPr>
          <a:xfrm>
            <a:off x="7735029" y="4657829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32CBFEA7-C5EE-4D44-B1BE-B25DC8C836DB}"/>
              </a:ext>
            </a:extLst>
          </p:cNvPr>
          <p:cNvSpPr/>
          <p:nvPr/>
        </p:nvSpPr>
        <p:spPr>
          <a:xfrm>
            <a:off x="8737960" y="4687401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6" name="手繪多邊形: 圖案 95">
            <a:extLst>
              <a:ext uri="{FF2B5EF4-FFF2-40B4-BE49-F238E27FC236}">
                <a16:creationId xmlns:a16="http://schemas.microsoft.com/office/drawing/2014/main" id="{3CBDCE5C-AEC4-49AB-8D35-5FA56F2CDF16}"/>
              </a:ext>
            </a:extLst>
          </p:cNvPr>
          <p:cNvSpPr/>
          <p:nvPr/>
        </p:nvSpPr>
        <p:spPr>
          <a:xfrm>
            <a:off x="7769338" y="5848568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9116A4E-AE49-4DF2-9C72-023485BEE141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447487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055693E-FA5C-4F5D-B725-64BA4E5F626F}"/>
              </a:ext>
            </a:extLst>
          </p:cNvPr>
          <p:cNvCxnSpPr>
            <a:cxnSpLocks/>
          </p:cNvCxnSpPr>
          <p:nvPr/>
        </p:nvCxnSpPr>
        <p:spPr>
          <a:xfrm flipV="1">
            <a:off x="9675801" y="503807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0F5BAE8-A2D4-44FB-8475-B263AE1F720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723552" y="6659286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/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/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/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ACD59973-DA13-44D5-83EF-778C07ABBBDB}"/>
              </a:ext>
            </a:extLst>
          </p:cNvPr>
          <p:cNvSpPr/>
          <p:nvPr/>
        </p:nvSpPr>
        <p:spPr>
          <a:xfrm rot="5400000">
            <a:off x="8827128" y="5757862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/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/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/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/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0980A4B-AA91-41FD-83C5-6D3FDEDD705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490450" y="2884937"/>
            <a:ext cx="2077470" cy="17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23331C03-6A2B-4729-89C0-391B3EAB6D03}"/>
              </a:ext>
            </a:extLst>
          </p:cNvPr>
          <p:cNvCxnSpPr>
            <a:cxnSpLocks/>
          </p:cNvCxnSpPr>
          <p:nvPr/>
        </p:nvCxnSpPr>
        <p:spPr>
          <a:xfrm flipV="1">
            <a:off x="12571378" y="2884938"/>
            <a:ext cx="0" cy="5666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734A71D7-ACD9-45F8-9F74-710A9FE4D113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0490450" y="8541420"/>
            <a:ext cx="2084387" cy="10121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/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872422-0EBF-4015-896E-0641B9B0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6222"/>
            <a:ext cx="5036396" cy="32055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8B3ABE-CDDE-4BE8-A976-2D81267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76" y="1826222"/>
            <a:ext cx="5117676" cy="32444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926E86F-2FB7-4F92-800A-645D1A48DF8B}"/>
              </a:ext>
            </a:extLst>
          </p:cNvPr>
          <p:cNvSpPr txBox="1"/>
          <p:nvPr/>
        </p:nvSpPr>
        <p:spPr>
          <a:xfrm>
            <a:off x="131587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aggregating_zones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93801B-2CE3-4568-A0C6-603B8ADF21A7}"/>
              </a:ext>
            </a:extLst>
          </p:cNvPr>
          <p:cNvSpPr txBox="1"/>
          <p:nvPr/>
        </p:nvSpPr>
        <p:spPr>
          <a:xfrm>
            <a:off x="661939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incongruent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4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2B8F38-3AD1-42BD-BFD0-9BA74169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557"/>
              </p:ext>
            </p:extLst>
          </p:nvPr>
        </p:nvGraphicFramePr>
        <p:xfrm>
          <a:off x="312454" y="1231675"/>
          <a:ext cx="230028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09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50202-8AB8-449A-ABF3-7B9AC5AA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0486"/>
              </p:ext>
            </p:extLst>
          </p:nvPr>
        </p:nvGraphicFramePr>
        <p:xfrm>
          <a:off x="76890" y="4443654"/>
          <a:ext cx="282135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588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5286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308B12-A655-4FA1-B995-1AC5CEA65D05}"/>
              </a:ext>
            </a:extLst>
          </p:cNvPr>
          <p:cNvSpPr/>
          <p:nvPr/>
        </p:nvSpPr>
        <p:spPr>
          <a:xfrm>
            <a:off x="3041650" y="2301968"/>
            <a:ext cx="1856023" cy="18560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0CA42B3-158C-4970-8178-44D9E6D0F1C9}"/>
              </a:ext>
            </a:extLst>
          </p:cNvPr>
          <p:cNvSpPr/>
          <p:nvPr/>
        </p:nvSpPr>
        <p:spPr>
          <a:xfrm>
            <a:off x="3734353" y="2888252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8F066C-3881-45EC-9FCD-300A29710A52}"/>
              </a:ext>
            </a:extLst>
          </p:cNvPr>
          <p:cNvSpPr/>
          <p:nvPr/>
        </p:nvSpPr>
        <p:spPr>
          <a:xfrm>
            <a:off x="4142785" y="3686828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EE0D4A2-8D11-4FF8-B79C-70084A7F89F6}"/>
              </a:ext>
            </a:extLst>
          </p:cNvPr>
          <p:cNvSpPr/>
          <p:nvPr/>
        </p:nvSpPr>
        <p:spPr>
          <a:xfrm>
            <a:off x="4762095" y="2143486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B28F9C5-8719-40B6-B0B0-290AE3AAADB1}"/>
              </a:ext>
            </a:extLst>
          </p:cNvPr>
          <p:cNvSpPr/>
          <p:nvPr/>
        </p:nvSpPr>
        <p:spPr>
          <a:xfrm>
            <a:off x="4448755" y="3023850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0F58707-8305-48DA-9D7F-D915C6AC2BE4}"/>
              </a:ext>
            </a:extLst>
          </p:cNvPr>
          <p:cNvSpPr/>
          <p:nvPr/>
        </p:nvSpPr>
        <p:spPr>
          <a:xfrm>
            <a:off x="3278323" y="2222727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D39B66-4FBF-442E-B5C9-AC8C8744EFE6}"/>
              </a:ext>
            </a:extLst>
          </p:cNvPr>
          <p:cNvSpPr/>
          <p:nvPr/>
        </p:nvSpPr>
        <p:spPr>
          <a:xfrm>
            <a:off x="3604818" y="4244069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9863E5-3FFA-42C4-8032-6BABFE7120DA}"/>
              </a:ext>
            </a:extLst>
          </p:cNvPr>
          <p:cNvSpPr txBox="1"/>
          <p:nvPr/>
        </p:nvSpPr>
        <p:spPr>
          <a:xfrm>
            <a:off x="3198182" y="1858930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8139DD-48D7-460B-A08E-C9411F52436E}"/>
              </a:ext>
            </a:extLst>
          </p:cNvPr>
          <p:cNvSpPr txBox="1"/>
          <p:nvPr/>
        </p:nvSpPr>
        <p:spPr>
          <a:xfrm>
            <a:off x="3654212" y="2583559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CE2381-36B4-44A7-8F85-3EFD5F85AC8D}"/>
              </a:ext>
            </a:extLst>
          </p:cNvPr>
          <p:cNvSpPr txBox="1"/>
          <p:nvPr/>
        </p:nvSpPr>
        <p:spPr>
          <a:xfrm>
            <a:off x="3587509" y="4308708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7C7304-291F-47D2-B711-95C94759D5CC}"/>
              </a:ext>
            </a:extLst>
          </p:cNvPr>
          <p:cNvSpPr txBox="1"/>
          <p:nvPr/>
        </p:nvSpPr>
        <p:spPr>
          <a:xfrm>
            <a:off x="3904806" y="3446774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7215E9-AC80-44AE-8C3E-1B65D20F01AA}"/>
              </a:ext>
            </a:extLst>
          </p:cNvPr>
          <p:cNvSpPr txBox="1"/>
          <p:nvPr/>
        </p:nvSpPr>
        <p:spPr>
          <a:xfrm>
            <a:off x="4389188" y="2688607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DEF4B78-6E13-4CF9-AD11-06781401B001}"/>
              </a:ext>
            </a:extLst>
          </p:cNvPr>
          <p:cNvSpPr txBox="1"/>
          <p:nvPr/>
        </p:nvSpPr>
        <p:spPr>
          <a:xfrm>
            <a:off x="4513394" y="1932636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5AC8DD7-253D-4C94-A8D1-E417931E740C}"/>
              </a:ext>
            </a:extLst>
          </p:cNvPr>
          <p:cNvSpPr txBox="1"/>
          <p:nvPr/>
        </p:nvSpPr>
        <p:spPr>
          <a:xfrm>
            <a:off x="3262822" y="3305032"/>
            <a:ext cx="28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FCE2671-EAA0-4735-8372-AC108DB994C3}"/>
              </a:ext>
            </a:extLst>
          </p:cNvPr>
          <p:cNvSpPr/>
          <p:nvPr/>
        </p:nvSpPr>
        <p:spPr>
          <a:xfrm rot="19423480">
            <a:off x="5099925" y="2093691"/>
            <a:ext cx="1730359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B2390B5-3682-434F-AEB5-7B7982779A59}"/>
              </a:ext>
            </a:extLst>
          </p:cNvPr>
          <p:cNvSpPr/>
          <p:nvPr/>
        </p:nvSpPr>
        <p:spPr>
          <a:xfrm rot="1922434">
            <a:off x="5119630" y="3694286"/>
            <a:ext cx="1700224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A0F4BC-8359-48FE-992A-A81FFE3B2769}"/>
              </a:ext>
            </a:extLst>
          </p:cNvPr>
          <p:cNvSpPr txBox="1"/>
          <p:nvPr/>
        </p:nvSpPr>
        <p:spPr>
          <a:xfrm>
            <a:off x="926947" y="770752"/>
            <a:ext cx="1071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TW" altLang="en-US" sz="16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E2B468-A379-4B55-A1EF-DB118D3C9919}"/>
              </a:ext>
            </a:extLst>
          </p:cNvPr>
          <p:cNvSpPr txBox="1"/>
          <p:nvPr/>
        </p:nvSpPr>
        <p:spPr>
          <a:xfrm>
            <a:off x="337425" y="3921029"/>
            <a:ext cx="2300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zh-TW" altLang="en-US" sz="1600" b="1" dirty="0"/>
          </a:p>
        </p:txBody>
      </p: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8CD769B7-76AE-4BAB-B621-BCF9F583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4177"/>
              </p:ext>
            </p:extLst>
          </p:nvPr>
        </p:nvGraphicFramePr>
        <p:xfrm>
          <a:off x="6911710" y="1231675"/>
          <a:ext cx="230028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AEF2678A-B670-4908-8CC2-1A24B8A9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18609"/>
              </p:ext>
            </p:extLst>
          </p:nvPr>
        </p:nvGraphicFramePr>
        <p:xfrm>
          <a:off x="6918697" y="3930447"/>
          <a:ext cx="527330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4097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932394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198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4173889824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2223395408"/>
                    </a:ext>
                  </a:extLst>
                </a:gridCol>
                <a:gridCol w="802059">
                  <a:extLst>
                    <a:ext uri="{9D8B030D-6E8A-4147-A177-3AD203B41FA5}">
                      <a16:colId xmlns:a16="http://schemas.microsoft.com/office/drawing/2014/main" val="338426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sp>
        <p:nvSpPr>
          <p:cNvPr id="29" name="右大括弧 28">
            <a:extLst>
              <a:ext uri="{FF2B5EF4-FFF2-40B4-BE49-F238E27FC236}">
                <a16:creationId xmlns:a16="http://schemas.microsoft.com/office/drawing/2014/main" id="{903D3236-D68C-48C3-BF3C-DA86646D1967}"/>
              </a:ext>
            </a:extLst>
          </p:cNvPr>
          <p:cNvSpPr/>
          <p:nvPr/>
        </p:nvSpPr>
        <p:spPr>
          <a:xfrm rot="16200000">
            <a:off x="8083026" y="2644156"/>
            <a:ext cx="104923" cy="2448822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BF2411CF-8375-479E-8BCC-7FF4ACD63A03}"/>
              </a:ext>
            </a:extLst>
          </p:cNvPr>
          <p:cNvSpPr/>
          <p:nvPr/>
        </p:nvSpPr>
        <p:spPr>
          <a:xfrm rot="16200000">
            <a:off x="10737751" y="2456731"/>
            <a:ext cx="104924" cy="2803574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E042F5-C168-453D-A299-DF43270CBCE1}"/>
              </a:ext>
            </a:extLst>
          </p:cNvPr>
          <p:cNvSpPr txBox="1"/>
          <p:nvPr/>
        </p:nvSpPr>
        <p:spPr>
          <a:xfrm>
            <a:off x="7202110" y="3379822"/>
            <a:ext cx="183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3CB46C-BE08-4FDA-9AD5-17F49E28BE63}"/>
              </a:ext>
            </a:extLst>
          </p:cNvPr>
          <p:cNvSpPr txBox="1"/>
          <p:nvPr/>
        </p:nvSpPr>
        <p:spPr>
          <a:xfrm>
            <a:off x="9842380" y="3379822"/>
            <a:ext cx="208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ABA1C717-07A7-4D01-BF41-2FAE346D8B1D}"/>
              </a:ext>
            </a:extLst>
          </p:cNvPr>
          <p:cNvSpPr/>
          <p:nvPr/>
        </p:nvSpPr>
        <p:spPr>
          <a:xfrm rot="16200000">
            <a:off x="8008758" y="-7477"/>
            <a:ext cx="104922" cy="2300286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B8CB43-F545-4AFC-841D-F76836C2F3BE}"/>
              </a:ext>
            </a:extLst>
          </p:cNvPr>
          <p:cNvSpPr txBox="1"/>
          <p:nvPr/>
        </p:nvSpPr>
        <p:spPr>
          <a:xfrm>
            <a:off x="6819162" y="630736"/>
            <a:ext cx="263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452</Words>
  <Application>Microsoft Office PowerPoint</Application>
  <PresentationFormat>寬螢幕</PresentationFormat>
  <Paragraphs>292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59</cp:revision>
  <dcterms:created xsi:type="dcterms:W3CDTF">2020-11-28T07:53:52Z</dcterms:created>
  <dcterms:modified xsi:type="dcterms:W3CDTF">2021-08-20T19:44:49Z</dcterms:modified>
</cp:coreProperties>
</file>