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4AADB"/>
    <a:srgbClr val="75AAD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E24E5-05C0-422D-9AB6-A2A56E74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092BF2-DED2-4BBA-B9FA-5C27EB456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EACEB5-99B3-4BAF-90EE-54EDA802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5D46BA-1B97-447B-BC46-BE2D3BB6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9A6D3-A1AB-4E7D-A7B5-E96DA5B8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9DF0D-94C4-43FC-B64E-B0362EE6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0B80D8-5830-40D1-B723-98CDA3A9A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4FD7B-6B1A-438D-9425-213AD55C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9D440-2153-4C0C-ACD1-91C03C61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E3144-59FB-411A-AAAD-4E045CF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13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64827B-635C-4C1D-9563-F1902572F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B54ECA-3342-424A-BE94-5FC3A4F20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33D2C6-3865-49C4-9F2F-A5F20509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3C7A08-2DF7-4B67-934E-086FDAD5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36C914-BB29-4F70-B2FD-FE3A49B1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7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005EE-DD77-4C64-90DE-DD10CEBA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EE0FC-D6FC-49E5-80B2-08E15F30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25D9A-095F-4E6E-AC36-56D78137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170B15-BB5A-4049-971A-6F78969D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A5E2FA-E398-40F4-B2D4-76238799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7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72D08-C1B1-48A4-AF37-BA5FF1B2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6F1106-AADB-4AD9-BEAA-3836B402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7FD6C-0125-461B-B1F2-CC0FF575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D1A4D6-D6E3-4286-BB97-052ED414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0FCA8D-A390-4DAB-87A7-FAC38996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0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A2D08-A7DD-489E-98E2-935D3B14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D436E-8986-4A36-A517-FFC2A87E7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F51A89-CEBC-4923-BEAC-D986C4384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CDDF64-CEDE-4B65-AEDD-3E326D43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0F38E8-F34A-459F-AF81-AA07BA26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246120-B318-4E97-885B-109FFFF8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0AE14-4E28-4D7E-9548-9074A738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A81DDB-2ABD-4C4C-8C02-9E3345F9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AD9D78-00E1-4A82-9097-33B762542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D702C0-EAAA-40CD-8692-01CF5F49B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CD7712-6F8E-4420-98D1-1598B06C9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818F13-77DF-474F-AF27-6E7931CA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62815-9229-49B0-B4AA-0D56CBC2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C8EF34-6C5F-4AFC-BEE1-7423C8D5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7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B6C14-63A6-4B6B-B043-8335B62F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D05BB1-5B41-4231-BA55-EEF4C41F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A4594B-84DF-450D-9B56-FD84C05C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C84F8D-290B-446B-809E-E85E9D7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CF5A72-1A51-45C8-80E3-11070567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D0D4BE-AB5D-48CE-9971-6C6AE120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8DA8F7-1C4B-4CA5-B471-9E38085C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5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BEDA6-6E6D-42F0-9C6E-1F472F6B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815715-93EB-49E4-B73C-6DC15D44C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D28B1B-1CDA-48AB-A273-16E26FD39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DEE447-9D52-4AC4-AE78-0E112E08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F9BE37-B1B0-406C-BF58-C52A8A09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A4B6DF-5720-44C0-AF73-21853FD8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46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DF64F-F922-4783-9161-00462719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B9EC3D-6637-4F56-8587-864ADEF53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20FDBF-4ED0-4389-9D73-27444685E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A8753-656A-473E-9F99-33121CBD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0935C8-C108-4663-9119-50DDE40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3C2CEC-D4E2-4545-8A92-B20506D2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5E1127-8065-486E-9DEF-2EFDDA6C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079159-ED57-4B11-86FF-4E43F7EF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3ED43-E21C-4803-9A76-1A58D9C01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95F7-5BF8-4B20-B3C1-BDA9E98BBAFE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5746F-2070-4026-AC33-6F6F157C1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12C667-CF1E-4D58-BA14-9B75070A6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984D3C7-EB91-42BC-BD62-A4463D27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834"/>
              </p:ext>
            </p:extLst>
          </p:nvPr>
        </p:nvGraphicFramePr>
        <p:xfrm>
          <a:off x="1082430" y="605366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" name="橢圓 8">
            <a:extLst>
              <a:ext uri="{FF2B5EF4-FFF2-40B4-BE49-F238E27FC236}">
                <a16:creationId xmlns:a16="http://schemas.microsoft.com/office/drawing/2014/main" id="{D771B4CA-A480-479B-9B6E-317938E6B741}"/>
              </a:ext>
            </a:extLst>
          </p:cNvPr>
          <p:cNvSpPr/>
          <p:nvPr/>
        </p:nvSpPr>
        <p:spPr>
          <a:xfrm>
            <a:off x="2143758" y="1564640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6D5E55-F91F-4405-A66A-5082EA7D2228}"/>
              </a:ext>
            </a:extLst>
          </p:cNvPr>
          <p:cNvSpPr txBox="1"/>
          <p:nvPr/>
        </p:nvSpPr>
        <p:spPr>
          <a:xfrm>
            <a:off x="839132" y="25761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0C7559-1687-46EB-A71D-E533E111155C}"/>
              </a:ext>
            </a:extLst>
          </p:cNvPr>
          <p:cNvSpPr txBox="1"/>
          <p:nvPr/>
        </p:nvSpPr>
        <p:spPr>
          <a:xfrm>
            <a:off x="1296333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6DA69E-6A07-4882-9484-846602736C61}"/>
              </a:ext>
            </a:extLst>
          </p:cNvPr>
          <p:cNvSpPr txBox="1"/>
          <p:nvPr/>
        </p:nvSpPr>
        <p:spPr>
          <a:xfrm>
            <a:off x="1687102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0E2C32-9FBB-496D-81FE-E11208A1EE7A}"/>
              </a:ext>
            </a:extLst>
          </p:cNvPr>
          <p:cNvSpPr txBox="1"/>
          <p:nvPr/>
        </p:nvSpPr>
        <p:spPr>
          <a:xfrm>
            <a:off x="2091546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89633C0-6078-4BCA-8708-FF4EDE76BC03}"/>
              </a:ext>
            </a:extLst>
          </p:cNvPr>
          <p:cNvSpPr txBox="1"/>
          <p:nvPr/>
        </p:nvSpPr>
        <p:spPr>
          <a:xfrm>
            <a:off x="2482291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BF9E5DF-AC30-447D-9441-94D0F37F5C08}"/>
              </a:ext>
            </a:extLst>
          </p:cNvPr>
          <p:cNvSpPr txBox="1"/>
          <p:nvPr/>
        </p:nvSpPr>
        <p:spPr>
          <a:xfrm>
            <a:off x="2842776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9B0F487-1D00-43B5-94F8-10B8919D60F0}"/>
              </a:ext>
            </a:extLst>
          </p:cNvPr>
          <p:cNvSpPr txBox="1"/>
          <p:nvPr/>
        </p:nvSpPr>
        <p:spPr>
          <a:xfrm>
            <a:off x="3247222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BA6D77-0C31-4A7C-B12D-BA9D1F26CA6A}"/>
              </a:ext>
            </a:extLst>
          </p:cNvPr>
          <p:cNvSpPr txBox="1"/>
          <p:nvPr/>
        </p:nvSpPr>
        <p:spPr>
          <a:xfrm>
            <a:off x="795172" y="217844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239EB7-CAB7-4D2E-833D-233611DF243E}"/>
              </a:ext>
            </a:extLst>
          </p:cNvPr>
          <p:cNvSpPr txBox="1"/>
          <p:nvPr/>
        </p:nvSpPr>
        <p:spPr>
          <a:xfrm>
            <a:off x="795172" y="18357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D71400-1FCE-4B5B-B890-436BF0962B67}"/>
              </a:ext>
            </a:extLst>
          </p:cNvPr>
          <p:cNvSpPr txBox="1"/>
          <p:nvPr/>
        </p:nvSpPr>
        <p:spPr>
          <a:xfrm>
            <a:off x="795172" y="14800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3D97FC-BA06-4DEB-82F3-526B8C55F594}"/>
              </a:ext>
            </a:extLst>
          </p:cNvPr>
          <p:cNvSpPr txBox="1"/>
          <p:nvPr/>
        </p:nvSpPr>
        <p:spPr>
          <a:xfrm>
            <a:off x="795172" y="11243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DB6735-59B1-40C6-9EFE-25F4BC8A2E69}"/>
              </a:ext>
            </a:extLst>
          </p:cNvPr>
          <p:cNvSpPr txBox="1"/>
          <p:nvPr/>
        </p:nvSpPr>
        <p:spPr>
          <a:xfrm>
            <a:off x="795172" y="7950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792792E-4EE1-417D-9AA9-74AD83436DA3}"/>
              </a:ext>
            </a:extLst>
          </p:cNvPr>
          <p:cNvSpPr txBox="1"/>
          <p:nvPr/>
        </p:nvSpPr>
        <p:spPr>
          <a:xfrm>
            <a:off x="795172" y="4481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7EF3C98F-D2E5-454A-A374-6398689A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05255"/>
              </p:ext>
            </p:extLst>
          </p:nvPr>
        </p:nvGraphicFramePr>
        <p:xfrm>
          <a:off x="4696066" y="604063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39" name="橢圓 38">
            <a:extLst>
              <a:ext uri="{FF2B5EF4-FFF2-40B4-BE49-F238E27FC236}">
                <a16:creationId xmlns:a16="http://schemas.microsoft.com/office/drawing/2014/main" id="{844BC8F7-71F2-40EC-A749-28D3BE7A14CA}"/>
              </a:ext>
            </a:extLst>
          </p:cNvPr>
          <p:cNvSpPr/>
          <p:nvPr/>
        </p:nvSpPr>
        <p:spPr>
          <a:xfrm>
            <a:off x="5758641" y="156540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35A2DEF-664B-499A-8469-A2F2120F6192}"/>
              </a:ext>
            </a:extLst>
          </p:cNvPr>
          <p:cNvSpPr txBox="1"/>
          <p:nvPr/>
        </p:nvSpPr>
        <p:spPr>
          <a:xfrm>
            <a:off x="4452768" y="257484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B4478D0-013D-4821-9966-303C7F480F88}"/>
              </a:ext>
            </a:extLst>
          </p:cNvPr>
          <p:cNvSpPr txBox="1"/>
          <p:nvPr/>
        </p:nvSpPr>
        <p:spPr>
          <a:xfrm>
            <a:off x="4909969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CB09CEE-CC4E-4000-9D2B-67453C28E31C}"/>
              </a:ext>
            </a:extLst>
          </p:cNvPr>
          <p:cNvSpPr txBox="1"/>
          <p:nvPr/>
        </p:nvSpPr>
        <p:spPr>
          <a:xfrm>
            <a:off x="5300738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8E3B176-F20D-4ED6-8EF4-170FFF1DDB0F}"/>
              </a:ext>
            </a:extLst>
          </p:cNvPr>
          <p:cNvSpPr txBox="1"/>
          <p:nvPr/>
        </p:nvSpPr>
        <p:spPr>
          <a:xfrm>
            <a:off x="5705182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346A2BA-6D48-4C0B-80A3-19BDACB6967C}"/>
              </a:ext>
            </a:extLst>
          </p:cNvPr>
          <p:cNvSpPr txBox="1"/>
          <p:nvPr/>
        </p:nvSpPr>
        <p:spPr>
          <a:xfrm>
            <a:off x="6095927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DDEB988-F3D1-464B-9BA9-224F67AB8A95}"/>
              </a:ext>
            </a:extLst>
          </p:cNvPr>
          <p:cNvSpPr txBox="1"/>
          <p:nvPr/>
        </p:nvSpPr>
        <p:spPr>
          <a:xfrm>
            <a:off x="6456412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131041C-05A7-40CD-B808-02CDCABCBF06}"/>
              </a:ext>
            </a:extLst>
          </p:cNvPr>
          <p:cNvSpPr txBox="1"/>
          <p:nvPr/>
        </p:nvSpPr>
        <p:spPr>
          <a:xfrm>
            <a:off x="6860858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5E3CC9F-8B60-4B50-8337-9789D0F6BDA4}"/>
              </a:ext>
            </a:extLst>
          </p:cNvPr>
          <p:cNvSpPr txBox="1"/>
          <p:nvPr/>
        </p:nvSpPr>
        <p:spPr>
          <a:xfrm>
            <a:off x="4408808" y="217714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4EA1993-359C-4825-9EA0-02DDA32278D7}"/>
              </a:ext>
            </a:extLst>
          </p:cNvPr>
          <p:cNvSpPr txBox="1"/>
          <p:nvPr/>
        </p:nvSpPr>
        <p:spPr>
          <a:xfrm>
            <a:off x="4408808" y="183442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35910D-3CB8-4CB6-9236-F437F055BB4B}"/>
              </a:ext>
            </a:extLst>
          </p:cNvPr>
          <p:cNvSpPr txBox="1"/>
          <p:nvPr/>
        </p:nvSpPr>
        <p:spPr>
          <a:xfrm>
            <a:off x="4408808" y="147874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1034435-4B50-4994-8E23-878D971D62F8}"/>
              </a:ext>
            </a:extLst>
          </p:cNvPr>
          <p:cNvSpPr txBox="1"/>
          <p:nvPr/>
        </p:nvSpPr>
        <p:spPr>
          <a:xfrm>
            <a:off x="4408808" y="11230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AFF44A2-CB04-446B-9F4A-765EF0361A70}"/>
              </a:ext>
            </a:extLst>
          </p:cNvPr>
          <p:cNvSpPr txBox="1"/>
          <p:nvPr/>
        </p:nvSpPr>
        <p:spPr>
          <a:xfrm>
            <a:off x="4408808" y="7937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B306B4B-5F34-45B4-B689-54C50455ABD8}"/>
              </a:ext>
            </a:extLst>
          </p:cNvPr>
          <p:cNvSpPr txBox="1"/>
          <p:nvPr/>
        </p:nvSpPr>
        <p:spPr>
          <a:xfrm>
            <a:off x="4408808" y="44688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B3EFE88A-BF82-4D89-850D-433159EE8DE5}"/>
              </a:ext>
            </a:extLst>
          </p:cNvPr>
          <p:cNvSpPr/>
          <p:nvPr/>
        </p:nvSpPr>
        <p:spPr>
          <a:xfrm>
            <a:off x="5002307" y="121856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4BD898F6-E6C1-4C80-BDB8-A3C711CE824A}"/>
              </a:ext>
            </a:extLst>
          </p:cNvPr>
          <p:cNvSpPr/>
          <p:nvPr/>
        </p:nvSpPr>
        <p:spPr>
          <a:xfrm>
            <a:off x="6529265" y="85363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8CF6F71-AC84-47BD-BC8C-E3058F01C4C3}"/>
              </a:ext>
            </a:extLst>
          </p:cNvPr>
          <p:cNvCxnSpPr>
            <a:cxnSpLocks/>
          </p:cNvCxnSpPr>
          <p:nvPr/>
        </p:nvCxnSpPr>
        <p:spPr>
          <a:xfrm>
            <a:off x="5067629" y="1301113"/>
            <a:ext cx="781182" cy="34340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A1176DE-617B-4C43-9CBE-8B1F4FB22A3C}"/>
              </a:ext>
            </a:extLst>
          </p:cNvPr>
          <p:cNvCxnSpPr>
            <a:cxnSpLocks/>
          </p:cNvCxnSpPr>
          <p:nvPr/>
        </p:nvCxnSpPr>
        <p:spPr>
          <a:xfrm flipV="1">
            <a:off x="5848811" y="936182"/>
            <a:ext cx="763004" cy="71214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2EF77F70-8053-46DE-8FAC-47954652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6671"/>
              </p:ext>
            </p:extLst>
          </p:nvPr>
        </p:nvGraphicFramePr>
        <p:xfrm>
          <a:off x="8610645" y="578729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3" name="橢圓 92">
            <a:extLst>
              <a:ext uri="{FF2B5EF4-FFF2-40B4-BE49-F238E27FC236}">
                <a16:creationId xmlns:a16="http://schemas.microsoft.com/office/drawing/2014/main" id="{1B2EBC4C-B5D4-4562-9878-6051E32C0335}"/>
              </a:ext>
            </a:extLst>
          </p:cNvPr>
          <p:cNvSpPr/>
          <p:nvPr/>
        </p:nvSpPr>
        <p:spPr>
          <a:xfrm>
            <a:off x="10432070" y="843647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28939CA-4DC2-484F-9835-9A2B01E53282}"/>
              </a:ext>
            </a:extLst>
          </p:cNvPr>
          <p:cNvSpPr txBox="1"/>
          <p:nvPr/>
        </p:nvSpPr>
        <p:spPr>
          <a:xfrm>
            <a:off x="8367347" y="254951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38FA3D-0900-4999-9FE4-3B3A12AECFFD}"/>
              </a:ext>
            </a:extLst>
          </p:cNvPr>
          <p:cNvSpPr txBox="1"/>
          <p:nvPr/>
        </p:nvSpPr>
        <p:spPr>
          <a:xfrm>
            <a:off x="8824548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768C366-47F6-42E9-89E2-63A53FFFE916}"/>
              </a:ext>
            </a:extLst>
          </p:cNvPr>
          <p:cNvSpPr txBox="1"/>
          <p:nvPr/>
        </p:nvSpPr>
        <p:spPr>
          <a:xfrm>
            <a:off x="9215317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D4B7B30-E423-4E32-91C7-88E67FF4DBB5}"/>
              </a:ext>
            </a:extLst>
          </p:cNvPr>
          <p:cNvSpPr txBox="1"/>
          <p:nvPr/>
        </p:nvSpPr>
        <p:spPr>
          <a:xfrm>
            <a:off x="9619761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DE4B98F-E46D-424A-BC08-F79B8EA743DE}"/>
              </a:ext>
            </a:extLst>
          </p:cNvPr>
          <p:cNvSpPr txBox="1"/>
          <p:nvPr/>
        </p:nvSpPr>
        <p:spPr>
          <a:xfrm>
            <a:off x="10010506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4334BE8-BE2E-4D51-805E-12111F8CD1DA}"/>
              </a:ext>
            </a:extLst>
          </p:cNvPr>
          <p:cNvSpPr txBox="1"/>
          <p:nvPr/>
        </p:nvSpPr>
        <p:spPr>
          <a:xfrm>
            <a:off x="10370991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0F9E93D-6228-43C7-9AE2-A7FCE919A63E}"/>
              </a:ext>
            </a:extLst>
          </p:cNvPr>
          <p:cNvSpPr txBox="1"/>
          <p:nvPr/>
        </p:nvSpPr>
        <p:spPr>
          <a:xfrm>
            <a:off x="10775437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C8FE7611-A47A-4CC9-8AEF-705B8CB6694B}"/>
              </a:ext>
            </a:extLst>
          </p:cNvPr>
          <p:cNvSpPr txBox="1"/>
          <p:nvPr/>
        </p:nvSpPr>
        <p:spPr>
          <a:xfrm>
            <a:off x="8323387" y="215181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C26A658-0B83-4985-823E-97AD6AC72FE7}"/>
              </a:ext>
            </a:extLst>
          </p:cNvPr>
          <p:cNvSpPr txBox="1"/>
          <p:nvPr/>
        </p:nvSpPr>
        <p:spPr>
          <a:xfrm>
            <a:off x="8323387" y="180909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2B3D711-D0AB-465C-96BA-E9B33D084A45}"/>
              </a:ext>
            </a:extLst>
          </p:cNvPr>
          <p:cNvSpPr txBox="1"/>
          <p:nvPr/>
        </p:nvSpPr>
        <p:spPr>
          <a:xfrm>
            <a:off x="8323387" y="145341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21C9CF6-AADB-42DF-AEB6-1258DF8C45BD}"/>
              </a:ext>
            </a:extLst>
          </p:cNvPr>
          <p:cNvSpPr txBox="1"/>
          <p:nvPr/>
        </p:nvSpPr>
        <p:spPr>
          <a:xfrm>
            <a:off x="8323387" y="109773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7FB5A10-8494-4698-AEFA-7C23E264C209}"/>
              </a:ext>
            </a:extLst>
          </p:cNvPr>
          <p:cNvSpPr txBox="1"/>
          <p:nvPr/>
        </p:nvSpPr>
        <p:spPr>
          <a:xfrm>
            <a:off x="8323387" y="76843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37AD83A-D3C5-4E11-AE47-E609A8962447}"/>
              </a:ext>
            </a:extLst>
          </p:cNvPr>
          <p:cNvSpPr txBox="1"/>
          <p:nvPr/>
        </p:nvSpPr>
        <p:spPr>
          <a:xfrm>
            <a:off x="8323387" y="4215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90DC7D1-FC30-4E54-A642-D74D67B31795}"/>
              </a:ext>
            </a:extLst>
          </p:cNvPr>
          <p:cNvSpPr/>
          <p:nvPr/>
        </p:nvSpPr>
        <p:spPr>
          <a:xfrm>
            <a:off x="8899658" y="119147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60AE78EA-F5C7-43ED-955C-D8E0151A5FAC}"/>
              </a:ext>
            </a:extLst>
          </p:cNvPr>
          <p:cNvSpPr/>
          <p:nvPr/>
        </p:nvSpPr>
        <p:spPr>
          <a:xfrm>
            <a:off x="10051023" y="223597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AB608AEA-3A66-4579-AB5E-EEC320AF306B}"/>
              </a:ext>
            </a:extLst>
          </p:cNvPr>
          <p:cNvCxnSpPr>
            <a:cxnSpLocks/>
          </p:cNvCxnSpPr>
          <p:nvPr/>
        </p:nvCxnSpPr>
        <p:spPr>
          <a:xfrm>
            <a:off x="8982208" y="1275779"/>
            <a:ext cx="406019" cy="691932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76F799-9D65-46D8-BC5E-6AAF82B5EAF8}"/>
              </a:ext>
            </a:extLst>
          </p:cNvPr>
          <p:cNvCxnSpPr>
            <a:cxnSpLocks/>
          </p:cNvCxnSpPr>
          <p:nvPr/>
        </p:nvCxnSpPr>
        <p:spPr>
          <a:xfrm>
            <a:off x="9376587" y="1969465"/>
            <a:ext cx="758366" cy="350581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F9E9C53-C245-4532-8FA0-2D701FD8C074}"/>
              </a:ext>
            </a:extLst>
          </p:cNvPr>
          <p:cNvCxnSpPr>
            <a:cxnSpLocks/>
          </p:cNvCxnSpPr>
          <p:nvPr/>
        </p:nvCxnSpPr>
        <p:spPr>
          <a:xfrm flipV="1">
            <a:off x="8982208" y="936182"/>
            <a:ext cx="1532412" cy="32978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A94F10E-0E67-4BD7-8E62-708381976D4A}"/>
              </a:ext>
            </a:extLst>
          </p:cNvPr>
          <p:cNvCxnSpPr>
            <a:cxnSpLocks/>
          </p:cNvCxnSpPr>
          <p:nvPr/>
        </p:nvCxnSpPr>
        <p:spPr>
          <a:xfrm flipH="1">
            <a:off x="10133573" y="926372"/>
            <a:ext cx="381047" cy="139367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CDC3E-D7BD-491A-AA50-82E5E3BAD5C8}"/>
              </a:ext>
            </a:extLst>
          </p:cNvPr>
          <p:cNvSpPr/>
          <p:nvPr/>
        </p:nvSpPr>
        <p:spPr>
          <a:xfrm>
            <a:off x="9294037" y="187398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表格 4">
            <a:extLst>
              <a:ext uri="{FF2B5EF4-FFF2-40B4-BE49-F238E27FC236}">
                <a16:creationId xmlns:a16="http://schemas.microsoft.com/office/drawing/2014/main" id="{6FB678C0-8BFE-4A7A-82FB-DCBDF25C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834"/>
              </p:ext>
            </p:extLst>
          </p:nvPr>
        </p:nvGraphicFramePr>
        <p:xfrm>
          <a:off x="1166347" y="3668068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2E7A5306-3A73-4D00-92B4-5520B5541782}"/>
              </a:ext>
            </a:extLst>
          </p:cNvPr>
          <p:cNvSpPr txBox="1"/>
          <p:nvPr/>
        </p:nvSpPr>
        <p:spPr>
          <a:xfrm>
            <a:off x="923049" y="563884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42B36C8-5B8B-4B2B-84FE-8450FBDB858E}"/>
              </a:ext>
            </a:extLst>
          </p:cNvPr>
          <p:cNvSpPr txBox="1"/>
          <p:nvPr/>
        </p:nvSpPr>
        <p:spPr>
          <a:xfrm>
            <a:off x="1380250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DA54FF5-A60B-49F8-A65B-8257BE33F70F}"/>
              </a:ext>
            </a:extLst>
          </p:cNvPr>
          <p:cNvSpPr txBox="1"/>
          <p:nvPr/>
        </p:nvSpPr>
        <p:spPr>
          <a:xfrm>
            <a:off x="1771019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B378F8A-5BFC-429D-9637-F25ACF48B15A}"/>
              </a:ext>
            </a:extLst>
          </p:cNvPr>
          <p:cNvSpPr txBox="1"/>
          <p:nvPr/>
        </p:nvSpPr>
        <p:spPr>
          <a:xfrm>
            <a:off x="2175463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60B2787-4D09-445B-BF2D-16B871096B30}"/>
              </a:ext>
            </a:extLst>
          </p:cNvPr>
          <p:cNvSpPr txBox="1"/>
          <p:nvPr/>
        </p:nvSpPr>
        <p:spPr>
          <a:xfrm>
            <a:off x="2566208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2B646AA-E26B-4612-97FD-970C1FDF506F}"/>
              </a:ext>
            </a:extLst>
          </p:cNvPr>
          <p:cNvSpPr txBox="1"/>
          <p:nvPr/>
        </p:nvSpPr>
        <p:spPr>
          <a:xfrm>
            <a:off x="2926693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AD717C8-CDC5-4124-967E-9BEEA6DB7E16}"/>
              </a:ext>
            </a:extLst>
          </p:cNvPr>
          <p:cNvSpPr txBox="1"/>
          <p:nvPr/>
        </p:nvSpPr>
        <p:spPr>
          <a:xfrm>
            <a:off x="3331139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54622468-C1D5-4E3B-BE87-844EFECDCB85}"/>
              </a:ext>
            </a:extLst>
          </p:cNvPr>
          <p:cNvSpPr txBox="1"/>
          <p:nvPr/>
        </p:nvSpPr>
        <p:spPr>
          <a:xfrm>
            <a:off x="879089" y="52411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352AD49-4149-4DC4-8BEC-5AD81CF53B26}"/>
              </a:ext>
            </a:extLst>
          </p:cNvPr>
          <p:cNvSpPr txBox="1"/>
          <p:nvPr/>
        </p:nvSpPr>
        <p:spPr>
          <a:xfrm>
            <a:off x="879089" y="48984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F116A6E-F817-4886-A8E9-F29FE23CCF56}"/>
              </a:ext>
            </a:extLst>
          </p:cNvPr>
          <p:cNvSpPr txBox="1"/>
          <p:nvPr/>
        </p:nvSpPr>
        <p:spPr>
          <a:xfrm>
            <a:off x="879089" y="454275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4FA34EFD-722F-4115-A511-D166A29F1F4A}"/>
              </a:ext>
            </a:extLst>
          </p:cNvPr>
          <p:cNvSpPr txBox="1"/>
          <p:nvPr/>
        </p:nvSpPr>
        <p:spPr>
          <a:xfrm>
            <a:off x="879089" y="418707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9412BC5-966E-41B2-A0D0-4277850027E0}"/>
              </a:ext>
            </a:extLst>
          </p:cNvPr>
          <p:cNvSpPr txBox="1"/>
          <p:nvPr/>
        </p:nvSpPr>
        <p:spPr>
          <a:xfrm>
            <a:off x="879089" y="385777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46C8F97A-DD29-41B6-BF6C-B8E77D0591BD}"/>
              </a:ext>
            </a:extLst>
          </p:cNvPr>
          <p:cNvSpPr txBox="1"/>
          <p:nvPr/>
        </p:nvSpPr>
        <p:spPr>
          <a:xfrm>
            <a:off x="879089" y="351089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A235B00D-577B-4894-87A6-16B982CC1BFD}"/>
              </a:ext>
            </a:extLst>
          </p:cNvPr>
          <p:cNvSpPr/>
          <p:nvPr/>
        </p:nvSpPr>
        <p:spPr>
          <a:xfrm>
            <a:off x="2964934" y="3940449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A3C1EABF-375B-4313-BB67-F5DE9D5B2DAF}"/>
              </a:ext>
            </a:extLst>
          </p:cNvPr>
          <p:cNvSpPr/>
          <p:nvPr/>
        </p:nvSpPr>
        <p:spPr>
          <a:xfrm>
            <a:off x="1445677" y="427380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29C36663-6722-434C-9F5C-3D4393D46C70}"/>
              </a:ext>
            </a:extLst>
          </p:cNvPr>
          <p:cNvSpPr/>
          <p:nvPr/>
        </p:nvSpPr>
        <p:spPr>
          <a:xfrm>
            <a:off x="2213704" y="53278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0FB41D26-34B1-4E09-AD64-A3663043ED2B}"/>
              </a:ext>
            </a:extLst>
          </p:cNvPr>
          <p:cNvSpPr/>
          <p:nvPr/>
        </p:nvSpPr>
        <p:spPr>
          <a:xfrm>
            <a:off x="2599463" y="495973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1" name="表格 4">
            <a:extLst>
              <a:ext uri="{FF2B5EF4-FFF2-40B4-BE49-F238E27FC236}">
                <a16:creationId xmlns:a16="http://schemas.microsoft.com/office/drawing/2014/main" id="{056DE8EC-A9C5-4714-BE22-B95E73286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05255"/>
              </p:ext>
            </p:extLst>
          </p:nvPr>
        </p:nvGraphicFramePr>
        <p:xfrm>
          <a:off x="4758243" y="3706535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82" name="橢圓 81">
            <a:extLst>
              <a:ext uri="{FF2B5EF4-FFF2-40B4-BE49-F238E27FC236}">
                <a16:creationId xmlns:a16="http://schemas.microsoft.com/office/drawing/2014/main" id="{DAA4B47D-9AD8-4819-BDEE-14DEE844590D}"/>
              </a:ext>
            </a:extLst>
          </p:cNvPr>
          <p:cNvSpPr/>
          <p:nvPr/>
        </p:nvSpPr>
        <p:spPr>
          <a:xfrm>
            <a:off x="5820818" y="46678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A0678E-C1B5-4608-97F7-6262201C8196}"/>
              </a:ext>
            </a:extLst>
          </p:cNvPr>
          <p:cNvSpPr txBox="1"/>
          <p:nvPr/>
        </p:nvSpPr>
        <p:spPr>
          <a:xfrm>
            <a:off x="4514945" y="56773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487E484A-0B6A-4689-B204-BD2DAE12EC8A}"/>
              </a:ext>
            </a:extLst>
          </p:cNvPr>
          <p:cNvSpPr txBox="1"/>
          <p:nvPr/>
        </p:nvSpPr>
        <p:spPr>
          <a:xfrm>
            <a:off x="4972146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D80BDF40-497F-447B-96A3-C93BE4A792D7}"/>
              </a:ext>
            </a:extLst>
          </p:cNvPr>
          <p:cNvSpPr txBox="1"/>
          <p:nvPr/>
        </p:nvSpPr>
        <p:spPr>
          <a:xfrm>
            <a:off x="5362915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7C6D38A4-CF4F-4E96-B44B-6BE9BE0075D7}"/>
              </a:ext>
            </a:extLst>
          </p:cNvPr>
          <p:cNvSpPr txBox="1"/>
          <p:nvPr/>
        </p:nvSpPr>
        <p:spPr>
          <a:xfrm>
            <a:off x="5767359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78EAAD1-2498-4420-8021-5AB4C51B2DDE}"/>
              </a:ext>
            </a:extLst>
          </p:cNvPr>
          <p:cNvSpPr txBox="1"/>
          <p:nvPr/>
        </p:nvSpPr>
        <p:spPr>
          <a:xfrm>
            <a:off x="6158104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08A294DE-8E30-4DB0-87B2-D3C17F217E00}"/>
              </a:ext>
            </a:extLst>
          </p:cNvPr>
          <p:cNvSpPr txBox="1"/>
          <p:nvPr/>
        </p:nvSpPr>
        <p:spPr>
          <a:xfrm>
            <a:off x="6518589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F3A9EDCB-1E89-4F91-AC21-05647E1BF4F7}"/>
              </a:ext>
            </a:extLst>
          </p:cNvPr>
          <p:cNvSpPr txBox="1"/>
          <p:nvPr/>
        </p:nvSpPr>
        <p:spPr>
          <a:xfrm>
            <a:off x="6923035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CD37E3B7-F96C-4667-86A4-5C48C26A0A98}"/>
              </a:ext>
            </a:extLst>
          </p:cNvPr>
          <p:cNvSpPr txBox="1"/>
          <p:nvPr/>
        </p:nvSpPr>
        <p:spPr>
          <a:xfrm>
            <a:off x="4470985" y="527961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D6F3D80-6496-4F1F-B6B8-F81B9F15EE49}"/>
              </a:ext>
            </a:extLst>
          </p:cNvPr>
          <p:cNvSpPr txBox="1"/>
          <p:nvPr/>
        </p:nvSpPr>
        <p:spPr>
          <a:xfrm>
            <a:off x="4470985" y="493689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58499A3A-E0B1-4607-B910-215DC6FFF048}"/>
              </a:ext>
            </a:extLst>
          </p:cNvPr>
          <p:cNvSpPr txBox="1"/>
          <p:nvPr/>
        </p:nvSpPr>
        <p:spPr>
          <a:xfrm>
            <a:off x="4470985" y="458122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4FE0A571-81B2-4EC3-8F39-8494E8B7251D}"/>
              </a:ext>
            </a:extLst>
          </p:cNvPr>
          <p:cNvSpPr txBox="1"/>
          <p:nvPr/>
        </p:nvSpPr>
        <p:spPr>
          <a:xfrm>
            <a:off x="4470985" y="422554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BE3BFC67-ED0F-40BC-9DEE-208E4A46771F}"/>
              </a:ext>
            </a:extLst>
          </p:cNvPr>
          <p:cNvSpPr txBox="1"/>
          <p:nvPr/>
        </p:nvSpPr>
        <p:spPr>
          <a:xfrm>
            <a:off x="4470985" y="389624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9A7669FE-9E29-496A-B73E-75D9FB035FD4}"/>
              </a:ext>
            </a:extLst>
          </p:cNvPr>
          <p:cNvSpPr txBox="1"/>
          <p:nvPr/>
        </p:nvSpPr>
        <p:spPr>
          <a:xfrm>
            <a:off x="4470985" y="354935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7B64D558-64D2-4631-ACC9-E272056FF3D7}"/>
              </a:ext>
            </a:extLst>
          </p:cNvPr>
          <p:cNvSpPr/>
          <p:nvPr/>
        </p:nvSpPr>
        <p:spPr>
          <a:xfrm>
            <a:off x="5064484" y="432103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44338B76-295F-4D52-9ADD-BF6857E86301}"/>
              </a:ext>
            </a:extLst>
          </p:cNvPr>
          <p:cNvSpPr/>
          <p:nvPr/>
        </p:nvSpPr>
        <p:spPr>
          <a:xfrm>
            <a:off x="6591442" y="395610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03F05E05-3682-441D-AA3B-E87F3BBC71D9}"/>
              </a:ext>
            </a:extLst>
          </p:cNvPr>
          <p:cNvCxnSpPr>
            <a:cxnSpLocks/>
          </p:cNvCxnSpPr>
          <p:nvPr/>
        </p:nvCxnSpPr>
        <p:spPr>
          <a:xfrm>
            <a:off x="5129806" y="4403585"/>
            <a:ext cx="781182" cy="34340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3B57747F-C825-4D9E-83ED-243B597623E9}"/>
              </a:ext>
            </a:extLst>
          </p:cNvPr>
          <p:cNvCxnSpPr>
            <a:cxnSpLocks/>
          </p:cNvCxnSpPr>
          <p:nvPr/>
        </p:nvCxnSpPr>
        <p:spPr>
          <a:xfrm flipV="1">
            <a:off x="5910988" y="4038654"/>
            <a:ext cx="763004" cy="71214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B06FC8B6-09AE-4544-8990-FCA434552AA0}"/>
              </a:ext>
            </a:extLst>
          </p:cNvPr>
          <p:cNvCxnSpPr>
            <a:cxnSpLocks/>
          </p:cNvCxnSpPr>
          <p:nvPr/>
        </p:nvCxnSpPr>
        <p:spPr>
          <a:xfrm>
            <a:off x="5141552" y="5433996"/>
            <a:ext cx="756537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978A1C4C-92BF-4B70-B052-0F86D727B72F}"/>
              </a:ext>
            </a:extLst>
          </p:cNvPr>
          <p:cNvCxnSpPr>
            <a:cxnSpLocks/>
          </p:cNvCxnSpPr>
          <p:nvPr/>
        </p:nvCxnSpPr>
        <p:spPr>
          <a:xfrm flipV="1">
            <a:off x="5898089" y="4753994"/>
            <a:ext cx="764129" cy="66995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橢圓 124">
            <a:extLst>
              <a:ext uri="{FF2B5EF4-FFF2-40B4-BE49-F238E27FC236}">
                <a16:creationId xmlns:a16="http://schemas.microsoft.com/office/drawing/2014/main" id="{B66DA4DD-8CE2-48D2-A6B4-08FEFDACC398}"/>
              </a:ext>
            </a:extLst>
          </p:cNvPr>
          <p:cNvSpPr/>
          <p:nvPr/>
        </p:nvSpPr>
        <p:spPr>
          <a:xfrm>
            <a:off x="5802523" y="533946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橢圓 126">
            <a:extLst>
              <a:ext uri="{FF2B5EF4-FFF2-40B4-BE49-F238E27FC236}">
                <a16:creationId xmlns:a16="http://schemas.microsoft.com/office/drawing/2014/main" id="{4E44867F-090C-44C8-902E-4DAB0A7C905C}"/>
              </a:ext>
            </a:extLst>
          </p:cNvPr>
          <p:cNvSpPr/>
          <p:nvPr/>
        </p:nvSpPr>
        <p:spPr>
          <a:xfrm>
            <a:off x="5070613" y="534282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8FE32775-969F-4740-A3E6-29F5C9C19B3A}"/>
              </a:ext>
            </a:extLst>
          </p:cNvPr>
          <p:cNvSpPr/>
          <p:nvPr/>
        </p:nvSpPr>
        <p:spPr>
          <a:xfrm>
            <a:off x="6565744" y="465181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9" name="表格 4">
            <a:extLst>
              <a:ext uri="{FF2B5EF4-FFF2-40B4-BE49-F238E27FC236}">
                <a16:creationId xmlns:a16="http://schemas.microsoft.com/office/drawing/2014/main" id="{F958E9B8-93BE-4F9A-BE7D-3CFDBBBD4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58458"/>
              </p:ext>
            </p:extLst>
          </p:nvPr>
        </p:nvGraphicFramePr>
        <p:xfrm>
          <a:off x="8654837" y="3739832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130" name="橢圓 129">
            <a:extLst>
              <a:ext uri="{FF2B5EF4-FFF2-40B4-BE49-F238E27FC236}">
                <a16:creationId xmlns:a16="http://schemas.microsoft.com/office/drawing/2014/main" id="{4259680D-DB17-41B6-808B-E6E054E5C48D}"/>
              </a:ext>
            </a:extLst>
          </p:cNvPr>
          <p:cNvSpPr/>
          <p:nvPr/>
        </p:nvSpPr>
        <p:spPr>
          <a:xfrm>
            <a:off x="10464023" y="399220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72660AE8-54D8-46E0-8545-EC4AEE19729B}"/>
              </a:ext>
            </a:extLst>
          </p:cNvPr>
          <p:cNvSpPr txBox="1"/>
          <p:nvPr/>
        </p:nvSpPr>
        <p:spPr>
          <a:xfrm>
            <a:off x="8411539" y="57106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3EB4435D-08A1-457F-AE7D-F153BE0C6357}"/>
              </a:ext>
            </a:extLst>
          </p:cNvPr>
          <p:cNvSpPr txBox="1"/>
          <p:nvPr/>
        </p:nvSpPr>
        <p:spPr>
          <a:xfrm>
            <a:off x="8868740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F93284C6-FDE2-44D0-8234-29CCB4EB41C3}"/>
              </a:ext>
            </a:extLst>
          </p:cNvPr>
          <p:cNvSpPr txBox="1"/>
          <p:nvPr/>
        </p:nvSpPr>
        <p:spPr>
          <a:xfrm>
            <a:off x="9259509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64035626-9743-4E0C-AE38-85F1BE13A8B9}"/>
              </a:ext>
            </a:extLst>
          </p:cNvPr>
          <p:cNvSpPr txBox="1"/>
          <p:nvPr/>
        </p:nvSpPr>
        <p:spPr>
          <a:xfrm>
            <a:off x="9663953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90D6608B-BEE4-408D-B0F6-DE72E3ED8520}"/>
              </a:ext>
            </a:extLst>
          </p:cNvPr>
          <p:cNvSpPr txBox="1"/>
          <p:nvPr/>
        </p:nvSpPr>
        <p:spPr>
          <a:xfrm>
            <a:off x="10054698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A3ACDAFF-9AFF-410B-B120-C534A83FC951}"/>
              </a:ext>
            </a:extLst>
          </p:cNvPr>
          <p:cNvSpPr txBox="1"/>
          <p:nvPr/>
        </p:nvSpPr>
        <p:spPr>
          <a:xfrm>
            <a:off x="10415183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99D3936C-FD7D-4B71-A818-8185806414A6}"/>
              </a:ext>
            </a:extLst>
          </p:cNvPr>
          <p:cNvSpPr txBox="1"/>
          <p:nvPr/>
        </p:nvSpPr>
        <p:spPr>
          <a:xfrm>
            <a:off x="10819629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4188D781-304F-4E17-84A6-9B552879B84B}"/>
              </a:ext>
            </a:extLst>
          </p:cNvPr>
          <p:cNvSpPr txBox="1"/>
          <p:nvPr/>
        </p:nvSpPr>
        <p:spPr>
          <a:xfrm>
            <a:off x="8367579" y="531291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0340B26A-5125-420D-84A3-E163A5C9A152}"/>
              </a:ext>
            </a:extLst>
          </p:cNvPr>
          <p:cNvSpPr txBox="1"/>
          <p:nvPr/>
        </p:nvSpPr>
        <p:spPr>
          <a:xfrm>
            <a:off x="8367579" y="497019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9A619CCE-5F86-41FF-89DF-054C997FFC57}"/>
              </a:ext>
            </a:extLst>
          </p:cNvPr>
          <p:cNvSpPr txBox="1"/>
          <p:nvPr/>
        </p:nvSpPr>
        <p:spPr>
          <a:xfrm>
            <a:off x="8367579" y="461451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1F911273-E98B-49E1-BBBE-8BC760D7A40C}"/>
              </a:ext>
            </a:extLst>
          </p:cNvPr>
          <p:cNvSpPr txBox="1"/>
          <p:nvPr/>
        </p:nvSpPr>
        <p:spPr>
          <a:xfrm>
            <a:off x="8367579" y="425883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62A48005-75A1-460F-AA3E-215ADD651780}"/>
              </a:ext>
            </a:extLst>
          </p:cNvPr>
          <p:cNvSpPr txBox="1"/>
          <p:nvPr/>
        </p:nvSpPr>
        <p:spPr>
          <a:xfrm>
            <a:off x="8367579" y="392953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3E944726-8D01-472F-9184-3B5021230A3C}"/>
              </a:ext>
            </a:extLst>
          </p:cNvPr>
          <p:cNvSpPr txBox="1"/>
          <p:nvPr/>
        </p:nvSpPr>
        <p:spPr>
          <a:xfrm>
            <a:off x="8367579" y="358265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FD1D5913-9CE8-4C05-A4EC-95E515E8FAAC}"/>
              </a:ext>
            </a:extLst>
          </p:cNvPr>
          <p:cNvSpPr/>
          <p:nvPr/>
        </p:nvSpPr>
        <p:spPr>
          <a:xfrm>
            <a:off x="8943850" y="43525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5B367242-6BC8-498B-B823-D5DEB8EE6AA0}"/>
              </a:ext>
            </a:extLst>
          </p:cNvPr>
          <p:cNvSpPr/>
          <p:nvPr/>
        </p:nvSpPr>
        <p:spPr>
          <a:xfrm>
            <a:off x="10095215" y="539707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A0E8B23E-AD9A-4E29-B316-BF88B04132DF}"/>
              </a:ext>
            </a:extLst>
          </p:cNvPr>
          <p:cNvCxnSpPr>
            <a:cxnSpLocks/>
          </p:cNvCxnSpPr>
          <p:nvPr/>
        </p:nvCxnSpPr>
        <p:spPr>
          <a:xfrm flipV="1">
            <a:off x="9026400" y="3726819"/>
            <a:ext cx="369808" cy="71006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C412687B-513E-450A-8CC2-A2E2F7EA2A65}"/>
              </a:ext>
            </a:extLst>
          </p:cNvPr>
          <p:cNvCxnSpPr>
            <a:cxnSpLocks/>
          </p:cNvCxnSpPr>
          <p:nvPr/>
        </p:nvCxnSpPr>
        <p:spPr>
          <a:xfrm>
            <a:off x="9026400" y="5479625"/>
            <a:ext cx="1152745" cy="152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79A73278-12F2-4A27-9C15-D7BC90CB61E9}"/>
              </a:ext>
            </a:extLst>
          </p:cNvPr>
          <p:cNvCxnSpPr>
            <a:cxnSpLocks/>
          </p:cNvCxnSpPr>
          <p:nvPr/>
        </p:nvCxnSpPr>
        <p:spPr>
          <a:xfrm flipV="1">
            <a:off x="9026400" y="4097285"/>
            <a:ext cx="1532412" cy="32978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6A5F4C7E-B7CA-4DF6-A253-8187D4F0F4E8}"/>
              </a:ext>
            </a:extLst>
          </p:cNvPr>
          <p:cNvCxnSpPr>
            <a:cxnSpLocks/>
          </p:cNvCxnSpPr>
          <p:nvPr/>
        </p:nvCxnSpPr>
        <p:spPr>
          <a:xfrm flipH="1">
            <a:off x="10177767" y="4771456"/>
            <a:ext cx="398585" cy="7096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橢圓 149">
            <a:extLst>
              <a:ext uri="{FF2B5EF4-FFF2-40B4-BE49-F238E27FC236}">
                <a16:creationId xmlns:a16="http://schemas.microsoft.com/office/drawing/2014/main" id="{5F3D33DC-2FAA-468C-B2D3-6FEDD8BE353F}"/>
              </a:ext>
            </a:extLst>
          </p:cNvPr>
          <p:cNvSpPr/>
          <p:nvPr/>
        </p:nvSpPr>
        <p:spPr>
          <a:xfrm>
            <a:off x="8943849" y="5393669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A046C1E3-AF2E-42B5-9A56-37A5B795C8A1}"/>
              </a:ext>
            </a:extLst>
          </p:cNvPr>
          <p:cNvCxnSpPr>
            <a:cxnSpLocks/>
          </p:cNvCxnSpPr>
          <p:nvPr/>
        </p:nvCxnSpPr>
        <p:spPr>
          <a:xfrm flipH="1" flipV="1">
            <a:off x="9411823" y="3739832"/>
            <a:ext cx="1140709" cy="34764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extLst>
              <a:ext uri="{FF2B5EF4-FFF2-40B4-BE49-F238E27FC236}">
                <a16:creationId xmlns:a16="http://schemas.microsoft.com/office/drawing/2014/main" id="{7DCD6FE5-B7CA-4E32-BB04-25E2A57C745B}"/>
              </a:ext>
            </a:extLst>
          </p:cNvPr>
          <p:cNvSpPr/>
          <p:nvPr/>
        </p:nvSpPr>
        <p:spPr>
          <a:xfrm>
            <a:off x="9322993" y="366451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C08BD5A6-E6CE-4BDD-8452-869C7C5C24DD}"/>
              </a:ext>
            </a:extLst>
          </p:cNvPr>
          <p:cNvCxnSpPr>
            <a:cxnSpLocks/>
          </p:cNvCxnSpPr>
          <p:nvPr/>
        </p:nvCxnSpPr>
        <p:spPr>
          <a:xfrm flipH="1" flipV="1">
            <a:off x="10177765" y="4423811"/>
            <a:ext cx="419405" cy="34764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2E601914-3B6B-49D9-B43A-A5CA5B5A9843}"/>
              </a:ext>
            </a:extLst>
          </p:cNvPr>
          <p:cNvCxnSpPr>
            <a:cxnSpLocks/>
          </p:cNvCxnSpPr>
          <p:nvPr/>
        </p:nvCxnSpPr>
        <p:spPr>
          <a:xfrm flipH="1">
            <a:off x="9026402" y="4403585"/>
            <a:ext cx="1151363" cy="10893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A1971919-173D-44CB-B052-D357DD97A235}"/>
              </a:ext>
            </a:extLst>
          </p:cNvPr>
          <p:cNvCxnSpPr>
            <a:cxnSpLocks/>
          </p:cNvCxnSpPr>
          <p:nvPr/>
        </p:nvCxnSpPr>
        <p:spPr>
          <a:xfrm flipH="1">
            <a:off x="10177764" y="4771456"/>
            <a:ext cx="398585" cy="7096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橢圓 161">
            <a:extLst>
              <a:ext uri="{FF2B5EF4-FFF2-40B4-BE49-F238E27FC236}">
                <a16:creationId xmlns:a16="http://schemas.microsoft.com/office/drawing/2014/main" id="{A5F1F738-F090-44D0-97EC-BA5FCEBDA522}"/>
              </a:ext>
            </a:extLst>
          </p:cNvPr>
          <p:cNvSpPr/>
          <p:nvPr/>
        </p:nvSpPr>
        <p:spPr>
          <a:xfrm>
            <a:off x="10502436" y="468641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>
            <a:extLst>
              <a:ext uri="{FF2B5EF4-FFF2-40B4-BE49-F238E27FC236}">
                <a16:creationId xmlns:a16="http://schemas.microsoft.com/office/drawing/2014/main" id="{F2B02045-9ECE-4614-833A-B6D5936FCE06}"/>
              </a:ext>
            </a:extLst>
          </p:cNvPr>
          <p:cNvSpPr/>
          <p:nvPr/>
        </p:nvSpPr>
        <p:spPr>
          <a:xfrm>
            <a:off x="10089571" y="435453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00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表格 4">
            <a:extLst>
              <a:ext uri="{FF2B5EF4-FFF2-40B4-BE49-F238E27FC236}">
                <a16:creationId xmlns:a16="http://schemas.microsoft.com/office/drawing/2014/main" id="{C21B6747-B03A-49BB-869D-933AB3A5C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83363"/>
              </p:ext>
            </p:extLst>
          </p:nvPr>
        </p:nvGraphicFramePr>
        <p:xfrm>
          <a:off x="5266193" y="837035"/>
          <a:ext cx="2707506" cy="274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34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06092063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2208366944"/>
                    </a:ext>
                  </a:extLst>
                </a:gridCol>
              </a:tblGrid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BC65A0D-5947-4497-86DC-986128481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41329"/>
              </p:ext>
            </p:extLst>
          </p:nvPr>
        </p:nvGraphicFramePr>
        <p:xfrm>
          <a:off x="913030" y="837035"/>
          <a:ext cx="2707506" cy="274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34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06092063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2208366944"/>
                    </a:ext>
                  </a:extLst>
                </a:gridCol>
              </a:tblGrid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A8C75A6-9AE0-4319-BCC0-2D360377F0B9}"/>
              </a:ext>
            </a:extLst>
          </p:cNvPr>
          <p:cNvSpPr txBox="1"/>
          <p:nvPr/>
        </p:nvSpPr>
        <p:spPr>
          <a:xfrm>
            <a:off x="625772" y="34905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CAA9D3-165A-400F-A93D-EF2396A720ED}"/>
              </a:ext>
            </a:extLst>
          </p:cNvPr>
          <p:cNvSpPr txBox="1"/>
          <p:nvPr/>
        </p:nvSpPr>
        <p:spPr>
          <a:xfrm>
            <a:off x="1072813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62BDE4-39C2-4C83-881E-0045E5967DFF}"/>
              </a:ext>
            </a:extLst>
          </p:cNvPr>
          <p:cNvSpPr txBox="1"/>
          <p:nvPr/>
        </p:nvSpPr>
        <p:spPr>
          <a:xfrm>
            <a:off x="138230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8F1B9F7-389E-47F8-BB4D-FC67ECA07BB5}"/>
              </a:ext>
            </a:extLst>
          </p:cNvPr>
          <p:cNvSpPr txBox="1"/>
          <p:nvPr/>
        </p:nvSpPr>
        <p:spPr>
          <a:xfrm>
            <a:off x="1685146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1A77A1-3F8D-40CB-A45F-EE91700689B5}"/>
              </a:ext>
            </a:extLst>
          </p:cNvPr>
          <p:cNvSpPr txBox="1"/>
          <p:nvPr/>
        </p:nvSpPr>
        <p:spPr>
          <a:xfrm>
            <a:off x="1969211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EEA6EE-48A1-44D7-97CA-1DADC134EAFF}"/>
              </a:ext>
            </a:extLst>
          </p:cNvPr>
          <p:cNvSpPr txBox="1"/>
          <p:nvPr/>
        </p:nvSpPr>
        <p:spPr>
          <a:xfrm>
            <a:off x="2278896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29AFFC-47D7-4156-A3F4-1FCBC4521FA7}"/>
              </a:ext>
            </a:extLst>
          </p:cNvPr>
          <p:cNvSpPr txBox="1"/>
          <p:nvPr/>
        </p:nvSpPr>
        <p:spPr>
          <a:xfrm>
            <a:off x="258174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ED78A0-5EBE-4369-9B4A-AFDBB3CD48C3}"/>
              </a:ext>
            </a:extLst>
          </p:cNvPr>
          <p:cNvSpPr txBox="1"/>
          <p:nvPr/>
        </p:nvSpPr>
        <p:spPr>
          <a:xfrm>
            <a:off x="581812" y="310808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34B4B1-56A1-430B-B9E5-587E2C860450}"/>
              </a:ext>
            </a:extLst>
          </p:cNvPr>
          <p:cNvSpPr txBox="1"/>
          <p:nvPr/>
        </p:nvSpPr>
        <p:spPr>
          <a:xfrm>
            <a:off x="581812" y="28009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6F5C8B4-83BB-4377-992E-514C610C64C8}"/>
              </a:ext>
            </a:extLst>
          </p:cNvPr>
          <p:cNvSpPr txBox="1"/>
          <p:nvPr/>
        </p:nvSpPr>
        <p:spPr>
          <a:xfrm>
            <a:off x="581812" y="25011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89D50D-9FB9-417D-8236-9A81A6345CB9}"/>
              </a:ext>
            </a:extLst>
          </p:cNvPr>
          <p:cNvSpPr txBox="1"/>
          <p:nvPr/>
        </p:nvSpPr>
        <p:spPr>
          <a:xfrm>
            <a:off x="581812" y="21810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2034B9-0BCA-46A8-A322-0548A27C1E2F}"/>
              </a:ext>
            </a:extLst>
          </p:cNvPr>
          <p:cNvSpPr txBox="1"/>
          <p:nvPr/>
        </p:nvSpPr>
        <p:spPr>
          <a:xfrm>
            <a:off x="581812" y="18771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767B595-9EFA-451A-81C3-0E15C0BCD866}"/>
              </a:ext>
            </a:extLst>
          </p:cNvPr>
          <p:cNvSpPr txBox="1"/>
          <p:nvPr/>
        </p:nvSpPr>
        <p:spPr>
          <a:xfrm>
            <a:off x="581812" y="15657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5C9FC9-39A7-4FE8-8BCE-FACBD1FDD9BA}"/>
              </a:ext>
            </a:extLst>
          </p:cNvPr>
          <p:cNvSpPr txBox="1"/>
          <p:nvPr/>
        </p:nvSpPr>
        <p:spPr>
          <a:xfrm>
            <a:off x="2881183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EC8265-1649-4990-BC63-1DFB924B803F}"/>
              </a:ext>
            </a:extLst>
          </p:cNvPr>
          <p:cNvSpPr txBox="1"/>
          <p:nvPr/>
        </p:nvSpPr>
        <p:spPr>
          <a:xfrm>
            <a:off x="319086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CBBFBC3-A801-42D5-9CCB-3F3DB9FB187B}"/>
              </a:ext>
            </a:extLst>
          </p:cNvPr>
          <p:cNvSpPr txBox="1"/>
          <p:nvPr/>
        </p:nvSpPr>
        <p:spPr>
          <a:xfrm>
            <a:off x="3493714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9A571D-CF76-4114-8B39-5FDB3DEAD67C}"/>
              </a:ext>
            </a:extLst>
          </p:cNvPr>
          <p:cNvSpPr txBox="1"/>
          <p:nvPr/>
        </p:nvSpPr>
        <p:spPr>
          <a:xfrm>
            <a:off x="581812" y="12618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137C0F0-4DB6-4CC9-ADE1-A58CF3BD5231}"/>
              </a:ext>
            </a:extLst>
          </p:cNvPr>
          <p:cNvSpPr txBox="1"/>
          <p:nvPr/>
        </p:nvSpPr>
        <p:spPr>
          <a:xfrm>
            <a:off x="581812" y="9579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9E2A590-8327-43DF-B021-F3401BB55B7E}"/>
              </a:ext>
            </a:extLst>
          </p:cNvPr>
          <p:cNvSpPr txBox="1"/>
          <p:nvPr/>
        </p:nvSpPr>
        <p:spPr>
          <a:xfrm>
            <a:off x="581812" y="64666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D42F2F-C4FB-4498-BCAB-A7069DDF3401}"/>
              </a:ext>
            </a:extLst>
          </p:cNvPr>
          <p:cNvSpPr/>
          <p:nvPr/>
        </p:nvSpPr>
        <p:spPr>
          <a:xfrm>
            <a:off x="1519052" y="1752601"/>
            <a:ext cx="1506088" cy="1217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B1B0AC-67ED-4065-830F-342288DE8093}"/>
              </a:ext>
            </a:extLst>
          </p:cNvPr>
          <p:cNvSpPr/>
          <p:nvPr/>
        </p:nvSpPr>
        <p:spPr>
          <a:xfrm>
            <a:off x="1811723" y="1152567"/>
            <a:ext cx="1804768" cy="6000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B38A661-B220-4DE9-8430-8A7B7A2C1F5F}"/>
              </a:ext>
            </a:extLst>
          </p:cNvPr>
          <p:cNvSpPr/>
          <p:nvPr/>
        </p:nvSpPr>
        <p:spPr>
          <a:xfrm>
            <a:off x="1212349" y="2668166"/>
            <a:ext cx="756862" cy="617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60D762-CBA8-454B-8A08-72F71E88D2F2}"/>
              </a:ext>
            </a:extLst>
          </p:cNvPr>
          <p:cNvSpPr/>
          <p:nvPr/>
        </p:nvSpPr>
        <p:spPr>
          <a:xfrm>
            <a:off x="1521057" y="2352635"/>
            <a:ext cx="757839" cy="308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3192D1C-87E8-4A26-8810-4003BF7AFE2B}"/>
              </a:ext>
            </a:extLst>
          </p:cNvPr>
          <p:cNvSpPr txBox="1"/>
          <p:nvPr/>
        </p:nvSpPr>
        <p:spPr>
          <a:xfrm>
            <a:off x="4962128" y="34905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316504A-F467-4A8C-BE93-387975E17712}"/>
              </a:ext>
            </a:extLst>
          </p:cNvPr>
          <p:cNvSpPr txBox="1"/>
          <p:nvPr/>
        </p:nvSpPr>
        <p:spPr>
          <a:xfrm>
            <a:off x="5409169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635B1AF5-B54A-4CB8-906A-7787AE59ABDA}"/>
              </a:ext>
            </a:extLst>
          </p:cNvPr>
          <p:cNvSpPr txBox="1"/>
          <p:nvPr/>
        </p:nvSpPr>
        <p:spPr>
          <a:xfrm>
            <a:off x="571865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165C41E-2B64-4F0F-8345-6E6443B90FB1}"/>
              </a:ext>
            </a:extLst>
          </p:cNvPr>
          <p:cNvSpPr txBox="1"/>
          <p:nvPr/>
        </p:nvSpPr>
        <p:spPr>
          <a:xfrm>
            <a:off x="602150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5500203-B3CE-40A8-8B13-CB861CD56B2B}"/>
              </a:ext>
            </a:extLst>
          </p:cNvPr>
          <p:cNvSpPr txBox="1"/>
          <p:nvPr/>
        </p:nvSpPr>
        <p:spPr>
          <a:xfrm>
            <a:off x="6305567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E336986-5466-4125-B42D-138D5425557A}"/>
              </a:ext>
            </a:extLst>
          </p:cNvPr>
          <p:cNvSpPr txBox="1"/>
          <p:nvPr/>
        </p:nvSpPr>
        <p:spPr>
          <a:xfrm>
            <a:off x="661525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F30954B-0957-468B-88BE-C0A6AD3CA078}"/>
              </a:ext>
            </a:extLst>
          </p:cNvPr>
          <p:cNvSpPr txBox="1"/>
          <p:nvPr/>
        </p:nvSpPr>
        <p:spPr>
          <a:xfrm>
            <a:off x="691809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9CB173B-C4DA-4AE5-829A-AC53B7A5FD8C}"/>
              </a:ext>
            </a:extLst>
          </p:cNvPr>
          <p:cNvSpPr txBox="1"/>
          <p:nvPr/>
        </p:nvSpPr>
        <p:spPr>
          <a:xfrm>
            <a:off x="4918168" y="310808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55899FE-82CB-46E8-9344-1BF193CB9ED5}"/>
              </a:ext>
            </a:extLst>
          </p:cNvPr>
          <p:cNvSpPr txBox="1"/>
          <p:nvPr/>
        </p:nvSpPr>
        <p:spPr>
          <a:xfrm>
            <a:off x="4918168" y="28009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7C16DD7-46FA-45D6-B877-0E1E01F01683}"/>
              </a:ext>
            </a:extLst>
          </p:cNvPr>
          <p:cNvSpPr txBox="1"/>
          <p:nvPr/>
        </p:nvSpPr>
        <p:spPr>
          <a:xfrm>
            <a:off x="4918168" y="25011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A35200D-3FA2-4428-8758-846E5A936A72}"/>
              </a:ext>
            </a:extLst>
          </p:cNvPr>
          <p:cNvSpPr txBox="1"/>
          <p:nvPr/>
        </p:nvSpPr>
        <p:spPr>
          <a:xfrm>
            <a:off x="4918168" y="21810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E0A80A2-2B32-42AA-AB6D-0D18AD5D201E}"/>
              </a:ext>
            </a:extLst>
          </p:cNvPr>
          <p:cNvSpPr txBox="1"/>
          <p:nvPr/>
        </p:nvSpPr>
        <p:spPr>
          <a:xfrm>
            <a:off x="4918168" y="18771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B477F7B-DFA0-4025-82DD-4BED22B5B84D}"/>
              </a:ext>
            </a:extLst>
          </p:cNvPr>
          <p:cNvSpPr txBox="1"/>
          <p:nvPr/>
        </p:nvSpPr>
        <p:spPr>
          <a:xfrm>
            <a:off x="4918168" y="15657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28D19360-C50E-4B66-8B39-BD1E86B63113}"/>
              </a:ext>
            </a:extLst>
          </p:cNvPr>
          <p:cNvSpPr txBox="1"/>
          <p:nvPr/>
        </p:nvSpPr>
        <p:spPr>
          <a:xfrm>
            <a:off x="7217539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B3B4B10-8333-4D5A-8FC3-B0EE0A3BDDE2}"/>
              </a:ext>
            </a:extLst>
          </p:cNvPr>
          <p:cNvSpPr txBox="1"/>
          <p:nvPr/>
        </p:nvSpPr>
        <p:spPr>
          <a:xfrm>
            <a:off x="7527224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2894C02-60B9-4173-B7EF-87B27060926A}"/>
              </a:ext>
            </a:extLst>
          </p:cNvPr>
          <p:cNvSpPr txBox="1"/>
          <p:nvPr/>
        </p:nvSpPr>
        <p:spPr>
          <a:xfrm>
            <a:off x="7830070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A987D9C-8966-40D3-B083-1F0FF4A8896D}"/>
              </a:ext>
            </a:extLst>
          </p:cNvPr>
          <p:cNvSpPr txBox="1"/>
          <p:nvPr/>
        </p:nvSpPr>
        <p:spPr>
          <a:xfrm>
            <a:off x="4918168" y="12618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5FBD123-B6F2-47E7-9C87-5C9B7B3793D0}"/>
              </a:ext>
            </a:extLst>
          </p:cNvPr>
          <p:cNvSpPr txBox="1"/>
          <p:nvPr/>
        </p:nvSpPr>
        <p:spPr>
          <a:xfrm>
            <a:off x="4918168" y="9579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8913B68-87C5-4071-A6BC-E2A3C5470C84}"/>
              </a:ext>
            </a:extLst>
          </p:cNvPr>
          <p:cNvSpPr txBox="1"/>
          <p:nvPr/>
        </p:nvSpPr>
        <p:spPr>
          <a:xfrm>
            <a:off x="4918168" y="64666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2FA1B7B-A709-47F6-AE90-C1418782EE10}"/>
              </a:ext>
            </a:extLst>
          </p:cNvPr>
          <p:cNvSpPr/>
          <p:nvPr/>
        </p:nvSpPr>
        <p:spPr>
          <a:xfrm>
            <a:off x="5855408" y="1752601"/>
            <a:ext cx="1198747" cy="1217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CB99673-E39D-4770-A73C-7A6DFDF98AEA}"/>
              </a:ext>
            </a:extLst>
          </p:cNvPr>
          <p:cNvSpPr/>
          <p:nvPr/>
        </p:nvSpPr>
        <p:spPr>
          <a:xfrm>
            <a:off x="6148078" y="1152567"/>
            <a:ext cx="1808814" cy="6000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3B74CAE-B869-47E0-AA56-B7DF1A421256}"/>
              </a:ext>
            </a:extLst>
          </p:cNvPr>
          <p:cNvSpPr/>
          <p:nvPr/>
        </p:nvSpPr>
        <p:spPr>
          <a:xfrm>
            <a:off x="6148078" y="2068131"/>
            <a:ext cx="614700" cy="600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490E55-4A28-40C0-848C-A714DCDF121F}"/>
              </a:ext>
            </a:extLst>
          </p:cNvPr>
          <p:cNvSpPr/>
          <p:nvPr/>
        </p:nvSpPr>
        <p:spPr>
          <a:xfrm>
            <a:off x="6615251" y="1296542"/>
            <a:ext cx="911973" cy="30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8CE2449E-4F0F-461C-982D-1F30B0108081}"/>
              </a:ext>
            </a:extLst>
          </p:cNvPr>
          <p:cNvCxnSpPr>
            <a:cxnSpLocks/>
          </p:cNvCxnSpPr>
          <p:nvPr/>
        </p:nvCxnSpPr>
        <p:spPr>
          <a:xfrm flipV="1">
            <a:off x="6148078" y="1448492"/>
            <a:ext cx="904407" cy="304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AC2541F8-909B-44B1-BD18-8552865B7BA5}"/>
              </a:ext>
            </a:extLst>
          </p:cNvPr>
          <p:cNvSpPr/>
          <p:nvPr/>
        </p:nvSpPr>
        <p:spPr>
          <a:xfrm>
            <a:off x="7010451" y="1406458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9C5F4316-E721-456B-8331-CDBDD877D9A6}"/>
              </a:ext>
            </a:extLst>
          </p:cNvPr>
          <p:cNvCxnSpPr>
            <a:cxnSpLocks/>
          </p:cNvCxnSpPr>
          <p:nvPr/>
        </p:nvCxnSpPr>
        <p:spPr>
          <a:xfrm flipV="1">
            <a:off x="5860388" y="2368148"/>
            <a:ext cx="594393" cy="5770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9D16BEED-AE6D-4FE3-9EFA-57E96CA23861}"/>
              </a:ext>
            </a:extLst>
          </p:cNvPr>
          <p:cNvSpPr/>
          <p:nvPr/>
        </p:nvSpPr>
        <p:spPr>
          <a:xfrm>
            <a:off x="6408897" y="2319370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B60FFA74-B31A-4539-9973-88C270F6B0E3}"/>
              </a:ext>
            </a:extLst>
          </p:cNvPr>
          <p:cNvSpPr txBox="1"/>
          <p:nvPr/>
        </p:nvSpPr>
        <p:spPr>
          <a:xfrm rot="3112229">
            <a:off x="5909151" y="25867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A9EABBEA-62A4-4521-B79F-63A95651B115}"/>
              </a:ext>
            </a:extLst>
          </p:cNvPr>
          <p:cNvSpPr txBox="1"/>
          <p:nvPr/>
        </p:nvSpPr>
        <p:spPr>
          <a:xfrm rot="3112229">
            <a:off x="6181173" y="23309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05A250C-AA50-45A2-A446-06EFE216D9AC}"/>
              </a:ext>
            </a:extLst>
          </p:cNvPr>
          <p:cNvSpPr txBox="1"/>
          <p:nvPr/>
        </p:nvSpPr>
        <p:spPr>
          <a:xfrm rot="4149606">
            <a:off x="6726171" y="1317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6949F1A-1508-4383-8173-4E2E9A576975}"/>
              </a:ext>
            </a:extLst>
          </p:cNvPr>
          <p:cNvSpPr txBox="1"/>
          <p:nvPr/>
        </p:nvSpPr>
        <p:spPr>
          <a:xfrm rot="4149606">
            <a:off x="6339772" y="1455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E444FB15-7919-4694-823A-EA155FFBD0BB}"/>
              </a:ext>
            </a:extLst>
          </p:cNvPr>
          <p:cNvSpPr/>
          <p:nvPr/>
        </p:nvSpPr>
        <p:spPr>
          <a:xfrm>
            <a:off x="3573251" y="1708386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C7F23DCB-DEF5-4C1F-A86C-7E1666AFBD70}"/>
              </a:ext>
            </a:extLst>
          </p:cNvPr>
          <p:cNvSpPr/>
          <p:nvPr/>
        </p:nvSpPr>
        <p:spPr>
          <a:xfrm>
            <a:off x="2237113" y="2614660"/>
            <a:ext cx="84068" cy="840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50EA7700-18B9-4C14-B403-ED0AAEC6CD07}"/>
              </a:ext>
            </a:extLst>
          </p:cNvPr>
          <p:cNvSpPr txBox="1"/>
          <p:nvPr/>
        </p:nvSpPr>
        <p:spPr>
          <a:xfrm>
            <a:off x="3561450" y="172206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(9,6)</a:t>
            </a:r>
            <a:endParaRPr lang="zh-TW" alt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6A9D332E-CE12-48A0-B373-B423F706C225}"/>
              </a:ext>
            </a:extLst>
          </p:cNvPr>
          <p:cNvSpPr txBox="1"/>
          <p:nvPr/>
        </p:nvSpPr>
        <p:spPr>
          <a:xfrm>
            <a:off x="2145235" y="26329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(4.5,3)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C4992310-5EF0-440B-95CC-9E92117AD5E9}"/>
              </a:ext>
            </a:extLst>
          </p:cNvPr>
          <p:cNvSpPr/>
          <p:nvPr/>
        </p:nvSpPr>
        <p:spPr>
          <a:xfrm>
            <a:off x="1473694" y="2928780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8D84D94E-594D-4ED1-B252-1D527FF1ABE0}"/>
              </a:ext>
            </a:extLst>
          </p:cNvPr>
          <p:cNvSpPr/>
          <p:nvPr/>
        </p:nvSpPr>
        <p:spPr>
          <a:xfrm>
            <a:off x="1175566" y="3239425"/>
            <a:ext cx="84068" cy="840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44F50613-BB88-4723-97D9-E3D30FFDB004}"/>
              </a:ext>
            </a:extLst>
          </p:cNvPr>
          <p:cNvSpPr txBox="1"/>
          <p:nvPr/>
        </p:nvSpPr>
        <p:spPr>
          <a:xfrm>
            <a:off x="1424166" y="293640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</a:t>
            </a:r>
            <a:endParaRPr lang="zh-TW" alt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087EEA62-1480-4684-AC13-DA68AACF2D04}"/>
              </a:ext>
            </a:extLst>
          </p:cNvPr>
          <p:cNvSpPr txBox="1"/>
          <p:nvPr/>
        </p:nvSpPr>
        <p:spPr>
          <a:xfrm>
            <a:off x="911915" y="32596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接點: 弧形 105">
            <a:extLst>
              <a:ext uri="{FF2B5EF4-FFF2-40B4-BE49-F238E27FC236}">
                <a16:creationId xmlns:a16="http://schemas.microsoft.com/office/drawing/2014/main" id="{3E78FD05-09BE-4C7D-A765-21D8B4842538}"/>
              </a:ext>
            </a:extLst>
          </p:cNvPr>
          <p:cNvCxnSpPr/>
          <p:nvPr/>
        </p:nvCxnSpPr>
        <p:spPr>
          <a:xfrm rot="10800000" flipV="1">
            <a:off x="2278897" y="1735064"/>
            <a:ext cx="1336389" cy="921629"/>
          </a:xfrm>
          <a:prstGeom prst="curvedConnector3">
            <a:avLst/>
          </a:prstGeom>
          <a:ln>
            <a:gradFill>
              <a:gsLst>
                <a:gs pos="0">
                  <a:srgbClr val="00206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弧形 106">
            <a:extLst>
              <a:ext uri="{FF2B5EF4-FFF2-40B4-BE49-F238E27FC236}">
                <a16:creationId xmlns:a16="http://schemas.microsoft.com/office/drawing/2014/main" id="{E6F2A607-77D4-41AC-973C-40B002B95FAD}"/>
              </a:ext>
            </a:extLst>
          </p:cNvPr>
          <p:cNvCxnSpPr>
            <a:cxnSpLocks/>
          </p:cNvCxnSpPr>
          <p:nvPr/>
        </p:nvCxnSpPr>
        <p:spPr>
          <a:xfrm rot="5400000">
            <a:off x="1224689" y="2985325"/>
            <a:ext cx="300751" cy="272437"/>
          </a:xfrm>
          <a:prstGeom prst="curvedConnector3">
            <a:avLst/>
          </a:prstGeom>
          <a:ln>
            <a:gradFill>
              <a:gsLst>
                <a:gs pos="0">
                  <a:srgbClr val="00206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63031AA-E192-4F0E-823D-F9681933DA9D}"/>
              </a:ext>
            </a:extLst>
          </p:cNvPr>
          <p:cNvSpPr txBox="1"/>
          <p:nvPr/>
        </p:nvSpPr>
        <p:spPr>
          <a:xfrm>
            <a:off x="1267240" y="292703"/>
            <a:ext cx="197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Scaling</a:t>
            </a:r>
            <a:endParaRPr lang="zh-TW" altLang="en-US" sz="1400" b="1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B30F1652-565A-4F00-A63A-231FD0F5DFE4}"/>
              </a:ext>
            </a:extLst>
          </p:cNvPr>
          <p:cNvSpPr txBox="1"/>
          <p:nvPr/>
        </p:nvSpPr>
        <p:spPr>
          <a:xfrm>
            <a:off x="5611052" y="292703"/>
            <a:ext cx="197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Scaling</a:t>
            </a:r>
            <a:endParaRPr lang="zh-TW" altLang="en-US" sz="1400" b="1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8F82B6A6-F2F0-4E8F-AC13-99EB2E6EC9BE}"/>
              </a:ext>
            </a:extLst>
          </p:cNvPr>
          <p:cNvSpPr txBox="1"/>
          <p:nvPr/>
        </p:nvSpPr>
        <p:spPr>
          <a:xfrm>
            <a:off x="2673578" y="2052118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÷</a:t>
            </a:r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53823BF2-0B4D-497B-B6A3-EF6F76E16EC2}"/>
              </a:ext>
            </a:extLst>
          </p:cNvPr>
          <p:cNvSpPr txBox="1"/>
          <p:nvPr/>
        </p:nvSpPr>
        <p:spPr>
          <a:xfrm>
            <a:off x="1172949" y="292922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÷</a:t>
            </a:r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5BBEDD9-CABF-4143-B044-B410BEDD77F8}"/>
                  </a:ext>
                </a:extLst>
              </p:cNvPr>
              <p:cNvSpPr txBox="1"/>
              <p:nvPr/>
            </p:nvSpPr>
            <p:spPr>
              <a:xfrm>
                <a:off x="1072813" y="3983429"/>
                <a:ext cx="2773828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𝒇𝒂𝒄𝒕𝒐𝒓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5BBEDD9-CABF-4143-B044-B410BEDD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13" y="3983429"/>
                <a:ext cx="2773828" cy="579133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80483536-A189-4D1A-AF37-3A25B48DB49B}"/>
                  </a:ext>
                </a:extLst>
              </p:cNvPr>
              <p:cNvSpPr txBox="1"/>
              <p:nvPr/>
            </p:nvSpPr>
            <p:spPr>
              <a:xfrm>
                <a:off x="4383501" y="3979290"/>
                <a:ext cx="494164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𝒑𝒐𝒊𝒏</m:t>
                          </m:r>
                          <m:sSub>
                            <m:sSubPr>
                              <m:ctrlP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𝒐𝒍𝒅</m:t>
                              </m:r>
                            </m:sub>
                          </m:s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𝒄𝒆𝒏𝒕𝒓𝒐𝒊𝒅</m:t>
                          </m:r>
                        </m:e>
                      </m:d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𝒄𝒆𝒏𝒕𝒓𝒐𝒊𝒅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80483536-A189-4D1A-AF37-3A25B48D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01" y="3979290"/>
                <a:ext cx="4941644" cy="579133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70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4242C0C6-A0B7-4901-B81A-728846E2BF71}"/>
              </a:ext>
            </a:extLst>
          </p:cNvPr>
          <p:cNvSpPr/>
          <p:nvPr/>
        </p:nvSpPr>
        <p:spPr>
          <a:xfrm>
            <a:off x="4654965" y="1653511"/>
            <a:ext cx="3851031" cy="2936630"/>
          </a:xfrm>
          <a:custGeom>
            <a:avLst/>
            <a:gdLst>
              <a:gd name="connsiteX0" fmla="*/ 2074985 w 3851031"/>
              <a:gd name="connsiteY0" fmla="*/ 0 h 2936630"/>
              <a:gd name="connsiteX1" fmla="*/ 0 w 3851031"/>
              <a:gd name="connsiteY1" fmla="*/ 773723 h 2936630"/>
              <a:gd name="connsiteX2" fmla="*/ 123092 w 3851031"/>
              <a:gd name="connsiteY2" fmla="*/ 2936630 h 2936630"/>
              <a:gd name="connsiteX3" fmla="*/ 3077308 w 3851031"/>
              <a:gd name="connsiteY3" fmla="*/ 2523392 h 2936630"/>
              <a:gd name="connsiteX4" fmla="*/ 3851031 w 3851031"/>
              <a:gd name="connsiteY4" fmla="*/ 1521069 h 2936630"/>
              <a:gd name="connsiteX5" fmla="*/ 2162908 w 3851031"/>
              <a:gd name="connsiteY5" fmla="*/ 8792 h 293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1031" h="2936630">
                <a:moveTo>
                  <a:pt x="2074985" y="0"/>
                </a:moveTo>
                <a:lnTo>
                  <a:pt x="0" y="773723"/>
                </a:lnTo>
                <a:lnTo>
                  <a:pt x="123092" y="2936630"/>
                </a:lnTo>
                <a:lnTo>
                  <a:pt x="3077308" y="2523392"/>
                </a:lnTo>
                <a:lnTo>
                  <a:pt x="3851031" y="1521069"/>
                </a:lnTo>
                <a:lnTo>
                  <a:pt x="2162908" y="879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FDCE79D-875C-44AE-B863-087CECFC0F65}"/>
              </a:ext>
            </a:extLst>
          </p:cNvPr>
          <p:cNvSpPr/>
          <p:nvPr/>
        </p:nvSpPr>
        <p:spPr>
          <a:xfrm>
            <a:off x="4646172" y="2383272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D58AAE8-6C15-417E-9ABA-B10C96E98B3A}"/>
              </a:ext>
            </a:extLst>
          </p:cNvPr>
          <p:cNvSpPr/>
          <p:nvPr/>
        </p:nvSpPr>
        <p:spPr>
          <a:xfrm>
            <a:off x="4936319" y="3271295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0B15763-3974-4B93-81AE-F82A12DA3515}"/>
              </a:ext>
            </a:extLst>
          </p:cNvPr>
          <p:cNvSpPr/>
          <p:nvPr/>
        </p:nvSpPr>
        <p:spPr>
          <a:xfrm>
            <a:off x="6404635" y="3271294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838173A-DDE1-4570-91D6-AEBF09F5CD45}"/>
              </a:ext>
            </a:extLst>
          </p:cNvPr>
          <p:cNvSpPr/>
          <p:nvPr/>
        </p:nvSpPr>
        <p:spPr>
          <a:xfrm>
            <a:off x="6000188" y="225578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38E36AA-866E-44EB-8C94-00672F9BC2A2}"/>
              </a:ext>
            </a:extLst>
          </p:cNvPr>
          <p:cNvSpPr/>
          <p:nvPr/>
        </p:nvSpPr>
        <p:spPr>
          <a:xfrm>
            <a:off x="5965018" y="3838398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438F641-C919-4180-A3EF-F4FFEBE04BFA}"/>
              </a:ext>
            </a:extLst>
          </p:cNvPr>
          <p:cNvSpPr/>
          <p:nvPr/>
        </p:nvSpPr>
        <p:spPr>
          <a:xfrm>
            <a:off x="4764868" y="436593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A199920-739C-4DC5-85DB-ED1AB6006A7D}"/>
              </a:ext>
            </a:extLst>
          </p:cNvPr>
          <p:cNvSpPr/>
          <p:nvPr/>
        </p:nvSpPr>
        <p:spPr>
          <a:xfrm>
            <a:off x="5784775" y="2869046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71465-3396-4CD9-8455-676553275CEA}"/>
              </a:ext>
            </a:extLst>
          </p:cNvPr>
          <p:cNvSpPr/>
          <p:nvPr/>
        </p:nvSpPr>
        <p:spPr>
          <a:xfrm>
            <a:off x="8255413" y="3069071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7DE8863-9832-401E-9921-1A7DC099C0F7}"/>
              </a:ext>
            </a:extLst>
          </p:cNvPr>
          <p:cNvSpPr/>
          <p:nvPr/>
        </p:nvSpPr>
        <p:spPr>
          <a:xfrm>
            <a:off x="7578405" y="394830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07642EE-7F93-4E44-A7D9-BC4EF561B07E}"/>
              </a:ext>
            </a:extLst>
          </p:cNvPr>
          <p:cNvSpPr/>
          <p:nvPr/>
        </p:nvSpPr>
        <p:spPr>
          <a:xfrm>
            <a:off x="7015698" y="263385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218F2B1-D0FB-442F-A4A6-03B30179787B}"/>
              </a:ext>
            </a:extLst>
          </p:cNvPr>
          <p:cNvSpPr/>
          <p:nvPr/>
        </p:nvSpPr>
        <p:spPr>
          <a:xfrm>
            <a:off x="6642028" y="165790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42F6427-28CB-4872-BE30-6783B5407C8F}"/>
              </a:ext>
            </a:extLst>
          </p:cNvPr>
          <p:cNvSpPr/>
          <p:nvPr/>
        </p:nvSpPr>
        <p:spPr>
          <a:xfrm>
            <a:off x="-499519" y="2383272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F4E3CC1-0B61-4ED0-B8CD-1C5D2D374712}"/>
              </a:ext>
            </a:extLst>
          </p:cNvPr>
          <p:cNvSpPr/>
          <p:nvPr/>
        </p:nvSpPr>
        <p:spPr>
          <a:xfrm>
            <a:off x="-209372" y="3271295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9E439B0-95AA-412B-A744-392A8AA24C5A}"/>
              </a:ext>
            </a:extLst>
          </p:cNvPr>
          <p:cNvSpPr/>
          <p:nvPr/>
        </p:nvSpPr>
        <p:spPr>
          <a:xfrm>
            <a:off x="1258944" y="3271294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11B624-7F7B-4BCE-B53C-B6F24258B32C}"/>
              </a:ext>
            </a:extLst>
          </p:cNvPr>
          <p:cNvSpPr/>
          <p:nvPr/>
        </p:nvSpPr>
        <p:spPr>
          <a:xfrm>
            <a:off x="854497" y="225578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67A10D78-D474-400C-9FEE-01CC21E9A75B}"/>
              </a:ext>
            </a:extLst>
          </p:cNvPr>
          <p:cNvSpPr/>
          <p:nvPr/>
        </p:nvSpPr>
        <p:spPr>
          <a:xfrm>
            <a:off x="819327" y="3838398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3D7457F-E0BC-44F2-BC46-387C5629192B}"/>
              </a:ext>
            </a:extLst>
          </p:cNvPr>
          <p:cNvSpPr/>
          <p:nvPr/>
        </p:nvSpPr>
        <p:spPr>
          <a:xfrm>
            <a:off x="-380823" y="436593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8B9ACF0-FC55-4179-9831-88BB474BF3B4}"/>
              </a:ext>
            </a:extLst>
          </p:cNvPr>
          <p:cNvSpPr/>
          <p:nvPr/>
        </p:nvSpPr>
        <p:spPr>
          <a:xfrm>
            <a:off x="639084" y="2869046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8CD75E6-0F0E-4D96-AE22-F70BEDEB7F40}"/>
              </a:ext>
            </a:extLst>
          </p:cNvPr>
          <p:cNvSpPr/>
          <p:nvPr/>
        </p:nvSpPr>
        <p:spPr>
          <a:xfrm>
            <a:off x="3109722" y="3069071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3D2CC6C9-6621-412B-B52C-C668453D8592}"/>
              </a:ext>
            </a:extLst>
          </p:cNvPr>
          <p:cNvSpPr/>
          <p:nvPr/>
        </p:nvSpPr>
        <p:spPr>
          <a:xfrm>
            <a:off x="2432714" y="394830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3C314839-CE29-4660-B537-A72639334BCB}"/>
              </a:ext>
            </a:extLst>
          </p:cNvPr>
          <p:cNvSpPr/>
          <p:nvPr/>
        </p:nvSpPr>
        <p:spPr>
          <a:xfrm>
            <a:off x="1870007" y="263385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E3EE2A4-5880-44E6-B771-60C7D0E0495B}"/>
              </a:ext>
            </a:extLst>
          </p:cNvPr>
          <p:cNvSpPr/>
          <p:nvPr/>
        </p:nvSpPr>
        <p:spPr>
          <a:xfrm>
            <a:off x="1496337" y="165790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3788A56D-5849-4BDE-98B9-5D392F8A8489}"/>
              </a:ext>
            </a:extLst>
          </p:cNvPr>
          <p:cNvSpPr/>
          <p:nvPr/>
        </p:nvSpPr>
        <p:spPr>
          <a:xfrm>
            <a:off x="9558802" y="1653511"/>
            <a:ext cx="3851031" cy="2936630"/>
          </a:xfrm>
          <a:custGeom>
            <a:avLst/>
            <a:gdLst>
              <a:gd name="connsiteX0" fmla="*/ 2074985 w 3851031"/>
              <a:gd name="connsiteY0" fmla="*/ 0 h 2936630"/>
              <a:gd name="connsiteX1" fmla="*/ 0 w 3851031"/>
              <a:gd name="connsiteY1" fmla="*/ 773723 h 2936630"/>
              <a:gd name="connsiteX2" fmla="*/ 123092 w 3851031"/>
              <a:gd name="connsiteY2" fmla="*/ 2936630 h 2936630"/>
              <a:gd name="connsiteX3" fmla="*/ 3077308 w 3851031"/>
              <a:gd name="connsiteY3" fmla="*/ 2523392 h 2936630"/>
              <a:gd name="connsiteX4" fmla="*/ 3851031 w 3851031"/>
              <a:gd name="connsiteY4" fmla="*/ 1521069 h 2936630"/>
              <a:gd name="connsiteX5" fmla="*/ 2162908 w 3851031"/>
              <a:gd name="connsiteY5" fmla="*/ 8792 h 293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1031" h="2936630">
                <a:moveTo>
                  <a:pt x="2074985" y="0"/>
                </a:moveTo>
                <a:lnTo>
                  <a:pt x="0" y="773723"/>
                </a:lnTo>
                <a:lnTo>
                  <a:pt x="123092" y="2936630"/>
                </a:lnTo>
                <a:lnTo>
                  <a:pt x="3077308" y="2523392"/>
                </a:lnTo>
                <a:lnTo>
                  <a:pt x="3851031" y="1521069"/>
                </a:lnTo>
                <a:lnTo>
                  <a:pt x="2162908" y="879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37BC6220-AF47-4BFB-B025-89A4555C56DC}"/>
              </a:ext>
            </a:extLst>
          </p:cNvPr>
          <p:cNvSpPr/>
          <p:nvPr/>
        </p:nvSpPr>
        <p:spPr>
          <a:xfrm>
            <a:off x="3682085" y="2869046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9345238-940B-46F8-A4CF-A5664ECF272B}"/>
              </a:ext>
            </a:extLst>
          </p:cNvPr>
          <p:cNvSpPr/>
          <p:nvPr/>
        </p:nvSpPr>
        <p:spPr>
          <a:xfrm>
            <a:off x="8713916" y="2869046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32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4E0090-8032-4EA6-B41E-18D2627705BC}"/>
              </a:ext>
            </a:extLst>
          </p:cNvPr>
          <p:cNvSpPr/>
          <p:nvPr/>
        </p:nvSpPr>
        <p:spPr>
          <a:xfrm>
            <a:off x="111760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4F945-519E-4D7D-ACFD-0D8E5CBB47FF}"/>
              </a:ext>
            </a:extLst>
          </p:cNvPr>
          <p:cNvSpPr/>
          <p:nvPr/>
        </p:nvSpPr>
        <p:spPr>
          <a:xfrm>
            <a:off x="326922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2AF1BA8-6EB3-4371-BD20-D1BF5A454477}"/>
              </a:ext>
            </a:extLst>
          </p:cNvPr>
          <p:cNvSpPr/>
          <p:nvPr/>
        </p:nvSpPr>
        <p:spPr>
          <a:xfrm>
            <a:off x="1936228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E3E1929-BC36-4586-A51E-39A68DBC59D4}"/>
              </a:ext>
            </a:extLst>
          </p:cNvPr>
          <p:cNvSpPr/>
          <p:nvPr/>
        </p:nvSpPr>
        <p:spPr>
          <a:xfrm>
            <a:off x="1036977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2415518-2BF9-4FB2-B34D-C21C2B769AFB}"/>
              </a:ext>
            </a:extLst>
          </p:cNvPr>
          <p:cNvSpPr/>
          <p:nvPr/>
        </p:nvSpPr>
        <p:spPr>
          <a:xfrm>
            <a:off x="489143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F97419B-F9B9-4F62-9C03-9A9F67F80006}"/>
              </a:ext>
            </a:extLst>
          </p:cNvPr>
          <p:cNvSpPr/>
          <p:nvPr/>
        </p:nvSpPr>
        <p:spPr>
          <a:xfrm>
            <a:off x="2307826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AE1DFCF-46CC-4B2E-B96A-E65A9B1E7B38}"/>
              </a:ext>
            </a:extLst>
          </p:cNvPr>
          <p:cNvSpPr/>
          <p:nvPr/>
        </p:nvSpPr>
        <p:spPr>
          <a:xfrm>
            <a:off x="3189406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E691304F-1ED7-4A86-973C-244A4A44EF2E}"/>
              </a:ext>
            </a:extLst>
          </p:cNvPr>
          <p:cNvSpPr/>
          <p:nvPr/>
        </p:nvSpPr>
        <p:spPr>
          <a:xfrm>
            <a:off x="3404568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FC5B0C09-9364-4911-BEB6-2C915FE72250}"/>
              </a:ext>
            </a:extLst>
          </p:cNvPr>
          <p:cNvSpPr/>
          <p:nvPr/>
        </p:nvSpPr>
        <p:spPr>
          <a:xfrm>
            <a:off x="5013874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BD5A15F4-9062-4596-A635-5ACA097273E5}"/>
              </a:ext>
            </a:extLst>
          </p:cNvPr>
          <p:cNvSpPr/>
          <p:nvPr/>
        </p:nvSpPr>
        <p:spPr>
          <a:xfrm>
            <a:off x="4114623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340DB7C1-8115-44F3-A83B-CAD06A733B33}"/>
              </a:ext>
            </a:extLst>
          </p:cNvPr>
          <p:cNvSpPr/>
          <p:nvPr/>
        </p:nvSpPr>
        <p:spPr>
          <a:xfrm>
            <a:off x="3566789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FA866874-1348-4CB7-A21A-C539D158E353}"/>
              </a:ext>
            </a:extLst>
          </p:cNvPr>
          <p:cNvSpPr/>
          <p:nvPr/>
        </p:nvSpPr>
        <p:spPr>
          <a:xfrm>
            <a:off x="5385472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AE2ECFC1-8B35-48A9-9CEE-DD5AFB617D2F}"/>
              </a:ext>
            </a:extLst>
          </p:cNvPr>
          <p:cNvCxnSpPr>
            <a:cxnSpLocks/>
            <a:stCxn id="145" idx="5"/>
            <a:endCxn id="147" idx="1"/>
          </p:cNvCxnSpPr>
          <p:nvPr/>
        </p:nvCxnSpPr>
        <p:spPr>
          <a:xfrm>
            <a:off x="3549953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15B9E691-CF4E-42F0-B655-9DF81DF53396}"/>
              </a:ext>
            </a:extLst>
          </p:cNvPr>
          <p:cNvCxnSpPr>
            <a:cxnSpLocks/>
            <a:stCxn id="146" idx="4"/>
            <a:endCxn id="149" idx="1"/>
          </p:cNvCxnSpPr>
          <p:nvPr/>
        </p:nvCxnSpPr>
        <p:spPr>
          <a:xfrm>
            <a:off x="5099039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06A48441-8D1C-4587-AC5F-8A036E6DB302}"/>
              </a:ext>
            </a:extLst>
          </p:cNvPr>
          <p:cNvCxnSpPr>
            <a:cxnSpLocks/>
            <a:stCxn id="147" idx="5"/>
            <a:endCxn id="149" idx="2"/>
          </p:cNvCxnSpPr>
          <p:nvPr/>
        </p:nvCxnSpPr>
        <p:spPr>
          <a:xfrm>
            <a:off x="4260008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5124B89D-166A-45E5-BC74-0C9E7A135A7C}"/>
              </a:ext>
            </a:extLst>
          </p:cNvPr>
          <p:cNvCxnSpPr>
            <a:cxnSpLocks/>
            <a:stCxn id="148" idx="6"/>
            <a:endCxn id="149" idx="2"/>
          </p:cNvCxnSpPr>
          <p:nvPr/>
        </p:nvCxnSpPr>
        <p:spPr>
          <a:xfrm flipV="1">
            <a:off x="3737118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A5CD5426-0A4D-4452-AC68-5B8E2BB24CC5}"/>
              </a:ext>
            </a:extLst>
          </p:cNvPr>
          <p:cNvCxnSpPr>
            <a:cxnSpLocks/>
            <a:stCxn id="148" idx="0"/>
            <a:endCxn id="147" idx="3"/>
          </p:cNvCxnSpPr>
          <p:nvPr/>
        </p:nvCxnSpPr>
        <p:spPr>
          <a:xfrm flipV="1">
            <a:off x="3651954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7BFA86C4-CA27-4087-B28D-5A596C70FE22}"/>
              </a:ext>
            </a:extLst>
          </p:cNvPr>
          <p:cNvCxnSpPr>
            <a:cxnSpLocks/>
            <a:stCxn id="148" idx="0"/>
            <a:endCxn id="145" idx="4"/>
          </p:cNvCxnSpPr>
          <p:nvPr/>
        </p:nvCxnSpPr>
        <p:spPr>
          <a:xfrm flipH="1" flipV="1">
            <a:off x="3489733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A238A3F0-F804-48D8-929A-DA40C55B4646}"/>
              </a:ext>
            </a:extLst>
          </p:cNvPr>
          <p:cNvCxnSpPr>
            <a:cxnSpLocks/>
            <a:stCxn id="146" idx="2"/>
            <a:endCxn id="145" idx="6"/>
          </p:cNvCxnSpPr>
          <p:nvPr/>
        </p:nvCxnSpPr>
        <p:spPr>
          <a:xfrm flipH="1">
            <a:off x="3574897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4A0A94CE-6E22-4E9E-BDED-4200BC230F88}"/>
              </a:ext>
            </a:extLst>
          </p:cNvPr>
          <p:cNvCxnSpPr>
            <a:cxnSpLocks/>
            <a:stCxn id="146" idx="3"/>
            <a:endCxn id="147" idx="7"/>
          </p:cNvCxnSpPr>
          <p:nvPr/>
        </p:nvCxnSpPr>
        <p:spPr>
          <a:xfrm flipH="1">
            <a:off x="4260008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C60FD0B4-FDCC-43FA-8B0C-4774687393F2}"/>
              </a:ext>
            </a:extLst>
          </p:cNvPr>
          <p:cNvSpPr/>
          <p:nvPr/>
        </p:nvSpPr>
        <p:spPr>
          <a:xfrm>
            <a:off x="6264537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>
            <a:extLst>
              <a:ext uri="{FF2B5EF4-FFF2-40B4-BE49-F238E27FC236}">
                <a16:creationId xmlns:a16="http://schemas.microsoft.com/office/drawing/2014/main" id="{F63221FD-457D-4D16-8FF1-D38D171CE663}"/>
              </a:ext>
            </a:extLst>
          </p:cNvPr>
          <p:cNvSpPr/>
          <p:nvPr/>
        </p:nvSpPr>
        <p:spPr>
          <a:xfrm>
            <a:off x="6479699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>
            <a:extLst>
              <a:ext uri="{FF2B5EF4-FFF2-40B4-BE49-F238E27FC236}">
                <a16:creationId xmlns:a16="http://schemas.microsoft.com/office/drawing/2014/main" id="{6C065F42-5AA0-409B-9E23-EE22FEFF131D}"/>
              </a:ext>
            </a:extLst>
          </p:cNvPr>
          <p:cNvSpPr/>
          <p:nvPr/>
        </p:nvSpPr>
        <p:spPr>
          <a:xfrm>
            <a:off x="8089005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E1323EE6-A6A4-45D5-8E1F-986FD847874F}"/>
              </a:ext>
            </a:extLst>
          </p:cNvPr>
          <p:cNvSpPr/>
          <p:nvPr/>
        </p:nvSpPr>
        <p:spPr>
          <a:xfrm>
            <a:off x="7189754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橢圓 169">
            <a:extLst>
              <a:ext uri="{FF2B5EF4-FFF2-40B4-BE49-F238E27FC236}">
                <a16:creationId xmlns:a16="http://schemas.microsoft.com/office/drawing/2014/main" id="{14A62A7D-AED4-4A5F-BA14-7688EA1084A1}"/>
              </a:ext>
            </a:extLst>
          </p:cNvPr>
          <p:cNvSpPr/>
          <p:nvPr/>
        </p:nvSpPr>
        <p:spPr>
          <a:xfrm>
            <a:off x="6641920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橢圓 170">
            <a:extLst>
              <a:ext uri="{FF2B5EF4-FFF2-40B4-BE49-F238E27FC236}">
                <a16:creationId xmlns:a16="http://schemas.microsoft.com/office/drawing/2014/main" id="{9E5DCC9E-EBB1-4129-9B64-83A1E04C2F1B}"/>
              </a:ext>
            </a:extLst>
          </p:cNvPr>
          <p:cNvSpPr/>
          <p:nvPr/>
        </p:nvSpPr>
        <p:spPr>
          <a:xfrm>
            <a:off x="8460603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315D4296-9E29-4038-B003-82C7BC59BF4A}"/>
              </a:ext>
            </a:extLst>
          </p:cNvPr>
          <p:cNvCxnSpPr>
            <a:cxnSpLocks/>
            <a:stCxn id="167" idx="5"/>
            <a:endCxn id="169" idx="1"/>
          </p:cNvCxnSpPr>
          <p:nvPr/>
        </p:nvCxnSpPr>
        <p:spPr>
          <a:xfrm>
            <a:off x="6625084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A2AABB22-2F13-45B1-919D-288AFD8FEAD1}"/>
              </a:ext>
            </a:extLst>
          </p:cNvPr>
          <p:cNvCxnSpPr>
            <a:cxnSpLocks/>
            <a:stCxn id="168" idx="4"/>
            <a:endCxn id="171" idx="1"/>
          </p:cNvCxnSpPr>
          <p:nvPr/>
        </p:nvCxnSpPr>
        <p:spPr>
          <a:xfrm>
            <a:off x="8174170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D6466300-9759-41D6-8273-1834E125CC5D}"/>
              </a:ext>
            </a:extLst>
          </p:cNvPr>
          <p:cNvCxnSpPr>
            <a:cxnSpLocks/>
          </p:cNvCxnSpPr>
          <p:nvPr/>
        </p:nvCxnSpPr>
        <p:spPr>
          <a:xfrm flipV="1">
            <a:off x="7488975" y="2722307"/>
            <a:ext cx="1491116" cy="176633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2F32DCE3-4366-4569-857E-787486B70DF7}"/>
              </a:ext>
            </a:extLst>
          </p:cNvPr>
          <p:cNvCxnSpPr>
            <a:cxnSpLocks/>
            <a:stCxn id="169" idx="5"/>
            <a:endCxn id="171" idx="2"/>
          </p:cNvCxnSpPr>
          <p:nvPr/>
        </p:nvCxnSpPr>
        <p:spPr>
          <a:xfrm>
            <a:off x="7335139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578090C3-77A1-41A1-B23F-E35114B51281}"/>
              </a:ext>
            </a:extLst>
          </p:cNvPr>
          <p:cNvCxnSpPr>
            <a:cxnSpLocks/>
            <a:stCxn id="170" idx="6"/>
            <a:endCxn id="171" idx="2"/>
          </p:cNvCxnSpPr>
          <p:nvPr/>
        </p:nvCxnSpPr>
        <p:spPr>
          <a:xfrm flipV="1">
            <a:off x="6812249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81D4796E-64CF-4212-ADBA-BB997A99EE05}"/>
              </a:ext>
            </a:extLst>
          </p:cNvPr>
          <p:cNvCxnSpPr>
            <a:cxnSpLocks/>
            <a:stCxn id="170" idx="0"/>
            <a:endCxn id="169" idx="3"/>
          </p:cNvCxnSpPr>
          <p:nvPr/>
        </p:nvCxnSpPr>
        <p:spPr>
          <a:xfrm flipV="1">
            <a:off x="6727085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29F9934C-75A0-4392-9B59-0483D1196BBE}"/>
              </a:ext>
            </a:extLst>
          </p:cNvPr>
          <p:cNvCxnSpPr>
            <a:cxnSpLocks/>
            <a:stCxn id="170" idx="0"/>
            <a:endCxn id="167" idx="4"/>
          </p:cNvCxnSpPr>
          <p:nvPr/>
        </p:nvCxnSpPr>
        <p:spPr>
          <a:xfrm flipH="1" flipV="1">
            <a:off x="6564864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F07FDD9A-6A6B-47ED-9C2E-B417385E8920}"/>
              </a:ext>
            </a:extLst>
          </p:cNvPr>
          <p:cNvCxnSpPr>
            <a:cxnSpLocks/>
            <a:stCxn id="168" idx="2"/>
            <a:endCxn id="167" idx="6"/>
          </p:cNvCxnSpPr>
          <p:nvPr/>
        </p:nvCxnSpPr>
        <p:spPr>
          <a:xfrm flipH="1">
            <a:off x="6650028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86CCC077-2E4A-409D-AC52-5D5F6E2087FE}"/>
              </a:ext>
            </a:extLst>
          </p:cNvPr>
          <p:cNvCxnSpPr>
            <a:cxnSpLocks/>
            <a:stCxn id="168" idx="3"/>
            <a:endCxn id="169" idx="7"/>
          </p:cNvCxnSpPr>
          <p:nvPr/>
        </p:nvCxnSpPr>
        <p:spPr>
          <a:xfrm flipH="1">
            <a:off x="7335139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4B58564D-701D-4705-9EAF-BD40491FD030}"/>
              </a:ext>
            </a:extLst>
          </p:cNvPr>
          <p:cNvCxnSpPr>
            <a:cxnSpLocks/>
          </p:cNvCxnSpPr>
          <p:nvPr/>
        </p:nvCxnSpPr>
        <p:spPr>
          <a:xfrm flipH="1" flipV="1">
            <a:off x="7282533" y="1492446"/>
            <a:ext cx="62156" cy="934687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A7DF82F0-B81E-4530-BFA8-5BFF22CC9CE2}"/>
              </a:ext>
            </a:extLst>
          </p:cNvPr>
          <p:cNvCxnSpPr>
            <a:cxnSpLocks/>
          </p:cNvCxnSpPr>
          <p:nvPr/>
        </p:nvCxnSpPr>
        <p:spPr>
          <a:xfrm>
            <a:off x="6994344" y="1700209"/>
            <a:ext cx="1465524" cy="168987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4DB83E39-908C-4078-9EF3-229579BB611B}"/>
              </a:ext>
            </a:extLst>
          </p:cNvPr>
          <p:cNvCxnSpPr>
            <a:cxnSpLocks/>
          </p:cNvCxnSpPr>
          <p:nvPr/>
        </p:nvCxnSpPr>
        <p:spPr>
          <a:xfrm>
            <a:off x="6275168" y="2760003"/>
            <a:ext cx="1828800" cy="1292469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5B86537C-2C99-4062-90AA-6E24D287103E}"/>
              </a:ext>
            </a:extLst>
          </p:cNvPr>
          <p:cNvCxnSpPr>
            <a:cxnSpLocks/>
          </p:cNvCxnSpPr>
          <p:nvPr/>
        </p:nvCxnSpPr>
        <p:spPr>
          <a:xfrm>
            <a:off x="7532468" y="3269957"/>
            <a:ext cx="74952" cy="94265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D169D354-55FB-4FA4-9969-C0D08E63F0DF}"/>
              </a:ext>
            </a:extLst>
          </p:cNvPr>
          <p:cNvCxnSpPr>
            <a:cxnSpLocks/>
          </p:cNvCxnSpPr>
          <p:nvPr/>
        </p:nvCxnSpPr>
        <p:spPr>
          <a:xfrm flipH="1">
            <a:off x="7395366" y="2268962"/>
            <a:ext cx="899454" cy="179593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52BA7DA4-E5AE-4027-BCA2-6BBCA7B0C110}"/>
              </a:ext>
            </a:extLst>
          </p:cNvPr>
          <p:cNvCxnSpPr>
            <a:cxnSpLocks/>
          </p:cNvCxnSpPr>
          <p:nvPr/>
        </p:nvCxnSpPr>
        <p:spPr>
          <a:xfrm flipV="1">
            <a:off x="6319129" y="1739707"/>
            <a:ext cx="1369876" cy="139836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D4FCC504-296C-4AF6-9117-A3D96EE003E0}"/>
              </a:ext>
            </a:extLst>
          </p:cNvPr>
          <p:cNvCxnSpPr>
            <a:cxnSpLocks/>
          </p:cNvCxnSpPr>
          <p:nvPr/>
        </p:nvCxnSpPr>
        <p:spPr>
          <a:xfrm flipV="1">
            <a:off x="6264387" y="2919086"/>
            <a:ext cx="753596" cy="33688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83D3B3FA-A6CD-4D39-8B70-27CAFB0D143D}"/>
              </a:ext>
            </a:extLst>
          </p:cNvPr>
          <p:cNvSpPr txBox="1"/>
          <p:nvPr/>
        </p:nvSpPr>
        <p:spPr>
          <a:xfrm>
            <a:off x="847673" y="4253286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Set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C252D53A-F4D9-4C66-A496-24C50C0396D7}"/>
              </a:ext>
            </a:extLst>
          </p:cNvPr>
          <p:cNvSpPr txBox="1"/>
          <p:nvPr/>
        </p:nvSpPr>
        <p:spPr>
          <a:xfrm>
            <a:off x="3189406" y="4253286"/>
            <a:ext cx="2788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Delaunay Triangulation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B0F10462-E2D6-4046-A332-B2FD78DB17E9}"/>
              </a:ext>
            </a:extLst>
          </p:cNvPr>
          <p:cNvSpPr txBox="1"/>
          <p:nvPr/>
        </p:nvSpPr>
        <p:spPr>
          <a:xfrm>
            <a:off x="6596622" y="4253286"/>
            <a:ext cx="20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Cicumcircle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52BB36BA-E974-4E91-9CE8-2A4E54FF1275}"/>
              </a:ext>
            </a:extLst>
          </p:cNvPr>
          <p:cNvSpPr/>
          <p:nvPr/>
        </p:nvSpPr>
        <p:spPr>
          <a:xfrm>
            <a:off x="9358226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橢圓 203">
            <a:extLst>
              <a:ext uri="{FF2B5EF4-FFF2-40B4-BE49-F238E27FC236}">
                <a16:creationId xmlns:a16="http://schemas.microsoft.com/office/drawing/2014/main" id="{54AB9C10-61A1-4F0D-B5AC-5437DC27CFDE}"/>
              </a:ext>
            </a:extLst>
          </p:cNvPr>
          <p:cNvSpPr/>
          <p:nvPr/>
        </p:nvSpPr>
        <p:spPr>
          <a:xfrm>
            <a:off x="9573388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橢圓 204">
            <a:extLst>
              <a:ext uri="{FF2B5EF4-FFF2-40B4-BE49-F238E27FC236}">
                <a16:creationId xmlns:a16="http://schemas.microsoft.com/office/drawing/2014/main" id="{5CF5F5AA-EB49-45F1-9355-436090EB6AA8}"/>
              </a:ext>
            </a:extLst>
          </p:cNvPr>
          <p:cNvSpPr/>
          <p:nvPr/>
        </p:nvSpPr>
        <p:spPr>
          <a:xfrm>
            <a:off x="11182694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橢圓 205">
            <a:extLst>
              <a:ext uri="{FF2B5EF4-FFF2-40B4-BE49-F238E27FC236}">
                <a16:creationId xmlns:a16="http://schemas.microsoft.com/office/drawing/2014/main" id="{6EE2EF8D-33FB-4675-A889-0B7178161597}"/>
              </a:ext>
            </a:extLst>
          </p:cNvPr>
          <p:cNvSpPr/>
          <p:nvPr/>
        </p:nvSpPr>
        <p:spPr>
          <a:xfrm>
            <a:off x="10283443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橢圓 206">
            <a:extLst>
              <a:ext uri="{FF2B5EF4-FFF2-40B4-BE49-F238E27FC236}">
                <a16:creationId xmlns:a16="http://schemas.microsoft.com/office/drawing/2014/main" id="{6620EE20-DC08-42E6-A0CB-AEF33BFE1B60}"/>
              </a:ext>
            </a:extLst>
          </p:cNvPr>
          <p:cNvSpPr/>
          <p:nvPr/>
        </p:nvSpPr>
        <p:spPr>
          <a:xfrm>
            <a:off x="9735609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橢圓 207">
            <a:extLst>
              <a:ext uri="{FF2B5EF4-FFF2-40B4-BE49-F238E27FC236}">
                <a16:creationId xmlns:a16="http://schemas.microsoft.com/office/drawing/2014/main" id="{ADC7F935-22BF-4C0B-9036-11454963C305}"/>
              </a:ext>
            </a:extLst>
          </p:cNvPr>
          <p:cNvSpPr/>
          <p:nvPr/>
        </p:nvSpPr>
        <p:spPr>
          <a:xfrm>
            <a:off x="11554292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1284B754-5FB4-451F-AC99-B3C206304552}"/>
              </a:ext>
            </a:extLst>
          </p:cNvPr>
          <p:cNvCxnSpPr>
            <a:cxnSpLocks/>
            <a:stCxn id="204" idx="5"/>
            <a:endCxn id="206" idx="1"/>
          </p:cNvCxnSpPr>
          <p:nvPr/>
        </p:nvCxnSpPr>
        <p:spPr>
          <a:xfrm>
            <a:off x="9718773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77189BA3-D4E5-4B2B-B33E-FDF3A22F03C2}"/>
              </a:ext>
            </a:extLst>
          </p:cNvPr>
          <p:cNvCxnSpPr>
            <a:cxnSpLocks/>
            <a:stCxn id="205" idx="4"/>
            <a:endCxn id="208" idx="1"/>
          </p:cNvCxnSpPr>
          <p:nvPr/>
        </p:nvCxnSpPr>
        <p:spPr>
          <a:xfrm>
            <a:off x="11267859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D80F9860-85AB-45AF-B177-575A72DFD066}"/>
              </a:ext>
            </a:extLst>
          </p:cNvPr>
          <p:cNvCxnSpPr>
            <a:cxnSpLocks/>
          </p:cNvCxnSpPr>
          <p:nvPr/>
        </p:nvCxnSpPr>
        <p:spPr>
          <a:xfrm flipV="1">
            <a:off x="11090057" y="2722307"/>
            <a:ext cx="983723" cy="1670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0BDC556E-95E7-4393-8F77-041652DD30B5}"/>
              </a:ext>
            </a:extLst>
          </p:cNvPr>
          <p:cNvCxnSpPr>
            <a:cxnSpLocks/>
            <a:stCxn id="206" idx="5"/>
            <a:endCxn id="208" idx="2"/>
          </p:cNvCxnSpPr>
          <p:nvPr/>
        </p:nvCxnSpPr>
        <p:spPr>
          <a:xfrm>
            <a:off x="10428828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D44D725E-9412-41DD-A0F3-7D86FC08883A}"/>
              </a:ext>
            </a:extLst>
          </p:cNvPr>
          <p:cNvCxnSpPr>
            <a:cxnSpLocks/>
            <a:stCxn id="207" idx="6"/>
            <a:endCxn id="208" idx="2"/>
          </p:cNvCxnSpPr>
          <p:nvPr/>
        </p:nvCxnSpPr>
        <p:spPr>
          <a:xfrm flipV="1">
            <a:off x="9905938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>
            <a:extLst>
              <a:ext uri="{FF2B5EF4-FFF2-40B4-BE49-F238E27FC236}">
                <a16:creationId xmlns:a16="http://schemas.microsoft.com/office/drawing/2014/main" id="{8FD8444D-2981-48B8-961D-AD427FC21B94}"/>
              </a:ext>
            </a:extLst>
          </p:cNvPr>
          <p:cNvCxnSpPr>
            <a:cxnSpLocks/>
            <a:stCxn id="207" idx="0"/>
            <a:endCxn id="206" idx="3"/>
          </p:cNvCxnSpPr>
          <p:nvPr/>
        </p:nvCxnSpPr>
        <p:spPr>
          <a:xfrm flipV="1">
            <a:off x="9820774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>
            <a:extLst>
              <a:ext uri="{FF2B5EF4-FFF2-40B4-BE49-F238E27FC236}">
                <a16:creationId xmlns:a16="http://schemas.microsoft.com/office/drawing/2014/main" id="{6B0A68A3-1D42-4E78-970C-FBD79FE7DA4E}"/>
              </a:ext>
            </a:extLst>
          </p:cNvPr>
          <p:cNvCxnSpPr>
            <a:cxnSpLocks/>
            <a:stCxn id="207" idx="0"/>
            <a:endCxn id="204" idx="4"/>
          </p:cNvCxnSpPr>
          <p:nvPr/>
        </p:nvCxnSpPr>
        <p:spPr>
          <a:xfrm flipH="1" flipV="1">
            <a:off x="9658553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17880820-AEC1-4B2F-AB23-7614E862675A}"/>
              </a:ext>
            </a:extLst>
          </p:cNvPr>
          <p:cNvCxnSpPr>
            <a:cxnSpLocks/>
            <a:stCxn id="205" idx="2"/>
            <a:endCxn id="204" idx="6"/>
          </p:cNvCxnSpPr>
          <p:nvPr/>
        </p:nvCxnSpPr>
        <p:spPr>
          <a:xfrm flipH="1">
            <a:off x="9743717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>
            <a:extLst>
              <a:ext uri="{FF2B5EF4-FFF2-40B4-BE49-F238E27FC236}">
                <a16:creationId xmlns:a16="http://schemas.microsoft.com/office/drawing/2014/main" id="{C4382A32-3934-48F5-802D-26CD7A84EB06}"/>
              </a:ext>
            </a:extLst>
          </p:cNvPr>
          <p:cNvCxnSpPr>
            <a:cxnSpLocks/>
            <a:stCxn id="205" idx="3"/>
            <a:endCxn id="206" idx="7"/>
          </p:cNvCxnSpPr>
          <p:nvPr/>
        </p:nvCxnSpPr>
        <p:spPr>
          <a:xfrm flipH="1">
            <a:off x="10428828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909746B8-BF0E-422B-87DD-A7BE72C744E9}"/>
              </a:ext>
            </a:extLst>
          </p:cNvPr>
          <p:cNvCxnSpPr>
            <a:cxnSpLocks/>
          </p:cNvCxnSpPr>
          <p:nvPr/>
        </p:nvCxnSpPr>
        <p:spPr>
          <a:xfrm flipH="1" flipV="1">
            <a:off x="10376221" y="1492446"/>
            <a:ext cx="30637" cy="5878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7BCB32D3-56C3-4EDF-9CF7-CD1DEBDC6589}"/>
              </a:ext>
            </a:extLst>
          </p:cNvPr>
          <p:cNvCxnSpPr>
            <a:cxnSpLocks/>
          </p:cNvCxnSpPr>
          <p:nvPr/>
        </p:nvCxnSpPr>
        <p:spPr>
          <a:xfrm>
            <a:off x="10398062" y="2060612"/>
            <a:ext cx="710851" cy="81605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B911BBC2-2680-47AF-B949-8DD2AFE4F7F1}"/>
              </a:ext>
            </a:extLst>
          </p:cNvPr>
          <p:cNvCxnSpPr>
            <a:cxnSpLocks/>
          </p:cNvCxnSpPr>
          <p:nvPr/>
        </p:nvCxnSpPr>
        <p:spPr>
          <a:xfrm>
            <a:off x="9582751" y="2933969"/>
            <a:ext cx="1081815" cy="76966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A1F251B5-3181-4F35-8C4B-43D0BDFE4D74}"/>
              </a:ext>
            </a:extLst>
          </p:cNvPr>
          <p:cNvCxnSpPr>
            <a:cxnSpLocks/>
          </p:cNvCxnSpPr>
          <p:nvPr/>
        </p:nvCxnSpPr>
        <p:spPr>
          <a:xfrm>
            <a:off x="10672339" y="3698551"/>
            <a:ext cx="28770" cy="5140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29CE3A65-69E0-4BE5-846A-1B7238464514}"/>
              </a:ext>
            </a:extLst>
          </p:cNvPr>
          <p:cNvCxnSpPr>
            <a:cxnSpLocks/>
          </p:cNvCxnSpPr>
          <p:nvPr/>
        </p:nvCxnSpPr>
        <p:spPr>
          <a:xfrm flipH="1">
            <a:off x="10672339" y="2862747"/>
            <a:ext cx="435016" cy="86387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2A773F22-EE27-41EE-AB8E-C4755D12995F}"/>
              </a:ext>
            </a:extLst>
          </p:cNvPr>
          <p:cNvCxnSpPr>
            <a:cxnSpLocks/>
          </p:cNvCxnSpPr>
          <p:nvPr/>
        </p:nvCxnSpPr>
        <p:spPr>
          <a:xfrm flipV="1">
            <a:off x="9581193" y="2071535"/>
            <a:ext cx="835825" cy="87414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CCE802A5-A6F4-4544-B385-19764CB40F39}"/>
              </a:ext>
            </a:extLst>
          </p:cNvPr>
          <p:cNvCxnSpPr>
            <a:cxnSpLocks/>
          </p:cNvCxnSpPr>
          <p:nvPr/>
        </p:nvCxnSpPr>
        <p:spPr>
          <a:xfrm flipV="1">
            <a:off x="9358076" y="2938578"/>
            <a:ext cx="249479" cy="1419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0CF0FB71-69BD-4296-871C-CA3B159DEC93}"/>
              </a:ext>
            </a:extLst>
          </p:cNvPr>
          <p:cNvSpPr txBox="1"/>
          <p:nvPr/>
        </p:nvSpPr>
        <p:spPr>
          <a:xfrm>
            <a:off x="9752700" y="4253286"/>
            <a:ext cx="2001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Voronoi Polygon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橢圓 237">
            <a:extLst>
              <a:ext uri="{FF2B5EF4-FFF2-40B4-BE49-F238E27FC236}">
                <a16:creationId xmlns:a16="http://schemas.microsoft.com/office/drawing/2014/main" id="{A5CF8FCB-2E79-4D6A-9C2D-AA215129F780}"/>
              </a:ext>
            </a:extLst>
          </p:cNvPr>
          <p:cNvSpPr/>
          <p:nvPr/>
        </p:nvSpPr>
        <p:spPr>
          <a:xfrm>
            <a:off x="7279161" y="2072450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橢圓 238">
            <a:extLst>
              <a:ext uri="{FF2B5EF4-FFF2-40B4-BE49-F238E27FC236}">
                <a16:creationId xmlns:a16="http://schemas.microsoft.com/office/drawing/2014/main" id="{0BEFA40B-98F7-4926-AE5C-12A504A9164A}"/>
              </a:ext>
            </a:extLst>
          </p:cNvPr>
          <p:cNvSpPr/>
          <p:nvPr/>
        </p:nvSpPr>
        <p:spPr>
          <a:xfrm>
            <a:off x="7947965" y="2800155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橢圓 239">
            <a:extLst>
              <a:ext uri="{FF2B5EF4-FFF2-40B4-BE49-F238E27FC236}">
                <a16:creationId xmlns:a16="http://schemas.microsoft.com/office/drawing/2014/main" id="{0B1216C7-C69E-4D25-9992-FA666677A59C}"/>
              </a:ext>
            </a:extLst>
          </p:cNvPr>
          <p:cNvSpPr/>
          <p:nvPr/>
        </p:nvSpPr>
        <p:spPr>
          <a:xfrm>
            <a:off x="7510118" y="3653386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橢圓 240">
            <a:extLst>
              <a:ext uri="{FF2B5EF4-FFF2-40B4-BE49-F238E27FC236}">
                <a16:creationId xmlns:a16="http://schemas.microsoft.com/office/drawing/2014/main" id="{0B50B43C-45C8-419E-A1BF-3138C6F00FC8}"/>
              </a:ext>
            </a:extLst>
          </p:cNvPr>
          <p:cNvSpPr/>
          <p:nvPr/>
        </p:nvSpPr>
        <p:spPr>
          <a:xfrm>
            <a:off x="6464000" y="2879689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箭號: 向右 242">
            <a:extLst>
              <a:ext uri="{FF2B5EF4-FFF2-40B4-BE49-F238E27FC236}">
                <a16:creationId xmlns:a16="http://schemas.microsoft.com/office/drawing/2014/main" id="{A7AE3077-2790-40B9-A15A-EE90E0140D5F}"/>
              </a:ext>
            </a:extLst>
          </p:cNvPr>
          <p:cNvSpPr/>
          <p:nvPr/>
        </p:nvSpPr>
        <p:spPr>
          <a:xfrm>
            <a:off x="2666774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箭號: 向右 243">
            <a:extLst>
              <a:ext uri="{FF2B5EF4-FFF2-40B4-BE49-F238E27FC236}">
                <a16:creationId xmlns:a16="http://schemas.microsoft.com/office/drawing/2014/main" id="{7975D631-456A-4A38-B0EB-83E0BC7C2C19}"/>
              </a:ext>
            </a:extLst>
          </p:cNvPr>
          <p:cNvSpPr/>
          <p:nvPr/>
        </p:nvSpPr>
        <p:spPr>
          <a:xfrm>
            <a:off x="5672398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箭號: 向右 244">
            <a:extLst>
              <a:ext uri="{FF2B5EF4-FFF2-40B4-BE49-F238E27FC236}">
                <a16:creationId xmlns:a16="http://schemas.microsoft.com/office/drawing/2014/main" id="{3B45F196-FCBA-4E71-BC89-E1A838C93784}"/>
              </a:ext>
            </a:extLst>
          </p:cNvPr>
          <p:cNvSpPr/>
          <p:nvPr/>
        </p:nvSpPr>
        <p:spPr>
          <a:xfrm>
            <a:off x="8823671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92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791FF114-07EE-4812-8C70-A4477F85B73A}"/>
              </a:ext>
            </a:extLst>
          </p:cNvPr>
          <p:cNvSpPr/>
          <p:nvPr/>
        </p:nvSpPr>
        <p:spPr>
          <a:xfrm>
            <a:off x="3037739" y="1345221"/>
            <a:ext cx="2694845" cy="269484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010B529-D1AA-4AD4-BDB7-C866AFDC9255}"/>
              </a:ext>
            </a:extLst>
          </p:cNvPr>
          <p:cNvSpPr/>
          <p:nvPr/>
        </p:nvSpPr>
        <p:spPr>
          <a:xfrm>
            <a:off x="4229099" y="2536580"/>
            <a:ext cx="307731" cy="307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7C4BF85-121A-42E1-A458-AAA9EADC2F8B}"/>
              </a:ext>
            </a:extLst>
          </p:cNvPr>
          <p:cNvCxnSpPr>
            <a:cxnSpLocks/>
            <a:stCxn id="9" idx="3"/>
            <a:endCxn id="5" idx="6"/>
          </p:cNvCxnSpPr>
          <p:nvPr/>
        </p:nvCxnSpPr>
        <p:spPr>
          <a:xfrm>
            <a:off x="4517640" y="2681590"/>
            <a:ext cx="1214944" cy="110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499A10A-A2FF-4EBE-A66A-1F9EC9DE2D1C}"/>
                  </a:ext>
                </a:extLst>
              </p:cNvPr>
              <p:cNvSpPr txBox="1"/>
              <p:nvPr/>
            </p:nvSpPr>
            <p:spPr>
              <a:xfrm>
                <a:off x="4914848" y="2178198"/>
                <a:ext cx="458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499A10A-A2FF-4EBE-A66A-1F9EC9DE2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48" y="2178198"/>
                <a:ext cx="4589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025C8E9-C715-4CFC-9358-FDABD90AB18F}"/>
                  </a:ext>
                </a:extLst>
              </p:cNvPr>
              <p:cNvSpPr txBox="1"/>
              <p:nvPr/>
            </p:nvSpPr>
            <p:spPr>
              <a:xfrm>
                <a:off x="4229099" y="2466146"/>
                <a:ext cx="288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TW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025C8E9-C715-4CFC-9358-FDABD90AB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99" y="2466146"/>
                <a:ext cx="28854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7793B95-9CFE-487A-9AA8-9F2D62CA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93995"/>
              </p:ext>
            </p:extLst>
          </p:nvPr>
        </p:nvGraphicFramePr>
        <p:xfrm>
          <a:off x="391583" y="1099458"/>
          <a:ext cx="5014135" cy="42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4135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</a:tblGrid>
              <a:tr h="4297296">
                <a:tc>
                  <a:txBody>
                    <a:bodyPr/>
                    <a:lstStyle/>
                    <a:p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5A01BB18-C118-4FE0-9D0E-2F056454C258}"/>
              </a:ext>
            </a:extLst>
          </p:cNvPr>
          <p:cNvSpPr/>
          <p:nvPr/>
        </p:nvSpPr>
        <p:spPr>
          <a:xfrm>
            <a:off x="2884609" y="263474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3BE8585-429D-4F34-9C31-68ABB6FA0829}"/>
              </a:ext>
            </a:extLst>
          </p:cNvPr>
          <p:cNvSpPr/>
          <p:nvPr/>
        </p:nvSpPr>
        <p:spPr>
          <a:xfrm>
            <a:off x="2996506" y="330214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2F6D093-C7F1-44A4-80BA-89E8555122D3}"/>
              </a:ext>
            </a:extLst>
          </p:cNvPr>
          <p:cNvSpPr/>
          <p:nvPr/>
        </p:nvSpPr>
        <p:spPr>
          <a:xfrm>
            <a:off x="3653380" y="29241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8526711-6C86-4648-BE17-06F8A222DAC3}"/>
              </a:ext>
            </a:extLst>
          </p:cNvPr>
          <p:cNvSpPr/>
          <p:nvPr/>
        </p:nvSpPr>
        <p:spPr>
          <a:xfrm>
            <a:off x="2888417" y="36084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A23CDB2-507C-421E-AF43-833AEEE9E116}"/>
              </a:ext>
            </a:extLst>
          </p:cNvPr>
          <p:cNvSpPr/>
          <p:nvPr/>
        </p:nvSpPr>
        <p:spPr>
          <a:xfrm>
            <a:off x="3430943" y="34235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F7167F8-F4C3-4ADD-B2F4-5F89A463CB2A}"/>
              </a:ext>
            </a:extLst>
          </p:cNvPr>
          <p:cNvSpPr/>
          <p:nvPr/>
        </p:nvSpPr>
        <p:spPr>
          <a:xfrm>
            <a:off x="3757810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0A2CA04-34A9-4CBB-BD9E-AE87A15CED1B}"/>
              </a:ext>
            </a:extLst>
          </p:cNvPr>
          <p:cNvSpPr/>
          <p:nvPr/>
        </p:nvSpPr>
        <p:spPr>
          <a:xfrm>
            <a:off x="2180328" y="413205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08DBCF5-CFA7-4F53-856F-15A4441A2522}"/>
              </a:ext>
            </a:extLst>
          </p:cNvPr>
          <p:cNvSpPr/>
          <p:nvPr/>
        </p:nvSpPr>
        <p:spPr>
          <a:xfrm>
            <a:off x="3420709" y="37617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043E18D-C8A2-4DC4-83F2-6AD4766DD991}"/>
              </a:ext>
            </a:extLst>
          </p:cNvPr>
          <p:cNvSpPr/>
          <p:nvPr/>
        </p:nvSpPr>
        <p:spPr>
          <a:xfrm>
            <a:off x="1290920" y="2849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358E3A33-14FF-4DAD-A780-91C9E0796AD1}"/>
              </a:ext>
            </a:extLst>
          </p:cNvPr>
          <p:cNvSpPr/>
          <p:nvPr/>
        </p:nvSpPr>
        <p:spPr>
          <a:xfrm>
            <a:off x="2621959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5B43FF0-C8C7-4C88-8A2A-CB8A6D4FAF14}"/>
              </a:ext>
            </a:extLst>
          </p:cNvPr>
          <p:cNvSpPr/>
          <p:nvPr/>
        </p:nvSpPr>
        <p:spPr>
          <a:xfrm>
            <a:off x="2748431" y="339052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EE3BFCD-8692-4F8E-9487-A9872FCEC33A}"/>
              </a:ext>
            </a:extLst>
          </p:cNvPr>
          <p:cNvSpPr/>
          <p:nvPr/>
        </p:nvSpPr>
        <p:spPr>
          <a:xfrm>
            <a:off x="2942287" y="217234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C6BBF25-CF06-41D6-9449-FE073362507F}"/>
              </a:ext>
            </a:extLst>
          </p:cNvPr>
          <p:cNvSpPr/>
          <p:nvPr/>
        </p:nvSpPr>
        <p:spPr>
          <a:xfrm>
            <a:off x="2798713" y="145423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18AA93C-F4F6-4514-BA8E-9FDEE24563E8}"/>
              </a:ext>
            </a:extLst>
          </p:cNvPr>
          <p:cNvSpPr/>
          <p:nvPr/>
        </p:nvSpPr>
        <p:spPr>
          <a:xfrm>
            <a:off x="2018804" y="34235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3CCACEE-E2E9-4F90-A117-E502A2148736}"/>
              </a:ext>
            </a:extLst>
          </p:cNvPr>
          <p:cNvSpPr/>
          <p:nvPr/>
        </p:nvSpPr>
        <p:spPr>
          <a:xfrm>
            <a:off x="2122182" y="367341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BBA7BB5-A6F1-4305-9F7E-756E73EA116F}"/>
              </a:ext>
            </a:extLst>
          </p:cNvPr>
          <p:cNvSpPr/>
          <p:nvPr/>
        </p:nvSpPr>
        <p:spPr>
          <a:xfrm>
            <a:off x="2236022" y="2973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C101710-C5C2-42AF-9989-690F1A83BAE1}"/>
              </a:ext>
            </a:extLst>
          </p:cNvPr>
          <p:cNvSpPr/>
          <p:nvPr/>
        </p:nvSpPr>
        <p:spPr>
          <a:xfrm>
            <a:off x="2075744" y="271192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5A77CE6-E77E-4F35-9DDC-568336FF0668}"/>
              </a:ext>
            </a:extLst>
          </p:cNvPr>
          <p:cNvSpPr/>
          <p:nvPr/>
        </p:nvSpPr>
        <p:spPr>
          <a:xfrm>
            <a:off x="2621959" y="279831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8C652286-01E8-4FC6-A38F-5E4F69B28D63}"/>
              </a:ext>
            </a:extLst>
          </p:cNvPr>
          <p:cNvSpPr/>
          <p:nvPr/>
        </p:nvSpPr>
        <p:spPr>
          <a:xfrm>
            <a:off x="3720707" y="33112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E88E0943-A02E-4DC8-AC96-435C7FB83084}"/>
              </a:ext>
            </a:extLst>
          </p:cNvPr>
          <p:cNvSpPr/>
          <p:nvPr/>
        </p:nvSpPr>
        <p:spPr>
          <a:xfrm>
            <a:off x="2806089" y="437059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D9455D6E-E85C-4019-A42B-4212601C7C5E}"/>
              </a:ext>
            </a:extLst>
          </p:cNvPr>
          <p:cNvSpPr/>
          <p:nvPr/>
        </p:nvSpPr>
        <p:spPr>
          <a:xfrm>
            <a:off x="1512497" y="438642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AE4EF92-6486-4FD3-967A-94A44A718E1B}"/>
              </a:ext>
            </a:extLst>
          </p:cNvPr>
          <p:cNvSpPr/>
          <p:nvPr/>
        </p:nvSpPr>
        <p:spPr>
          <a:xfrm>
            <a:off x="2830580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041E6E1-92C4-4632-ABB7-20A3EFCA77BB}"/>
              </a:ext>
            </a:extLst>
          </p:cNvPr>
          <p:cNvSpPr/>
          <p:nvPr/>
        </p:nvSpPr>
        <p:spPr>
          <a:xfrm>
            <a:off x="2765533" y="404367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6D6E6FC-2ED6-4992-8526-7017BEA2545D}"/>
              </a:ext>
            </a:extLst>
          </p:cNvPr>
          <p:cNvSpPr/>
          <p:nvPr/>
        </p:nvSpPr>
        <p:spPr>
          <a:xfrm>
            <a:off x="3058225" y="37392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C8FE25DA-A105-4699-8547-532C69E86A8A}"/>
              </a:ext>
            </a:extLst>
          </p:cNvPr>
          <p:cNvSpPr/>
          <p:nvPr/>
        </p:nvSpPr>
        <p:spPr>
          <a:xfrm>
            <a:off x="4124088" y="429804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EC5A7723-884C-4AB7-9A93-BD8D2985098F}"/>
              </a:ext>
            </a:extLst>
          </p:cNvPr>
          <p:cNvSpPr/>
          <p:nvPr/>
        </p:nvSpPr>
        <p:spPr>
          <a:xfrm>
            <a:off x="3344163" y="2875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95687D27-C521-427C-AAC8-0569633404F8}"/>
              </a:ext>
            </a:extLst>
          </p:cNvPr>
          <p:cNvSpPr/>
          <p:nvPr/>
        </p:nvSpPr>
        <p:spPr>
          <a:xfrm>
            <a:off x="3605097" y="26726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489BE322-09C0-4B18-A451-D9AE232929E7}"/>
              </a:ext>
            </a:extLst>
          </p:cNvPr>
          <p:cNvSpPr/>
          <p:nvPr/>
        </p:nvSpPr>
        <p:spPr>
          <a:xfrm>
            <a:off x="2236022" y="336780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75FED3A2-E995-4110-8B5C-8837E21F239B}"/>
              </a:ext>
            </a:extLst>
          </p:cNvPr>
          <p:cNvSpPr/>
          <p:nvPr/>
        </p:nvSpPr>
        <p:spPr>
          <a:xfrm>
            <a:off x="1939553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E868773-38B3-4BA2-BDB5-0208FF643EF2}"/>
              </a:ext>
            </a:extLst>
          </p:cNvPr>
          <p:cNvSpPr/>
          <p:nvPr/>
        </p:nvSpPr>
        <p:spPr>
          <a:xfrm>
            <a:off x="2234476" y="259120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5" name="表格 4">
            <a:extLst>
              <a:ext uri="{FF2B5EF4-FFF2-40B4-BE49-F238E27FC236}">
                <a16:creationId xmlns:a16="http://schemas.microsoft.com/office/drawing/2014/main" id="{AD8D0B7F-5555-466E-8206-F22197036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76176"/>
              </p:ext>
            </p:extLst>
          </p:nvPr>
        </p:nvGraphicFramePr>
        <p:xfrm>
          <a:off x="6212102" y="1099458"/>
          <a:ext cx="5014135" cy="42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4135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</a:tblGrid>
              <a:tr h="4297296">
                <a:tc>
                  <a:txBody>
                    <a:bodyPr/>
                    <a:lstStyle/>
                    <a:p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</a:tbl>
          </a:graphicData>
        </a:graphic>
      </p:graphicFrame>
      <p:sp>
        <p:nvSpPr>
          <p:cNvPr id="36" name="橢圓 35">
            <a:extLst>
              <a:ext uri="{FF2B5EF4-FFF2-40B4-BE49-F238E27FC236}">
                <a16:creationId xmlns:a16="http://schemas.microsoft.com/office/drawing/2014/main" id="{869EC251-9250-4768-9D54-5B4D46AE63FC}"/>
              </a:ext>
            </a:extLst>
          </p:cNvPr>
          <p:cNvSpPr/>
          <p:nvPr/>
        </p:nvSpPr>
        <p:spPr>
          <a:xfrm>
            <a:off x="7023062" y="146124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3F92FD97-2749-438D-A55B-08F5139CC102}"/>
              </a:ext>
            </a:extLst>
          </p:cNvPr>
          <p:cNvSpPr/>
          <p:nvPr/>
        </p:nvSpPr>
        <p:spPr>
          <a:xfrm>
            <a:off x="9350785" y="157614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16BDBAB-DE3A-4BDD-B49E-66DC7301D76B}"/>
              </a:ext>
            </a:extLst>
          </p:cNvPr>
          <p:cNvSpPr/>
          <p:nvPr/>
        </p:nvSpPr>
        <p:spPr>
          <a:xfrm>
            <a:off x="9473899" y="29241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F4EDFB8A-E6F4-423F-AC9B-136CCC2BAF5E}"/>
              </a:ext>
            </a:extLst>
          </p:cNvPr>
          <p:cNvSpPr/>
          <p:nvPr/>
        </p:nvSpPr>
        <p:spPr>
          <a:xfrm>
            <a:off x="10170900" y="213641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5123B417-3048-4516-A9FE-7DA851D53AF4}"/>
              </a:ext>
            </a:extLst>
          </p:cNvPr>
          <p:cNvSpPr/>
          <p:nvPr/>
        </p:nvSpPr>
        <p:spPr>
          <a:xfrm>
            <a:off x="10878042" y="352938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F0BCFDD-02D2-4D1F-82BF-A48A3744DEDE}"/>
              </a:ext>
            </a:extLst>
          </p:cNvPr>
          <p:cNvSpPr/>
          <p:nvPr/>
        </p:nvSpPr>
        <p:spPr>
          <a:xfrm>
            <a:off x="10025528" y="367341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5151852-E3DD-4847-843C-B7CF10E1A251}"/>
              </a:ext>
            </a:extLst>
          </p:cNvPr>
          <p:cNvSpPr/>
          <p:nvPr/>
        </p:nvSpPr>
        <p:spPr>
          <a:xfrm>
            <a:off x="7944329" y="495468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141E4C27-75CD-496F-A3A6-0498778532E1}"/>
              </a:ext>
            </a:extLst>
          </p:cNvPr>
          <p:cNvSpPr/>
          <p:nvPr/>
        </p:nvSpPr>
        <p:spPr>
          <a:xfrm>
            <a:off x="9303583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495D067-CBFA-4420-A57E-49C88B4F06DB}"/>
              </a:ext>
            </a:extLst>
          </p:cNvPr>
          <p:cNvSpPr/>
          <p:nvPr/>
        </p:nvSpPr>
        <p:spPr>
          <a:xfrm>
            <a:off x="7111439" y="2849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B58F0BFC-D354-4AC5-A692-560B6A653B56}"/>
              </a:ext>
            </a:extLst>
          </p:cNvPr>
          <p:cNvSpPr/>
          <p:nvPr/>
        </p:nvSpPr>
        <p:spPr>
          <a:xfrm>
            <a:off x="7081631" y="37058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209CE26-4111-4E33-96CE-314DE9A6AFDB}"/>
              </a:ext>
            </a:extLst>
          </p:cNvPr>
          <p:cNvSpPr/>
          <p:nvPr/>
        </p:nvSpPr>
        <p:spPr>
          <a:xfrm>
            <a:off x="9527539" y="43870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4ECB8D8E-371E-47FB-B233-3CEC4E17D837}"/>
              </a:ext>
            </a:extLst>
          </p:cNvPr>
          <p:cNvSpPr/>
          <p:nvPr/>
        </p:nvSpPr>
        <p:spPr>
          <a:xfrm>
            <a:off x="8762806" y="217234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2715BC93-516F-42AD-AAD9-086D26EEE2C2}"/>
              </a:ext>
            </a:extLst>
          </p:cNvPr>
          <p:cNvSpPr/>
          <p:nvPr/>
        </p:nvSpPr>
        <p:spPr>
          <a:xfrm>
            <a:off x="8619232" y="145423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F507CA0E-27C2-4459-8C5B-1940DAC20D02}"/>
              </a:ext>
            </a:extLst>
          </p:cNvPr>
          <p:cNvSpPr/>
          <p:nvPr/>
        </p:nvSpPr>
        <p:spPr>
          <a:xfrm>
            <a:off x="7836669" y="35200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FF11C5D5-BB23-46C8-8FAA-C655FFD3F56E}"/>
              </a:ext>
            </a:extLst>
          </p:cNvPr>
          <p:cNvSpPr/>
          <p:nvPr/>
        </p:nvSpPr>
        <p:spPr>
          <a:xfrm>
            <a:off x="6485692" y="501811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4B99769E-1EE2-4E81-A096-1506594419C0}"/>
              </a:ext>
            </a:extLst>
          </p:cNvPr>
          <p:cNvSpPr/>
          <p:nvPr/>
        </p:nvSpPr>
        <p:spPr>
          <a:xfrm>
            <a:off x="8056541" y="2973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83E65DC1-0021-4FEC-9068-728C2B141306}"/>
              </a:ext>
            </a:extLst>
          </p:cNvPr>
          <p:cNvSpPr/>
          <p:nvPr/>
        </p:nvSpPr>
        <p:spPr>
          <a:xfrm>
            <a:off x="7111439" y="211656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58A303D8-84D9-4640-BD00-DBA7DE932EB6}"/>
              </a:ext>
            </a:extLst>
          </p:cNvPr>
          <p:cNvSpPr/>
          <p:nvPr/>
        </p:nvSpPr>
        <p:spPr>
          <a:xfrm>
            <a:off x="8442478" y="27803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9CADE48E-168A-4906-A655-6CB2A3ABD967}"/>
              </a:ext>
            </a:extLst>
          </p:cNvPr>
          <p:cNvSpPr/>
          <p:nvPr/>
        </p:nvSpPr>
        <p:spPr>
          <a:xfrm>
            <a:off x="10259277" y="3357909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1BB1544E-B844-4B82-BDA2-F067131EF7E9}"/>
              </a:ext>
            </a:extLst>
          </p:cNvPr>
          <p:cNvSpPr/>
          <p:nvPr/>
        </p:nvSpPr>
        <p:spPr>
          <a:xfrm>
            <a:off x="6574069" y="35200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72D5EAC-9353-484F-B7EA-6E86DA05798D}"/>
              </a:ext>
            </a:extLst>
          </p:cNvPr>
          <p:cNvSpPr/>
          <p:nvPr/>
        </p:nvSpPr>
        <p:spPr>
          <a:xfrm>
            <a:off x="7333016" y="438642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E3697315-1A27-4BDA-8382-E92350A43F36}"/>
              </a:ext>
            </a:extLst>
          </p:cNvPr>
          <p:cNvSpPr/>
          <p:nvPr/>
        </p:nvSpPr>
        <p:spPr>
          <a:xfrm>
            <a:off x="9292317" y="224935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223EBAF4-EB65-4060-ADE1-7890A3ED9970}"/>
              </a:ext>
            </a:extLst>
          </p:cNvPr>
          <p:cNvSpPr/>
          <p:nvPr/>
        </p:nvSpPr>
        <p:spPr>
          <a:xfrm>
            <a:off x="8674429" y="371755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47FA8B01-63E1-4D52-BE17-22BAB28E987B}"/>
              </a:ext>
            </a:extLst>
          </p:cNvPr>
          <p:cNvSpPr/>
          <p:nvPr/>
        </p:nvSpPr>
        <p:spPr>
          <a:xfrm>
            <a:off x="8809084" y="437059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8D255986-42FE-4AB5-A2BD-1C464B1C7A15}"/>
              </a:ext>
            </a:extLst>
          </p:cNvPr>
          <p:cNvSpPr/>
          <p:nvPr/>
        </p:nvSpPr>
        <p:spPr>
          <a:xfrm>
            <a:off x="9944607" y="429804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9B720F04-4DCF-410A-9A54-E6E14D377C12}"/>
              </a:ext>
            </a:extLst>
          </p:cNvPr>
          <p:cNvSpPr/>
          <p:nvPr/>
        </p:nvSpPr>
        <p:spPr>
          <a:xfrm>
            <a:off x="9164682" y="2875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2B1AD5CD-F9EE-4EC1-B0AA-F7ED08D05737}"/>
              </a:ext>
            </a:extLst>
          </p:cNvPr>
          <p:cNvSpPr/>
          <p:nvPr/>
        </p:nvSpPr>
        <p:spPr>
          <a:xfrm>
            <a:off x="10032984" y="26726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569E394E-38A2-447E-ACA6-F815BAAA85F1}"/>
              </a:ext>
            </a:extLst>
          </p:cNvPr>
          <p:cNvSpPr/>
          <p:nvPr/>
        </p:nvSpPr>
        <p:spPr>
          <a:xfrm>
            <a:off x="8049316" y="428698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26047993-53F7-4C6A-B6F0-7C186035B645}"/>
              </a:ext>
            </a:extLst>
          </p:cNvPr>
          <p:cNvSpPr/>
          <p:nvPr/>
        </p:nvSpPr>
        <p:spPr>
          <a:xfrm>
            <a:off x="7760072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D77B2192-BB57-4455-B53F-2DC24AD61F18}"/>
              </a:ext>
            </a:extLst>
          </p:cNvPr>
          <p:cNvSpPr/>
          <p:nvPr/>
        </p:nvSpPr>
        <p:spPr>
          <a:xfrm>
            <a:off x="8056541" y="229000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7E863C3-0223-4C72-98E1-F213B6C568B7}"/>
              </a:ext>
            </a:extLst>
          </p:cNvPr>
          <p:cNvSpPr txBox="1"/>
          <p:nvPr/>
        </p:nvSpPr>
        <p:spPr>
          <a:xfrm>
            <a:off x="2139688" y="543286"/>
            <a:ext cx="125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A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2C8E537-5AFE-486F-A82F-E0C471307F81}"/>
              </a:ext>
            </a:extLst>
          </p:cNvPr>
          <p:cNvSpPr txBox="1"/>
          <p:nvPr/>
        </p:nvSpPr>
        <p:spPr>
          <a:xfrm>
            <a:off x="8266969" y="543286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B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8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381CD190-8BDC-4178-8F8C-BE0794AD6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58142"/>
              </p:ext>
            </p:extLst>
          </p:nvPr>
        </p:nvGraphicFramePr>
        <p:xfrm>
          <a:off x="391583" y="1099458"/>
          <a:ext cx="5014135" cy="42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305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</a:tblGrid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5CF2D591-68AC-493C-8212-48D48A51D827}"/>
              </a:ext>
            </a:extLst>
          </p:cNvPr>
          <p:cNvSpPr/>
          <p:nvPr/>
        </p:nvSpPr>
        <p:spPr>
          <a:xfrm>
            <a:off x="2884609" y="263474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C5EACD0-75C4-4F3A-B24B-4B7918193CD1}"/>
              </a:ext>
            </a:extLst>
          </p:cNvPr>
          <p:cNvSpPr/>
          <p:nvPr/>
        </p:nvSpPr>
        <p:spPr>
          <a:xfrm>
            <a:off x="2996506" y="330214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FF0DCDE-5391-46F9-837E-E14F8411573D}"/>
              </a:ext>
            </a:extLst>
          </p:cNvPr>
          <p:cNvSpPr/>
          <p:nvPr/>
        </p:nvSpPr>
        <p:spPr>
          <a:xfrm>
            <a:off x="3653380" y="29241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134BB7B-D667-481B-9CC5-67404A2267A6}"/>
              </a:ext>
            </a:extLst>
          </p:cNvPr>
          <p:cNvSpPr/>
          <p:nvPr/>
        </p:nvSpPr>
        <p:spPr>
          <a:xfrm>
            <a:off x="2888417" y="36084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07C4F13-FD1A-4F9D-B2AA-56B75866484C}"/>
              </a:ext>
            </a:extLst>
          </p:cNvPr>
          <p:cNvSpPr/>
          <p:nvPr/>
        </p:nvSpPr>
        <p:spPr>
          <a:xfrm>
            <a:off x="3430943" y="34235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8784601-8810-4A5E-A067-91291227D9CB}"/>
              </a:ext>
            </a:extLst>
          </p:cNvPr>
          <p:cNvSpPr/>
          <p:nvPr/>
        </p:nvSpPr>
        <p:spPr>
          <a:xfrm>
            <a:off x="3757810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C45565C-B694-4A02-B47A-83B60A276A13}"/>
              </a:ext>
            </a:extLst>
          </p:cNvPr>
          <p:cNvSpPr/>
          <p:nvPr/>
        </p:nvSpPr>
        <p:spPr>
          <a:xfrm>
            <a:off x="2180328" y="413205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8911D5E-F058-4F72-A722-457E872E171E}"/>
              </a:ext>
            </a:extLst>
          </p:cNvPr>
          <p:cNvSpPr/>
          <p:nvPr/>
        </p:nvSpPr>
        <p:spPr>
          <a:xfrm>
            <a:off x="3420709" y="37617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78C9BBB-8D50-4ACD-B7AA-24ED08D4A184}"/>
              </a:ext>
            </a:extLst>
          </p:cNvPr>
          <p:cNvSpPr/>
          <p:nvPr/>
        </p:nvSpPr>
        <p:spPr>
          <a:xfrm>
            <a:off x="1290920" y="2849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638AC3A-5B56-4F22-A24D-3B383EFB3559}"/>
              </a:ext>
            </a:extLst>
          </p:cNvPr>
          <p:cNvSpPr/>
          <p:nvPr/>
        </p:nvSpPr>
        <p:spPr>
          <a:xfrm>
            <a:off x="2621959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9AC7D00-555B-4BD6-A0A0-D9C6BDD2783F}"/>
              </a:ext>
            </a:extLst>
          </p:cNvPr>
          <p:cNvSpPr/>
          <p:nvPr/>
        </p:nvSpPr>
        <p:spPr>
          <a:xfrm>
            <a:off x="2748431" y="339052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94AE8DF-6464-43DD-8BC0-5A4E99AAA8AB}"/>
              </a:ext>
            </a:extLst>
          </p:cNvPr>
          <p:cNvSpPr/>
          <p:nvPr/>
        </p:nvSpPr>
        <p:spPr>
          <a:xfrm>
            <a:off x="2942287" y="217234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4830AFB1-DAC4-4307-9D70-E378E950373A}"/>
              </a:ext>
            </a:extLst>
          </p:cNvPr>
          <p:cNvSpPr/>
          <p:nvPr/>
        </p:nvSpPr>
        <p:spPr>
          <a:xfrm>
            <a:off x="2798713" y="145423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E09DDF0-E456-481C-BFEE-6F6B58726F66}"/>
              </a:ext>
            </a:extLst>
          </p:cNvPr>
          <p:cNvSpPr/>
          <p:nvPr/>
        </p:nvSpPr>
        <p:spPr>
          <a:xfrm>
            <a:off x="2018804" y="34235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AD0E6299-A389-4AD3-84ED-66FBFBB624AF}"/>
              </a:ext>
            </a:extLst>
          </p:cNvPr>
          <p:cNvSpPr/>
          <p:nvPr/>
        </p:nvSpPr>
        <p:spPr>
          <a:xfrm>
            <a:off x="2122182" y="367341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E1D72218-8B12-4E0D-87B6-8EF964D537CD}"/>
              </a:ext>
            </a:extLst>
          </p:cNvPr>
          <p:cNvSpPr/>
          <p:nvPr/>
        </p:nvSpPr>
        <p:spPr>
          <a:xfrm>
            <a:off x="2236022" y="2973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958E0100-B8C8-433F-8DD3-94A83F6EA8B0}"/>
              </a:ext>
            </a:extLst>
          </p:cNvPr>
          <p:cNvSpPr/>
          <p:nvPr/>
        </p:nvSpPr>
        <p:spPr>
          <a:xfrm>
            <a:off x="2075744" y="271192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41DCE8B-099C-403F-A5E6-98F76F1D9F0C}"/>
              </a:ext>
            </a:extLst>
          </p:cNvPr>
          <p:cNvSpPr/>
          <p:nvPr/>
        </p:nvSpPr>
        <p:spPr>
          <a:xfrm>
            <a:off x="2621959" y="279831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8887D82-31C0-427A-8EDF-77631756BB8F}"/>
              </a:ext>
            </a:extLst>
          </p:cNvPr>
          <p:cNvSpPr/>
          <p:nvPr/>
        </p:nvSpPr>
        <p:spPr>
          <a:xfrm>
            <a:off x="3720707" y="33112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921BEC0-22BD-4399-9726-662123630BC4}"/>
              </a:ext>
            </a:extLst>
          </p:cNvPr>
          <p:cNvSpPr/>
          <p:nvPr/>
        </p:nvSpPr>
        <p:spPr>
          <a:xfrm>
            <a:off x="2806089" y="437059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DA9C789B-AF40-40E8-94A6-A87CB10C7649}"/>
              </a:ext>
            </a:extLst>
          </p:cNvPr>
          <p:cNvSpPr/>
          <p:nvPr/>
        </p:nvSpPr>
        <p:spPr>
          <a:xfrm>
            <a:off x="1512497" y="438642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F462EA54-AF62-4776-9866-509EC857E83B}"/>
              </a:ext>
            </a:extLst>
          </p:cNvPr>
          <p:cNvSpPr/>
          <p:nvPr/>
        </p:nvSpPr>
        <p:spPr>
          <a:xfrm>
            <a:off x="2830580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931131F9-745E-4401-B283-CC83C70DBF58}"/>
              </a:ext>
            </a:extLst>
          </p:cNvPr>
          <p:cNvSpPr/>
          <p:nvPr/>
        </p:nvSpPr>
        <p:spPr>
          <a:xfrm>
            <a:off x="2765533" y="404367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B37B4A5E-C594-4042-814C-CFECAAFF91A9}"/>
              </a:ext>
            </a:extLst>
          </p:cNvPr>
          <p:cNvSpPr/>
          <p:nvPr/>
        </p:nvSpPr>
        <p:spPr>
          <a:xfrm>
            <a:off x="3058225" y="37392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477CC9DF-D6A9-4584-A469-CB6843EC6C5B}"/>
              </a:ext>
            </a:extLst>
          </p:cNvPr>
          <p:cNvSpPr/>
          <p:nvPr/>
        </p:nvSpPr>
        <p:spPr>
          <a:xfrm>
            <a:off x="4124088" y="429804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78C1A183-2B29-4E90-9B09-C2438EE46806}"/>
              </a:ext>
            </a:extLst>
          </p:cNvPr>
          <p:cNvSpPr/>
          <p:nvPr/>
        </p:nvSpPr>
        <p:spPr>
          <a:xfrm>
            <a:off x="3344163" y="2875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CECF6390-4122-4775-97D3-5ABD39647359}"/>
              </a:ext>
            </a:extLst>
          </p:cNvPr>
          <p:cNvSpPr/>
          <p:nvPr/>
        </p:nvSpPr>
        <p:spPr>
          <a:xfrm>
            <a:off x="3605097" y="26726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65034033-AB70-441E-A30E-28ADE9B8B47A}"/>
              </a:ext>
            </a:extLst>
          </p:cNvPr>
          <p:cNvSpPr/>
          <p:nvPr/>
        </p:nvSpPr>
        <p:spPr>
          <a:xfrm>
            <a:off x="2236022" y="336780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41F80BC1-CC88-4C40-B39B-22CCB30D14D7}"/>
              </a:ext>
            </a:extLst>
          </p:cNvPr>
          <p:cNvSpPr/>
          <p:nvPr/>
        </p:nvSpPr>
        <p:spPr>
          <a:xfrm>
            <a:off x="1939553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44F02AF2-A5BF-4078-B1F2-2F7CDBB49DC9}"/>
              </a:ext>
            </a:extLst>
          </p:cNvPr>
          <p:cNvSpPr/>
          <p:nvPr/>
        </p:nvSpPr>
        <p:spPr>
          <a:xfrm>
            <a:off x="2234476" y="259120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0" name="表格 4">
            <a:extLst>
              <a:ext uri="{FF2B5EF4-FFF2-40B4-BE49-F238E27FC236}">
                <a16:creationId xmlns:a16="http://schemas.microsoft.com/office/drawing/2014/main" id="{A02F2E21-3562-4BFF-A825-1D5690965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59233"/>
              </p:ext>
            </p:extLst>
          </p:nvPr>
        </p:nvGraphicFramePr>
        <p:xfrm>
          <a:off x="6212102" y="1099458"/>
          <a:ext cx="5014135" cy="42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305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</a:tblGrid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</a:tbl>
          </a:graphicData>
        </a:graphic>
      </p:graphicFrame>
      <p:sp>
        <p:nvSpPr>
          <p:cNvPr id="141" name="橢圓 140">
            <a:extLst>
              <a:ext uri="{FF2B5EF4-FFF2-40B4-BE49-F238E27FC236}">
                <a16:creationId xmlns:a16="http://schemas.microsoft.com/office/drawing/2014/main" id="{66C4A198-024F-46B9-B125-F4DCAD82F80D}"/>
              </a:ext>
            </a:extLst>
          </p:cNvPr>
          <p:cNvSpPr/>
          <p:nvPr/>
        </p:nvSpPr>
        <p:spPr>
          <a:xfrm>
            <a:off x="7023062" y="146124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>
            <a:extLst>
              <a:ext uri="{FF2B5EF4-FFF2-40B4-BE49-F238E27FC236}">
                <a16:creationId xmlns:a16="http://schemas.microsoft.com/office/drawing/2014/main" id="{462CB0D2-DCFC-44CD-BFCE-5D67B39E3BF5}"/>
              </a:ext>
            </a:extLst>
          </p:cNvPr>
          <p:cNvSpPr/>
          <p:nvPr/>
        </p:nvSpPr>
        <p:spPr>
          <a:xfrm>
            <a:off x="9350785" y="157614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A5E82C04-B56D-4D74-A89A-50542ECC1218}"/>
              </a:ext>
            </a:extLst>
          </p:cNvPr>
          <p:cNvSpPr/>
          <p:nvPr/>
        </p:nvSpPr>
        <p:spPr>
          <a:xfrm>
            <a:off x="9473899" y="29241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00C3BC80-44A4-4F2F-AC04-3E5326418551}"/>
              </a:ext>
            </a:extLst>
          </p:cNvPr>
          <p:cNvSpPr/>
          <p:nvPr/>
        </p:nvSpPr>
        <p:spPr>
          <a:xfrm>
            <a:off x="10170900" y="213641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92550346-1889-4F01-A274-635E4E0C7BAE}"/>
              </a:ext>
            </a:extLst>
          </p:cNvPr>
          <p:cNvSpPr/>
          <p:nvPr/>
        </p:nvSpPr>
        <p:spPr>
          <a:xfrm>
            <a:off x="10878042" y="352938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BD53BA5B-605F-4DAA-A389-8F514F75AD1D}"/>
              </a:ext>
            </a:extLst>
          </p:cNvPr>
          <p:cNvSpPr/>
          <p:nvPr/>
        </p:nvSpPr>
        <p:spPr>
          <a:xfrm>
            <a:off x="10025528" y="367341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E98268F2-E208-43FA-B57B-488A4B635A36}"/>
              </a:ext>
            </a:extLst>
          </p:cNvPr>
          <p:cNvSpPr/>
          <p:nvPr/>
        </p:nvSpPr>
        <p:spPr>
          <a:xfrm>
            <a:off x="7944329" y="495468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95BC999E-EF3F-495B-B23D-858E4C06434D}"/>
              </a:ext>
            </a:extLst>
          </p:cNvPr>
          <p:cNvSpPr/>
          <p:nvPr/>
        </p:nvSpPr>
        <p:spPr>
          <a:xfrm>
            <a:off x="9303583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D2CE1B6B-EF6E-4112-9FED-D908D54ACEB6}"/>
              </a:ext>
            </a:extLst>
          </p:cNvPr>
          <p:cNvSpPr/>
          <p:nvPr/>
        </p:nvSpPr>
        <p:spPr>
          <a:xfrm>
            <a:off x="7111439" y="2849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>
            <a:extLst>
              <a:ext uri="{FF2B5EF4-FFF2-40B4-BE49-F238E27FC236}">
                <a16:creationId xmlns:a16="http://schemas.microsoft.com/office/drawing/2014/main" id="{F0474232-36BB-433D-B947-DF94A2D4C798}"/>
              </a:ext>
            </a:extLst>
          </p:cNvPr>
          <p:cNvSpPr/>
          <p:nvPr/>
        </p:nvSpPr>
        <p:spPr>
          <a:xfrm>
            <a:off x="7081631" y="37058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>
            <a:extLst>
              <a:ext uri="{FF2B5EF4-FFF2-40B4-BE49-F238E27FC236}">
                <a16:creationId xmlns:a16="http://schemas.microsoft.com/office/drawing/2014/main" id="{1003D383-BCCC-41B2-93B8-792500EC3A71}"/>
              </a:ext>
            </a:extLst>
          </p:cNvPr>
          <p:cNvSpPr/>
          <p:nvPr/>
        </p:nvSpPr>
        <p:spPr>
          <a:xfrm>
            <a:off x="9527539" y="43870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>
            <a:extLst>
              <a:ext uri="{FF2B5EF4-FFF2-40B4-BE49-F238E27FC236}">
                <a16:creationId xmlns:a16="http://schemas.microsoft.com/office/drawing/2014/main" id="{06E3BB8C-E416-48D9-AA67-A54B289D23A5}"/>
              </a:ext>
            </a:extLst>
          </p:cNvPr>
          <p:cNvSpPr/>
          <p:nvPr/>
        </p:nvSpPr>
        <p:spPr>
          <a:xfrm>
            <a:off x="8762806" y="217234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19394B60-5F46-40D9-BAA4-4FCB36317147}"/>
              </a:ext>
            </a:extLst>
          </p:cNvPr>
          <p:cNvSpPr/>
          <p:nvPr/>
        </p:nvSpPr>
        <p:spPr>
          <a:xfrm>
            <a:off x="8619232" y="145423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>
            <a:extLst>
              <a:ext uri="{FF2B5EF4-FFF2-40B4-BE49-F238E27FC236}">
                <a16:creationId xmlns:a16="http://schemas.microsoft.com/office/drawing/2014/main" id="{72A6CAEF-9305-4A46-9C37-0404C4ABB9FD}"/>
              </a:ext>
            </a:extLst>
          </p:cNvPr>
          <p:cNvSpPr/>
          <p:nvPr/>
        </p:nvSpPr>
        <p:spPr>
          <a:xfrm>
            <a:off x="7836669" y="35200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橢圓 154">
            <a:extLst>
              <a:ext uri="{FF2B5EF4-FFF2-40B4-BE49-F238E27FC236}">
                <a16:creationId xmlns:a16="http://schemas.microsoft.com/office/drawing/2014/main" id="{D5A896F0-F3B2-4882-A37C-678C2BB3A9AE}"/>
              </a:ext>
            </a:extLst>
          </p:cNvPr>
          <p:cNvSpPr/>
          <p:nvPr/>
        </p:nvSpPr>
        <p:spPr>
          <a:xfrm>
            <a:off x="6485692" y="501811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>
            <a:extLst>
              <a:ext uri="{FF2B5EF4-FFF2-40B4-BE49-F238E27FC236}">
                <a16:creationId xmlns:a16="http://schemas.microsoft.com/office/drawing/2014/main" id="{0C26DFD0-7C5A-4606-87F1-92DFE509DC72}"/>
              </a:ext>
            </a:extLst>
          </p:cNvPr>
          <p:cNvSpPr/>
          <p:nvPr/>
        </p:nvSpPr>
        <p:spPr>
          <a:xfrm>
            <a:off x="8056541" y="2973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8E9465C1-B9D3-4E76-9697-B81BA36F5E02}"/>
              </a:ext>
            </a:extLst>
          </p:cNvPr>
          <p:cNvSpPr/>
          <p:nvPr/>
        </p:nvSpPr>
        <p:spPr>
          <a:xfrm>
            <a:off x="7111439" y="211656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>
            <a:extLst>
              <a:ext uri="{FF2B5EF4-FFF2-40B4-BE49-F238E27FC236}">
                <a16:creationId xmlns:a16="http://schemas.microsoft.com/office/drawing/2014/main" id="{0E2EA387-6CBD-4604-9839-629248FF192B}"/>
              </a:ext>
            </a:extLst>
          </p:cNvPr>
          <p:cNvSpPr/>
          <p:nvPr/>
        </p:nvSpPr>
        <p:spPr>
          <a:xfrm>
            <a:off x="8442478" y="27803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橢圓 158">
            <a:extLst>
              <a:ext uri="{FF2B5EF4-FFF2-40B4-BE49-F238E27FC236}">
                <a16:creationId xmlns:a16="http://schemas.microsoft.com/office/drawing/2014/main" id="{46E12D8C-73C1-4D68-B364-DA5BA50284CC}"/>
              </a:ext>
            </a:extLst>
          </p:cNvPr>
          <p:cNvSpPr/>
          <p:nvPr/>
        </p:nvSpPr>
        <p:spPr>
          <a:xfrm>
            <a:off x="10259277" y="3357909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橢圓 159">
            <a:extLst>
              <a:ext uri="{FF2B5EF4-FFF2-40B4-BE49-F238E27FC236}">
                <a16:creationId xmlns:a16="http://schemas.microsoft.com/office/drawing/2014/main" id="{0703467D-ADDB-49EB-8E52-555B7E06B1B9}"/>
              </a:ext>
            </a:extLst>
          </p:cNvPr>
          <p:cNvSpPr/>
          <p:nvPr/>
        </p:nvSpPr>
        <p:spPr>
          <a:xfrm>
            <a:off x="6574069" y="35200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>
            <a:extLst>
              <a:ext uri="{FF2B5EF4-FFF2-40B4-BE49-F238E27FC236}">
                <a16:creationId xmlns:a16="http://schemas.microsoft.com/office/drawing/2014/main" id="{BBC39747-020D-488E-8A91-36C4CAA12165}"/>
              </a:ext>
            </a:extLst>
          </p:cNvPr>
          <p:cNvSpPr/>
          <p:nvPr/>
        </p:nvSpPr>
        <p:spPr>
          <a:xfrm>
            <a:off x="7333016" y="438642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>
            <a:extLst>
              <a:ext uri="{FF2B5EF4-FFF2-40B4-BE49-F238E27FC236}">
                <a16:creationId xmlns:a16="http://schemas.microsoft.com/office/drawing/2014/main" id="{B83FC2B2-B6E1-48C3-A406-FC6B52B1D74C}"/>
              </a:ext>
            </a:extLst>
          </p:cNvPr>
          <p:cNvSpPr/>
          <p:nvPr/>
        </p:nvSpPr>
        <p:spPr>
          <a:xfrm>
            <a:off x="9292317" y="224935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>
            <a:extLst>
              <a:ext uri="{FF2B5EF4-FFF2-40B4-BE49-F238E27FC236}">
                <a16:creationId xmlns:a16="http://schemas.microsoft.com/office/drawing/2014/main" id="{E5F6D75C-0E38-4848-8A21-946883A0B19B}"/>
              </a:ext>
            </a:extLst>
          </p:cNvPr>
          <p:cNvSpPr/>
          <p:nvPr/>
        </p:nvSpPr>
        <p:spPr>
          <a:xfrm>
            <a:off x="8674429" y="371755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888EB622-29D4-4058-AA55-98872D653BF9}"/>
              </a:ext>
            </a:extLst>
          </p:cNvPr>
          <p:cNvSpPr/>
          <p:nvPr/>
        </p:nvSpPr>
        <p:spPr>
          <a:xfrm>
            <a:off x="8809084" y="437059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橢圓 164">
            <a:extLst>
              <a:ext uri="{FF2B5EF4-FFF2-40B4-BE49-F238E27FC236}">
                <a16:creationId xmlns:a16="http://schemas.microsoft.com/office/drawing/2014/main" id="{8C7729AA-BADE-4BE9-957F-3247A1115A3E}"/>
              </a:ext>
            </a:extLst>
          </p:cNvPr>
          <p:cNvSpPr/>
          <p:nvPr/>
        </p:nvSpPr>
        <p:spPr>
          <a:xfrm>
            <a:off x="9944607" y="429804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>
            <a:extLst>
              <a:ext uri="{FF2B5EF4-FFF2-40B4-BE49-F238E27FC236}">
                <a16:creationId xmlns:a16="http://schemas.microsoft.com/office/drawing/2014/main" id="{957FF8C6-5938-41F2-B949-658E79D14E58}"/>
              </a:ext>
            </a:extLst>
          </p:cNvPr>
          <p:cNvSpPr/>
          <p:nvPr/>
        </p:nvSpPr>
        <p:spPr>
          <a:xfrm>
            <a:off x="9164682" y="2875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>
            <a:extLst>
              <a:ext uri="{FF2B5EF4-FFF2-40B4-BE49-F238E27FC236}">
                <a16:creationId xmlns:a16="http://schemas.microsoft.com/office/drawing/2014/main" id="{4421C61D-8C8B-4842-9513-8F5C4F3871FA}"/>
              </a:ext>
            </a:extLst>
          </p:cNvPr>
          <p:cNvSpPr/>
          <p:nvPr/>
        </p:nvSpPr>
        <p:spPr>
          <a:xfrm>
            <a:off x="10032984" y="26726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>
            <a:extLst>
              <a:ext uri="{FF2B5EF4-FFF2-40B4-BE49-F238E27FC236}">
                <a16:creationId xmlns:a16="http://schemas.microsoft.com/office/drawing/2014/main" id="{D6737AEF-BEAC-4BE5-A195-E2E7361C1112}"/>
              </a:ext>
            </a:extLst>
          </p:cNvPr>
          <p:cNvSpPr/>
          <p:nvPr/>
        </p:nvSpPr>
        <p:spPr>
          <a:xfrm>
            <a:off x="8049316" y="428698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25B939FE-7CCD-4F8B-844B-60620192F379}"/>
              </a:ext>
            </a:extLst>
          </p:cNvPr>
          <p:cNvSpPr/>
          <p:nvPr/>
        </p:nvSpPr>
        <p:spPr>
          <a:xfrm>
            <a:off x="7760072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橢圓 169">
            <a:extLst>
              <a:ext uri="{FF2B5EF4-FFF2-40B4-BE49-F238E27FC236}">
                <a16:creationId xmlns:a16="http://schemas.microsoft.com/office/drawing/2014/main" id="{C53CE8B8-A9FF-4751-BF43-3C0314A6E831}"/>
              </a:ext>
            </a:extLst>
          </p:cNvPr>
          <p:cNvSpPr/>
          <p:nvPr/>
        </p:nvSpPr>
        <p:spPr>
          <a:xfrm>
            <a:off x="8056541" y="229000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9FE24AA-5791-4751-A551-7BEFBD5614D8}"/>
              </a:ext>
            </a:extLst>
          </p:cNvPr>
          <p:cNvSpPr txBox="1"/>
          <p:nvPr/>
        </p:nvSpPr>
        <p:spPr>
          <a:xfrm>
            <a:off x="2139688" y="543286"/>
            <a:ext cx="125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A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0E4CFABF-AB52-4897-BD03-6998E73A8882}"/>
              </a:ext>
            </a:extLst>
          </p:cNvPr>
          <p:cNvSpPr txBox="1"/>
          <p:nvPr/>
        </p:nvSpPr>
        <p:spPr>
          <a:xfrm>
            <a:off x="8266969" y="543286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B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8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4F3821-D84F-43F0-8A53-2DBD4260AECD}"/>
              </a:ext>
            </a:extLst>
          </p:cNvPr>
          <p:cNvSpPr/>
          <p:nvPr/>
        </p:nvSpPr>
        <p:spPr>
          <a:xfrm>
            <a:off x="1573823" y="1116623"/>
            <a:ext cx="2620108" cy="2444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590AFD-67E6-481C-AC66-B3FF51D13CEA}"/>
              </a:ext>
            </a:extLst>
          </p:cNvPr>
          <p:cNvSpPr/>
          <p:nvPr/>
        </p:nvSpPr>
        <p:spPr>
          <a:xfrm>
            <a:off x="4695093" y="1116623"/>
            <a:ext cx="2620108" cy="2444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75ECF2-D31A-4227-BD44-6FD63FEB6B68}"/>
              </a:ext>
            </a:extLst>
          </p:cNvPr>
          <p:cNvSpPr/>
          <p:nvPr/>
        </p:nvSpPr>
        <p:spPr>
          <a:xfrm>
            <a:off x="7816363" y="1116623"/>
            <a:ext cx="2620108" cy="2444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1A7CD7D-5C79-4DEA-B1C4-C63779952288}"/>
              </a:ext>
            </a:extLst>
          </p:cNvPr>
          <p:cNvSpPr/>
          <p:nvPr/>
        </p:nvSpPr>
        <p:spPr>
          <a:xfrm>
            <a:off x="4931881" y="183622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C4BF19D-C495-4172-BC68-4AABF6D7384B}"/>
              </a:ext>
            </a:extLst>
          </p:cNvPr>
          <p:cNvSpPr/>
          <p:nvPr/>
        </p:nvSpPr>
        <p:spPr>
          <a:xfrm>
            <a:off x="3759573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A0ACD6D-C80A-469B-859B-648250BEF728}"/>
              </a:ext>
            </a:extLst>
          </p:cNvPr>
          <p:cNvSpPr/>
          <p:nvPr/>
        </p:nvSpPr>
        <p:spPr>
          <a:xfrm>
            <a:off x="3759573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E1A70AE-7F3B-437D-A21E-28D0EE9B167E}"/>
              </a:ext>
            </a:extLst>
          </p:cNvPr>
          <p:cNvSpPr/>
          <p:nvPr/>
        </p:nvSpPr>
        <p:spPr>
          <a:xfrm>
            <a:off x="3759573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0EDEFBB-5246-4DAD-92A6-A40ED913C884}"/>
              </a:ext>
            </a:extLst>
          </p:cNvPr>
          <p:cNvSpPr/>
          <p:nvPr/>
        </p:nvSpPr>
        <p:spPr>
          <a:xfrm>
            <a:off x="3243861" y="1476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8DDA265-5CDF-4104-9D78-58C2388DEE8B}"/>
              </a:ext>
            </a:extLst>
          </p:cNvPr>
          <p:cNvSpPr/>
          <p:nvPr/>
        </p:nvSpPr>
        <p:spPr>
          <a:xfrm>
            <a:off x="3243861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DC89AD7-4668-4241-BB02-A680DAEC9CA8}"/>
              </a:ext>
            </a:extLst>
          </p:cNvPr>
          <p:cNvSpPr/>
          <p:nvPr/>
        </p:nvSpPr>
        <p:spPr>
          <a:xfrm>
            <a:off x="3243861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0E3F862-19A8-414B-92AA-A89B12960200}"/>
              </a:ext>
            </a:extLst>
          </p:cNvPr>
          <p:cNvSpPr/>
          <p:nvPr/>
        </p:nvSpPr>
        <p:spPr>
          <a:xfrm>
            <a:off x="3243861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E96C9A-F359-4CAE-AB50-BF3E21CCA61C}"/>
              </a:ext>
            </a:extLst>
          </p:cNvPr>
          <p:cNvSpPr/>
          <p:nvPr/>
        </p:nvSpPr>
        <p:spPr>
          <a:xfrm>
            <a:off x="2744561" y="1476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C08D2BD-9C01-485C-A7A3-DF99BA994751}"/>
              </a:ext>
            </a:extLst>
          </p:cNvPr>
          <p:cNvSpPr/>
          <p:nvPr/>
        </p:nvSpPr>
        <p:spPr>
          <a:xfrm>
            <a:off x="2744561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9310546-E950-4F49-9DAD-905CB967BC5D}"/>
              </a:ext>
            </a:extLst>
          </p:cNvPr>
          <p:cNvSpPr/>
          <p:nvPr/>
        </p:nvSpPr>
        <p:spPr>
          <a:xfrm>
            <a:off x="2744561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0ECFE59-AF26-40B3-AFF6-EE336A72D4EE}"/>
              </a:ext>
            </a:extLst>
          </p:cNvPr>
          <p:cNvSpPr/>
          <p:nvPr/>
        </p:nvSpPr>
        <p:spPr>
          <a:xfrm>
            <a:off x="2744561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CD437A0-10D6-4FBC-9AA1-2F6B567F61F6}"/>
              </a:ext>
            </a:extLst>
          </p:cNvPr>
          <p:cNvSpPr/>
          <p:nvPr/>
        </p:nvSpPr>
        <p:spPr>
          <a:xfrm>
            <a:off x="2272103" y="1476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1ABD3CAF-2C16-40D4-B7B0-B3CFF6315A73}"/>
              </a:ext>
            </a:extLst>
          </p:cNvPr>
          <p:cNvSpPr/>
          <p:nvPr/>
        </p:nvSpPr>
        <p:spPr>
          <a:xfrm>
            <a:off x="2272103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4172922E-3EAB-4028-9DB5-1DE3618CC3CA}"/>
              </a:ext>
            </a:extLst>
          </p:cNvPr>
          <p:cNvSpPr/>
          <p:nvPr/>
        </p:nvSpPr>
        <p:spPr>
          <a:xfrm>
            <a:off x="2272103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5ACDEBBD-6067-4869-A8DF-85945127D4AA}"/>
              </a:ext>
            </a:extLst>
          </p:cNvPr>
          <p:cNvSpPr/>
          <p:nvPr/>
        </p:nvSpPr>
        <p:spPr>
          <a:xfrm>
            <a:off x="2272103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9363C42-E806-42D4-AF8F-BEB378B35575}"/>
              </a:ext>
            </a:extLst>
          </p:cNvPr>
          <p:cNvSpPr/>
          <p:nvPr/>
        </p:nvSpPr>
        <p:spPr>
          <a:xfrm>
            <a:off x="1836638" y="1476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27F4FDEB-69DE-4807-AC69-664096268678}"/>
              </a:ext>
            </a:extLst>
          </p:cNvPr>
          <p:cNvSpPr/>
          <p:nvPr/>
        </p:nvSpPr>
        <p:spPr>
          <a:xfrm>
            <a:off x="1836638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BC306A5-970C-4EE6-875A-C7AEF8FFF75C}"/>
              </a:ext>
            </a:extLst>
          </p:cNvPr>
          <p:cNvSpPr/>
          <p:nvPr/>
        </p:nvSpPr>
        <p:spPr>
          <a:xfrm>
            <a:off x="1836638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7C65C1C5-17EB-4F94-BDE2-1ABA3A61D569}"/>
              </a:ext>
            </a:extLst>
          </p:cNvPr>
          <p:cNvSpPr/>
          <p:nvPr/>
        </p:nvSpPr>
        <p:spPr>
          <a:xfrm>
            <a:off x="1836638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461B3952-F9B8-441C-BADC-1C75A52B4B8B}"/>
              </a:ext>
            </a:extLst>
          </p:cNvPr>
          <p:cNvSpPr/>
          <p:nvPr/>
        </p:nvSpPr>
        <p:spPr>
          <a:xfrm>
            <a:off x="6543500" y="190455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854DDB96-D0BC-4A06-A0FD-A33457CDAED6}"/>
              </a:ext>
            </a:extLst>
          </p:cNvPr>
          <p:cNvSpPr/>
          <p:nvPr/>
        </p:nvSpPr>
        <p:spPr>
          <a:xfrm>
            <a:off x="4999138" y="156480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24288AD-6EF9-475E-91FF-0475C3E13BC2}"/>
              </a:ext>
            </a:extLst>
          </p:cNvPr>
          <p:cNvSpPr/>
          <p:nvPr/>
        </p:nvSpPr>
        <p:spPr>
          <a:xfrm>
            <a:off x="5391560" y="138804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A7E1F69-DB57-4637-9660-24863C9BD0D2}"/>
              </a:ext>
            </a:extLst>
          </p:cNvPr>
          <p:cNvSpPr/>
          <p:nvPr/>
        </p:nvSpPr>
        <p:spPr>
          <a:xfrm>
            <a:off x="6199280" y="225037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0EC5C760-5D24-4831-A39D-1D67FF96106F}"/>
              </a:ext>
            </a:extLst>
          </p:cNvPr>
          <p:cNvSpPr/>
          <p:nvPr/>
        </p:nvSpPr>
        <p:spPr>
          <a:xfrm>
            <a:off x="5282066" y="25143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C781211C-336E-4EAC-8AAA-3F3E6A228D3C}"/>
              </a:ext>
            </a:extLst>
          </p:cNvPr>
          <p:cNvSpPr/>
          <p:nvPr/>
        </p:nvSpPr>
        <p:spPr>
          <a:xfrm>
            <a:off x="6199280" y="199293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2BB5910D-AA4B-48B4-8B52-FF6A138FD4B2}"/>
              </a:ext>
            </a:extLst>
          </p:cNvPr>
          <p:cNvSpPr/>
          <p:nvPr/>
        </p:nvSpPr>
        <p:spPr>
          <a:xfrm>
            <a:off x="7007569" y="254626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1ACED6A-A114-4B97-B8D5-BB14CEF4862C}"/>
              </a:ext>
            </a:extLst>
          </p:cNvPr>
          <p:cNvSpPr/>
          <p:nvPr/>
        </p:nvSpPr>
        <p:spPr>
          <a:xfrm>
            <a:off x="6631877" y="286583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62775539-E18E-4A05-81F0-F6D6826451C3}"/>
              </a:ext>
            </a:extLst>
          </p:cNvPr>
          <p:cNvSpPr/>
          <p:nvPr/>
        </p:nvSpPr>
        <p:spPr>
          <a:xfrm>
            <a:off x="5087515" y="307746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1B8F0FB8-46D3-43B4-9C21-29FCB31FEDD7}"/>
              </a:ext>
            </a:extLst>
          </p:cNvPr>
          <p:cNvSpPr/>
          <p:nvPr/>
        </p:nvSpPr>
        <p:spPr>
          <a:xfrm>
            <a:off x="5787235" y="277812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6ABF219-7D79-4EA7-9FF5-D5DEE66D3C56}"/>
              </a:ext>
            </a:extLst>
          </p:cNvPr>
          <p:cNvSpPr/>
          <p:nvPr/>
        </p:nvSpPr>
        <p:spPr>
          <a:xfrm>
            <a:off x="6830815" y="121605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F3AD57B-69D7-48BC-8081-952BB10849C8}"/>
              </a:ext>
            </a:extLst>
          </p:cNvPr>
          <p:cNvSpPr/>
          <p:nvPr/>
        </p:nvSpPr>
        <p:spPr>
          <a:xfrm>
            <a:off x="6353075" y="17222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77A01D9-505B-44F0-8B85-20CE9A7D73FB}"/>
              </a:ext>
            </a:extLst>
          </p:cNvPr>
          <p:cNvSpPr/>
          <p:nvPr/>
        </p:nvSpPr>
        <p:spPr>
          <a:xfrm>
            <a:off x="5479937" y="201344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AEAD7756-68E5-479A-AC08-D3E93507BBE1}"/>
              </a:ext>
            </a:extLst>
          </p:cNvPr>
          <p:cNvSpPr/>
          <p:nvPr/>
        </p:nvSpPr>
        <p:spPr>
          <a:xfrm>
            <a:off x="4802927" y="300957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367F285C-C244-4B73-A871-2D4DFFEBCD13}"/>
              </a:ext>
            </a:extLst>
          </p:cNvPr>
          <p:cNvSpPr/>
          <p:nvPr/>
        </p:nvSpPr>
        <p:spPr>
          <a:xfrm>
            <a:off x="4932726" y="32852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9B0AB387-4551-48FB-B178-A0D84868E792}"/>
              </a:ext>
            </a:extLst>
          </p:cNvPr>
          <p:cNvSpPr/>
          <p:nvPr/>
        </p:nvSpPr>
        <p:spPr>
          <a:xfrm>
            <a:off x="6196217" y="32673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027B0DFF-3358-4F52-BAD6-328ACA52D1A7}"/>
              </a:ext>
            </a:extLst>
          </p:cNvPr>
          <p:cNvSpPr/>
          <p:nvPr/>
        </p:nvSpPr>
        <p:spPr>
          <a:xfrm>
            <a:off x="3751953" y="14678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A588884E-89EE-443B-982C-EE115F6A82BC}"/>
              </a:ext>
            </a:extLst>
          </p:cNvPr>
          <p:cNvSpPr/>
          <p:nvPr/>
        </p:nvSpPr>
        <p:spPr>
          <a:xfrm>
            <a:off x="8099434" y="156529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CB872BD7-1231-4377-8BF3-925C4AF93FE8}"/>
              </a:ext>
            </a:extLst>
          </p:cNvPr>
          <p:cNvSpPr/>
          <p:nvPr/>
        </p:nvSpPr>
        <p:spPr>
          <a:xfrm>
            <a:off x="8155119" y="184642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9E384784-119E-4F96-9E9A-D6F458A2F217}"/>
              </a:ext>
            </a:extLst>
          </p:cNvPr>
          <p:cNvSpPr/>
          <p:nvPr/>
        </p:nvSpPr>
        <p:spPr>
          <a:xfrm>
            <a:off x="9423738" y="219566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41B772E-D635-46F8-A9CB-A09536ED4DC7}"/>
              </a:ext>
            </a:extLst>
          </p:cNvPr>
          <p:cNvSpPr/>
          <p:nvPr/>
        </p:nvSpPr>
        <p:spPr>
          <a:xfrm>
            <a:off x="8243496" y="13794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A9984FF1-0D3E-481D-9531-BF2183FAB344}"/>
              </a:ext>
            </a:extLst>
          </p:cNvPr>
          <p:cNvSpPr/>
          <p:nvPr/>
        </p:nvSpPr>
        <p:spPr>
          <a:xfrm>
            <a:off x="9855115" y="132135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4B3BDB6D-34E2-4770-8EA1-38D5C5BFE385}"/>
              </a:ext>
            </a:extLst>
          </p:cNvPr>
          <p:cNvSpPr/>
          <p:nvPr/>
        </p:nvSpPr>
        <p:spPr>
          <a:xfrm>
            <a:off x="9855115" y="161756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C1824092-1678-4C95-ABF7-805479A0454B}"/>
              </a:ext>
            </a:extLst>
          </p:cNvPr>
          <p:cNvSpPr/>
          <p:nvPr/>
        </p:nvSpPr>
        <p:spPr>
          <a:xfrm>
            <a:off x="9608090" y="149810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F52C4E1B-547E-4B1D-8CF0-7AB900445C70}"/>
              </a:ext>
            </a:extLst>
          </p:cNvPr>
          <p:cNvSpPr/>
          <p:nvPr/>
        </p:nvSpPr>
        <p:spPr>
          <a:xfrm>
            <a:off x="10109252" y="152918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AD2240A6-DA4F-4DD5-A96C-ADD2911E8F9C}"/>
              </a:ext>
            </a:extLst>
          </p:cNvPr>
          <p:cNvSpPr/>
          <p:nvPr/>
        </p:nvSpPr>
        <p:spPr>
          <a:xfrm>
            <a:off x="9408422" y="253397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4B4CA4B3-226D-47F5-A9C4-86F8D0670F5C}"/>
              </a:ext>
            </a:extLst>
          </p:cNvPr>
          <p:cNvSpPr/>
          <p:nvPr/>
        </p:nvSpPr>
        <p:spPr>
          <a:xfrm>
            <a:off x="9240929" y="234721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0ACFD3E3-DD76-4B19-8156-166086B3AC66}"/>
              </a:ext>
            </a:extLst>
          </p:cNvPr>
          <p:cNvSpPr/>
          <p:nvPr/>
        </p:nvSpPr>
        <p:spPr>
          <a:xfrm>
            <a:off x="9126417" y="218565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2FAEE419-3FB8-4E1E-8BEB-7DF547C8B912}"/>
              </a:ext>
            </a:extLst>
          </p:cNvPr>
          <p:cNvSpPr/>
          <p:nvPr/>
        </p:nvSpPr>
        <p:spPr>
          <a:xfrm>
            <a:off x="8086610" y="327470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CA0D3A2F-497A-426F-A82A-1AC91F020C9A}"/>
              </a:ext>
            </a:extLst>
          </p:cNvPr>
          <p:cNvSpPr/>
          <p:nvPr/>
        </p:nvSpPr>
        <p:spPr>
          <a:xfrm>
            <a:off x="8047607" y="29747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4236C3D2-D224-4E52-A252-D86504E0DC7F}"/>
              </a:ext>
            </a:extLst>
          </p:cNvPr>
          <p:cNvSpPr/>
          <p:nvPr/>
        </p:nvSpPr>
        <p:spPr>
          <a:xfrm>
            <a:off x="8331873" y="306313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21A121E1-ED80-4CDB-A615-B39959773134}"/>
              </a:ext>
            </a:extLst>
          </p:cNvPr>
          <p:cNvSpPr/>
          <p:nvPr/>
        </p:nvSpPr>
        <p:spPr>
          <a:xfrm>
            <a:off x="8420250" y="328246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1C8EEDDA-1BD3-4498-B199-9B71F4595DCD}"/>
              </a:ext>
            </a:extLst>
          </p:cNvPr>
          <p:cNvSpPr/>
          <p:nvPr/>
        </p:nvSpPr>
        <p:spPr>
          <a:xfrm>
            <a:off x="8252514" y="283282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4E1612F4-17AD-43F9-8B6A-633FF159C485}"/>
              </a:ext>
            </a:extLst>
          </p:cNvPr>
          <p:cNvSpPr/>
          <p:nvPr/>
        </p:nvSpPr>
        <p:spPr>
          <a:xfrm>
            <a:off x="9585176" y="241733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E25C69C0-93B8-4D5F-B4A9-F6BAC2C7D977}"/>
                  </a:ext>
                </a:extLst>
              </p:cNvPr>
              <p:cNvSpPr txBox="1"/>
              <p:nvPr/>
            </p:nvSpPr>
            <p:spPr>
              <a:xfrm>
                <a:off x="2246739" y="3920659"/>
                <a:ext cx="1349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𝑽𝑴𝑹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E25C69C0-93B8-4D5F-B4A9-F6BAC2C7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39" y="3920659"/>
                <a:ext cx="1349152" cy="369332"/>
              </a:xfrm>
              <a:prstGeom prst="rect">
                <a:avLst/>
              </a:prstGeom>
              <a:blipFill>
                <a:blip r:embed="rId2"/>
                <a:stretch>
                  <a:fillRect l="-4977" r="-497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418BC530-4B3C-43C5-8A62-F3B210F2684A}"/>
                  </a:ext>
                </a:extLst>
              </p:cNvPr>
              <p:cNvSpPr txBox="1"/>
              <p:nvPr/>
            </p:nvSpPr>
            <p:spPr>
              <a:xfrm>
                <a:off x="5330571" y="3920659"/>
                <a:ext cx="13491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𝑽𝑴𝑹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418BC530-4B3C-43C5-8A62-F3B210F2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71" y="3920659"/>
                <a:ext cx="1349151" cy="369332"/>
              </a:xfrm>
              <a:prstGeom prst="rect">
                <a:avLst/>
              </a:prstGeom>
              <a:blipFill>
                <a:blip r:embed="rId3"/>
                <a:stretch>
                  <a:fillRect l="-4505" r="-495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896C7F54-967F-4386-B7FE-49EB4031A31D}"/>
                  </a:ext>
                </a:extLst>
              </p:cNvPr>
              <p:cNvSpPr txBox="1"/>
              <p:nvPr/>
            </p:nvSpPr>
            <p:spPr>
              <a:xfrm>
                <a:off x="8565366" y="3920659"/>
                <a:ext cx="1350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𝑽𝑴𝑹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896C7F54-967F-4386-B7FE-49EB4031A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366" y="3920659"/>
                <a:ext cx="1350754" cy="369332"/>
              </a:xfrm>
              <a:prstGeom prst="rect">
                <a:avLst/>
              </a:prstGeom>
              <a:blipFill>
                <a:blip r:embed="rId4"/>
                <a:stretch>
                  <a:fillRect l="-4505" r="-495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>
            <a:extLst>
              <a:ext uri="{FF2B5EF4-FFF2-40B4-BE49-F238E27FC236}">
                <a16:creationId xmlns:a16="http://schemas.microsoft.com/office/drawing/2014/main" id="{E8146A37-6C7A-484F-AAEC-0E942EA7B02F}"/>
              </a:ext>
            </a:extLst>
          </p:cNvPr>
          <p:cNvSpPr txBox="1"/>
          <p:nvPr/>
        </p:nvSpPr>
        <p:spPr>
          <a:xfrm>
            <a:off x="1668881" y="4441826"/>
            <a:ext cx="2525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Distribution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10F1011-EAAF-4B05-A6F4-4CC0B30CD436}"/>
              </a:ext>
            </a:extLst>
          </p:cNvPr>
          <p:cNvSpPr txBox="1"/>
          <p:nvPr/>
        </p:nvSpPr>
        <p:spPr>
          <a:xfrm>
            <a:off x="4826448" y="4441826"/>
            <a:ext cx="2411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Poisson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C14F1552-0DBA-483A-A790-DD9F6195FFD8}"/>
              </a:ext>
            </a:extLst>
          </p:cNvPr>
          <p:cNvSpPr txBox="1"/>
          <p:nvPr/>
        </p:nvSpPr>
        <p:spPr>
          <a:xfrm>
            <a:off x="8634558" y="4441826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1C020ED4-FFE5-4E53-86C2-EE163C9F6E25}"/>
              </a:ext>
            </a:extLst>
          </p:cNvPr>
          <p:cNvSpPr txBox="1"/>
          <p:nvPr/>
        </p:nvSpPr>
        <p:spPr>
          <a:xfrm>
            <a:off x="2234741" y="4890168"/>
            <a:ext cx="139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[dispersed]</a:t>
            </a:r>
            <a:endParaRPr lang="zh-TW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D43DDFF-7D84-46BE-BB14-F8B7BB9CDB38}"/>
              </a:ext>
            </a:extLst>
          </p:cNvPr>
          <p:cNvSpPr txBox="1"/>
          <p:nvPr/>
        </p:nvSpPr>
        <p:spPr>
          <a:xfrm>
            <a:off x="5420360" y="4890168"/>
            <a:ext cx="1223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[random]</a:t>
            </a:r>
            <a:endParaRPr lang="zh-TW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8ACB18E2-B420-427A-9A5F-392A6C63B6B2}"/>
              </a:ext>
            </a:extLst>
          </p:cNvPr>
          <p:cNvSpPr txBox="1"/>
          <p:nvPr/>
        </p:nvSpPr>
        <p:spPr>
          <a:xfrm>
            <a:off x="8819708" y="4890168"/>
            <a:ext cx="96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[dense]</a:t>
            </a:r>
            <a:endParaRPr lang="zh-TW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5E49AF8C-E2CB-4865-8AAD-5E28CF16A90F}"/>
              </a:ext>
            </a:extLst>
          </p:cNvPr>
          <p:cNvCxnSpPr>
            <a:cxnSpLocks/>
          </p:cNvCxnSpPr>
          <p:nvPr/>
        </p:nvCxnSpPr>
        <p:spPr>
          <a:xfrm>
            <a:off x="1196502" y="3795548"/>
            <a:ext cx="9596466" cy="0"/>
          </a:xfrm>
          <a:prstGeom prst="straightConnector1">
            <a:avLst/>
          </a:prstGeom>
          <a:ln w="41275">
            <a:solidFill>
              <a:srgbClr val="002060">
                <a:alpha val="98000"/>
              </a:srgb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4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511D524A-977B-4A78-8A47-A5B8C09C6C72}"/>
              </a:ext>
            </a:extLst>
          </p:cNvPr>
          <p:cNvSpPr/>
          <p:nvPr/>
        </p:nvSpPr>
        <p:spPr>
          <a:xfrm>
            <a:off x="7952777" y="4823847"/>
            <a:ext cx="2984381" cy="1051395"/>
          </a:xfrm>
          <a:prstGeom prst="roundRect">
            <a:avLst>
              <a:gd name="adj" fmla="val 196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5564A5B-D53B-405D-867E-C35D6B00FA9E}"/>
              </a:ext>
            </a:extLst>
          </p:cNvPr>
          <p:cNvSpPr/>
          <p:nvPr/>
        </p:nvSpPr>
        <p:spPr>
          <a:xfrm>
            <a:off x="7928608" y="3373120"/>
            <a:ext cx="2984381" cy="1451896"/>
          </a:xfrm>
          <a:prstGeom prst="roundRect">
            <a:avLst>
              <a:gd name="adj" fmla="val 196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2EF77F70-8053-46DE-8FAC-47954652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72934"/>
              </p:ext>
            </p:extLst>
          </p:nvPr>
        </p:nvGraphicFramePr>
        <p:xfrm>
          <a:off x="1127805" y="685409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3" name="橢圓 92">
            <a:extLst>
              <a:ext uri="{FF2B5EF4-FFF2-40B4-BE49-F238E27FC236}">
                <a16:creationId xmlns:a16="http://schemas.microsoft.com/office/drawing/2014/main" id="{1B2EBC4C-B5D4-4562-9878-6051E32C0335}"/>
              </a:ext>
            </a:extLst>
          </p:cNvPr>
          <p:cNvSpPr/>
          <p:nvPr/>
        </p:nvSpPr>
        <p:spPr>
          <a:xfrm>
            <a:off x="2181005" y="96184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28939CA-4DC2-484F-9835-9A2B01E53282}"/>
              </a:ext>
            </a:extLst>
          </p:cNvPr>
          <p:cNvSpPr txBox="1"/>
          <p:nvPr/>
        </p:nvSpPr>
        <p:spPr>
          <a:xfrm>
            <a:off x="884507" y="265619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38FA3D-0900-4999-9FE4-3B3A12AECFFD}"/>
              </a:ext>
            </a:extLst>
          </p:cNvPr>
          <p:cNvSpPr txBox="1"/>
          <p:nvPr/>
        </p:nvSpPr>
        <p:spPr>
          <a:xfrm>
            <a:off x="1341708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768C366-47F6-42E9-89E2-63A53FFFE916}"/>
              </a:ext>
            </a:extLst>
          </p:cNvPr>
          <p:cNvSpPr txBox="1"/>
          <p:nvPr/>
        </p:nvSpPr>
        <p:spPr>
          <a:xfrm>
            <a:off x="1732477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D4B7B30-E423-4E32-91C7-88E67FF4DBB5}"/>
              </a:ext>
            </a:extLst>
          </p:cNvPr>
          <p:cNvSpPr txBox="1"/>
          <p:nvPr/>
        </p:nvSpPr>
        <p:spPr>
          <a:xfrm>
            <a:off x="2136921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DE4B98F-E46D-424A-BC08-F79B8EA743DE}"/>
              </a:ext>
            </a:extLst>
          </p:cNvPr>
          <p:cNvSpPr txBox="1"/>
          <p:nvPr/>
        </p:nvSpPr>
        <p:spPr>
          <a:xfrm>
            <a:off x="2527666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4334BE8-BE2E-4D51-805E-12111F8CD1DA}"/>
              </a:ext>
            </a:extLst>
          </p:cNvPr>
          <p:cNvSpPr txBox="1"/>
          <p:nvPr/>
        </p:nvSpPr>
        <p:spPr>
          <a:xfrm>
            <a:off x="2888151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0F9E93D-6228-43C7-9AE2-A7FCE919A63E}"/>
              </a:ext>
            </a:extLst>
          </p:cNvPr>
          <p:cNvSpPr txBox="1"/>
          <p:nvPr/>
        </p:nvSpPr>
        <p:spPr>
          <a:xfrm>
            <a:off x="3292597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C8FE7611-A47A-4CC9-8AEF-705B8CB6694B}"/>
              </a:ext>
            </a:extLst>
          </p:cNvPr>
          <p:cNvSpPr txBox="1"/>
          <p:nvPr/>
        </p:nvSpPr>
        <p:spPr>
          <a:xfrm>
            <a:off x="840547" y="225849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C26A658-0B83-4985-823E-97AD6AC72FE7}"/>
              </a:ext>
            </a:extLst>
          </p:cNvPr>
          <p:cNvSpPr txBox="1"/>
          <p:nvPr/>
        </p:nvSpPr>
        <p:spPr>
          <a:xfrm>
            <a:off x="840547" y="191577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2B3D711-D0AB-465C-96BA-E9B33D084A45}"/>
              </a:ext>
            </a:extLst>
          </p:cNvPr>
          <p:cNvSpPr txBox="1"/>
          <p:nvPr/>
        </p:nvSpPr>
        <p:spPr>
          <a:xfrm>
            <a:off x="840547" y="156009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21C9CF6-AADB-42DF-AEB6-1258DF8C45BD}"/>
              </a:ext>
            </a:extLst>
          </p:cNvPr>
          <p:cNvSpPr txBox="1"/>
          <p:nvPr/>
        </p:nvSpPr>
        <p:spPr>
          <a:xfrm>
            <a:off x="840547" y="12044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7FB5A10-8494-4698-AEFA-7C23E264C209}"/>
              </a:ext>
            </a:extLst>
          </p:cNvPr>
          <p:cNvSpPr txBox="1"/>
          <p:nvPr/>
        </p:nvSpPr>
        <p:spPr>
          <a:xfrm>
            <a:off x="840547" y="8751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37AD83A-D3C5-4E11-AE47-E609A8962447}"/>
              </a:ext>
            </a:extLst>
          </p:cNvPr>
          <p:cNvSpPr txBox="1"/>
          <p:nvPr/>
        </p:nvSpPr>
        <p:spPr>
          <a:xfrm>
            <a:off x="840547" y="5282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90DC7D1-FC30-4E54-A642-D74D67B31795}"/>
              </a:ext>
            </a:extLst>
          </p:cNvPr>
          <p:cNvSpPr/>
          <p:nvPr/>
        </p:nvSpPr>
        <p:spPr>
          <a:xfrm>
            <a:off x="1416818" y="129815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60AE78EA-F5C7-43ED-955C-D8E0151A5FAC}"/>
              </a:ext>
            </a:extLst>
          </p:cNvPr>
          <p:cNvSpPr/>
          <p:nvPr/>
        </p:nvSpPr>
        <p:spPr>
          <a:xfrm>
            <a:off x="2568183" y="234265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AB608AEA-3A66-4579-AB5E-EEC320AF306B}"/>
              </a:ext>
            </a:extLst>
          </p:cNvPr>
          <p:cNvCxnSpPr>
            <a:cxnSpLocks/>
          </p:cNvCxnSpPr>
          <p:nvPr/>
        </p:nvCxnSpPr>
        <p:spPr>
          <a:xfrm flipV="1">
            <a:off x="1499368" y="1024731"/>
            <a:ext cx="764187" cy="35772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76F799-9D65-46D8-BC5E-6AAF82B5EAF8}"/>
              </a:ext>
            </a:extLst>
          </p:cNvPr>
          <p:cNvCxnSpPr>
            <a:cxnSpLocks/>
          </p:cNvCxnSpPr>
          <p:nvPr/>
        </p:nvCxnSpPr>
        <p:spPr>
          <a:xfrm>
            <a:off x="1893747" y="2076145"/>
            <a:ext cx="758366" cy="350581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F9E9C53-C245-4532-8FA0-2D701FD8C074}"/>
              </a:ext>
            </a:extLst>
          </p:cNvPr>
          <p:cNvCxnSpPr>
            <a:cxnSpLocks/>
          </p:cNvCxnSpPr>
          <p:nvPr/>
        </p:nvCxnSpPr>
        <p:spPr>
          <a:xfrm flipV="1">
            <a:off x="1847274" y="1719248"/>
            <a:ext cx="1183815" cy="34396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A94F10E-0E67-4BD7-8E62-708381976D4A}"/>
              </a:ext>
            </a:extLst>
          </p:cNvPr>
          <p:cNvCxnSpPr>
            <a:cxnSpLocks/>
          </p:cNvCxnSpPr>
          <p:nvPr/>
        </p:nvCxnSpPr>
        <p:spPr>
          <a:xfrm flipH="1">
            <a:off x="2650734" y="1725866"/>
            <a:ext cx="380355" cy="70086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CDC3E-D7BD-491A-AA50-82E5E3BAD5C8}"/>
              </a:ext>
            </a:extLst>
          </p:cNvPr>
          <p:cNvSpPr/>
          <p:nvPr/>
        </p:nvSpPr>
        <p:spPr>
          <a:xfrm>
            <a:off x="1811197" y="198066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A160EB43-365C-485D-80C6-8CEAD3A8E2DF}"/>
              </a:ext>
            </a:extLst>
          </p:cNvPr>
          <p:cNvSpPr/>
          <p:nvPr/>
        </p:nvSpPr>
        <p:spPr>
          <a:xfrm>
            <a:off x="2932906" y="94448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5A5D6CF9-AA97-4C6D-A47F-07611B9748E5}"/>
              </a:ext>
            </a:extLst>
          </p:cNvPr>
          <p:cNvSpPr/>
          <p:nvPr/>
        </p:nvSpPr>
        <p:spPr>
          <a:xfrm>
            <a:off x="2932906" y="164331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B48684E-5AAA-4F0E-B804-AC994204ED0D}"/>
              </a:ext>
            </a:extLst>
          </p:cNvPr>
          <p:cNvSpPr/>
          <p:nvPr/>
        </p:nvSpPr>
        <p:spPr>
          <a:xfrm>
            <a:off x="6452742" y="528230"/>
            <a:ext cx="614680" cy="44042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台灣插圖和矢量圖形- iStock">
            <a:extLst>
              <a:ext uri="{FF2B5EF4-FFF2-40B4-BE49-F238E27FC236}">
                <a16:creationId xmlns:a16="http://schemas.microsoft.com/office/drawing/2014/main" id="{2FC526B9-2430-46B1-8D22-D4B164237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0" t="8756" r="19157" b="7648"/>
          <a:stretch/>
        </p:blipFill>
        <p:spPr bwMode="auto">
          <a:xfrm>
            <a:off x="6528596" y="1099119"/>
            <a:ext cx="462971" cy="8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DBA7B7D2-E168-4B0A-A919-2C13B3821D65}"/>
              </a:ext>
            </a:extLst>
          </p:cNvPr>
          <p:cNvCxnSpPr>
            <a:cxnSpLocks/>
            <a:stCxn id="159" idx="0"/>
          </p:cNvCxnSpPr>
          <p:nvPr/>
        </p:nvCxnSpPr>
        <p:spPr>
          <a:xfrm flipV="1">
            <a:off x="6758932" y="262954"/>
            <a:ext cx="2" cy="4965410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73F844EF-0191-4B66-86D8-19B65BFC3B52}"/>
              </a:ext>
            </a:extLst>
          </p:cNvPr>
          <p:cNvSpPr txBox="1"/>
          <p:nvPr/>
        </p:nvSpPr>
        <p:spPr>
          <a:xfrm>
            <a:off x="6342372" y="5228364"/>
            <a:ext cx="83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°E</a:t>
            </a:r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261C39C2-8B3E-4361-AFDC-F6DAE0BF27A5}"/>
              </a:ext>
            </a:extLst>
          </p:cNvPr>
          <p:cNvCxnSpPr>
            <a:cxnSpLocks/>
          </p:cNvCxnSpPr>
          <p:nvPr/>
        </p:nvCxnSpPr>
        <p:spPr>
          <a:xfrm flipV="1">
            <a:off x="5446408" y="528231"/>
            <a:ext cx="0" cy="2238093"/>
          </a:xfrm>
          <a:prstGeom prst="line">
            <a:avLst/>
          </a:prstGeom>
          <a:ln w="38100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12A4049E-C254-4B2A-8254-EBA7E9F4AEE1}"/>
              </a:ext>
            </a:extLst>
          </p:cNvPr>
          <p:cNvCxnSpPr>
            <a:cxnSpLocks/>
          </p:cNvCxnSpPr>
          <p:nvPr/>
        </p:nvCxnSpPr>
        <p:spPr>
          <a:xfrm>
            <a:off x="5436248" y="2753014"/>
            <a:ext cx="2336152" cy="0"/>
          </a:xfrm>
          <a:prstGeom prst="line">
            <a:avLst/>
          </a:prstGeom>
          <a:ln w="38100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中括弧 34">
            <a:extLst>
              <a:ext uri="{FF2B5EF4-FFF2-40B4-BE49-F238E27FC236}">
                <a16:creationId xmlns:a16="http://schemas.microsoft.com/office/drawing/2014/main" id="{21293D3D-47E3-44B8-9DB2-1506DD8F8CD3}"/>
              </a:ext>
            </a:extLst>
          </p:cNvPr>
          <p:cNvSpPr/>
          <p:nvPr/>
        </p:nvSpPr>
        <p:spPr>
          <a:xfrm rot="5400000">
            <a:off x="6015480" y="2168210"/>
            <a:ext cx="150872" cy="1309335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3102233E-0CF8-4D02-90B5-1646611D3EBD}"/>
              </a:ext>
            </a:extLst>
          </p:cNvPr>
          <p:cNvSpPr txBox="1"/>
          <p:nvPr/>
        </p:nvSpPr>
        <p:spPr>
          <a:xfrm>
            <a:off x="4401035" y="142376"/>
            <a:ext cx="2012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Northing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5D3D7BC7-F8CC-47C8-B1BC-A4CF7480AAEF}"/>
              </a:ext>
            </a:extLst>
          </p:cNvPr>
          <p:cNvSpPr txBox="1"/>
          <p:nvPr/>
        </p:nvSpPr>
        <p:spPr>
          <a:xfrm>
            <a:off x="8094076" y="2409564"/>
            <a:ext cx="1551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Easting (Equator)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16E9BED3-AD15-4365-9006-52141E6F667F}"/>
              </a:ext>
            </a:extLst>
          </p:cNvPr>
          <p:cNvSpPr txBox="1"/>
          <p:nvPr/>
        </p:nvSpPr>
        <p:spPr>
          <a:xfrm>
            <a:off x="5625233" y="2897960"/>
            <a:ext cx="1120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 km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84056795-205E-4480-9A66-8C80233A8635}"/>
              </a:ext>
            </a:extLst>
          </p:cNvPr>
          <p:cNvSpPr/>
          <p:nvPr/>
        </p:nvSpPr>
        <p:spPr>
          <a:xfrm>
            <a:off x="6715461" y="1260304"/>
            <a:ext cx="54780" cy="547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接點: 弧形 54">
            <a:extLst>
              <a:ext uri="{FF2B5EF4-FFF2-40B4-BE49-F238E27FC236}">
                <a16:creationId xmlns:a16="http://schemas.microsoft.com/office/drawing/2014/main" id="{284ECE34-4AF3-487A-8CD9-88403099D89C}"/>
              </a:ext>
            </a:extLst>
          </p:cNvPr>
          <p:cNvCxnSpPr>
            <a:cxnSpLocks/>
            <a:stCxn id="169" idx="2"/>
          </p:cNvCxnSpPr>
          <p:nvPr/>
        </p:nvCxnSpPr>
        <p:spPr>
          <a:xfrm rot="10800000" flipH="1">
            <a:off x="6715461" y="796240"/>
            <a:ext cx="521646" cy="491455"/>
          </a:xfrm>
          <a:prstGeom prst="curvedConnector3">
            <a:avLst>
              <a:gd name="adj1" fmla="val 320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E3FD63BD-3458-4080-A40B-E4FD34DF18DC}"/>
              </a:ext>
            </a:extLst>
          </p:cNvPr>
          <p:cNvSpPr txBox="1"/>
          <p:nvPr/>
        </p:nvSpPr>
        <p:spPr>
          <a:xfrm>
            <a:off x="7264697" y="592511"/>
            <a:ext cx="845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NCTU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8E8D688-A04C-45EB-A072-127F02D96558}"/>
              </a:ext>
            </a:extLst>
          </p:cNvPr>
          <p:cNvSpPr txBox="1"/>
          <p:nvPr/>
        </p:nvSpPr>
        <p:spPr>
          <a:xfrm>
            <a:off x="7841321" y="3791151"/>
            <a:ext cx="313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TW" altLang="en-US" dirty="0"/>
              <a:t>(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249964.105</a:t>
            </a:r>
            <a:r>
              <a:rPr lang="zh-TW" altLang="en-US" dirty="0"/>
              <a:t>, 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2742415.01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zh-TW" altLang="en-US" dirty="0"/>
              <a:t>)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B4EC5125-D2C3-4B0A-96EB-309061358591}"/>
              </a:ext>
            </a:extLst>
          </p:cNvPr>
          <p:cNvSpPr txBox="1"/>
          <p:nvPr/>
        </p:nvSpPr>
        <p:spPr>
          <a:xfrm>
            <a:off x="7995174" y="4104973"/>
            <a:ext cx="2128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sz="1600" dirty="0">
                <a:solidFill>
                  <a:schemeClr val="accent5">
                    <a:lumMod val="50000"/>
                  </a:schemeClr>
                </a:solidFill>
              </a:rPr>
              <a:t>east of the</a:t>
            </a:r>
            <a:endParaRPr lang="en-US" altLang="zh-TW" sz="1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False Northing</a:t>
            </a:r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7963A434-34E3-4F02-B8D4-DF5DF4B92E09}"/>
              </a:ext>
            </a:extLst>
          </p:cNvPr>
          <p:cNvSpPr txBox="1"/>
          <p:nvPr/>
        </p:nvSpPr>
        <p:spPr>
          <a:xfrm>
            <a:off x="9414521" y="4105286"/>
            <a:ext cx="1389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of the </a:t>
            </a:r>
            <a:r>
              <a:rPr lang="en-GB" altLang="zh-TW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Easting </a:t>
            </a:r>
            <a:endParaRPr lang="zh-TW" alt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CB6030D4-BE74-44C6-9FD0-88FB83170FA5}"/>
              </a:ext>
            </a:extLst>
          </p:cNvPr>
          <p:cNvSpPr txBox="1"/>
          <p:nvPr/>
        </p:nvSpPr>
        <p:spPr>
          <a:xfrm>
            <a:off x="8161134" y="5187743"/>
            <a:ext cx="2656559" cy="369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(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120.999645</a:t>
            </a:r>
            <a:r>
              <a:rPr lang="zh-TW" altLang="en-US" dirty="0"/>
              <a:t>, 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24.789071</a:t>
            </a:r>
            <a:r>
              <a:rPr lang="zh-TW" altLang="en-US" dirty="0"/>
              <a:t>)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6B24E0D9-919F-4FED-B9A3-5C00EBA036CD}"/>
              </a:ext>
            </a:extLst>
          </p:cNvPr>
          <p:cNvSpPr txBox="1"/>
          <p:nvPr/>
        </p:nvSpPr>
        <p:spPr>
          <a:xfrm>
            <a:off x="8463610" y="5523276"/>
            <a:ext cx="1036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longitude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317A6605-B739-4EBC-A182-66B76D7E502B}"/>
              </a:ext>
            </a:extLst>
          </p:cNvPr>
          <p:cNvSpPr txBox="1"/>
          <p:nvPr/>
        </p:nvSpPr>
        <p:spPr>
          <a:xfrm>
            <a:off x="9662866" y="5523276"/>
            <a:ext cx="1389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endParaRPr lang="zh-TW" alt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1DB529F2-8AE4-4F6E-929B-FEBACEF6673C}"/>
              </a:ext>
            </a:extLst>
          </p:cNvPr>
          <p:cNvSpPr txBox="1"/>
          <p:nvPr/>
        </p:nvSpPr>
        <p:spPr>
          <a:xfrm>
            <a:off x="8642369" y="3424840"/>
            <a:ext cx="1544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EPSG:3826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2FF008C1-18E3-48FC-B2F5-0D5A840E621A}"/>
              </a:ext>
            </a:extLst>
          </p:cNvPr>
          <p:cNvSpPr txBox="1"/>
          <p:nvPr/>
        </p:nvSpPr>
        <p:spPr>
          <a:xfrm>
            <a:off x="8672937" y="4833808"/>
            <a:ext cx="1544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EPSG:4326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238E0DA-8FB3-44FA-A797-26113D592F8B}"/>
              </a:ext>
            </a:extLst>
          </p:cNvPr>
          <p:cNvSpPr txBox="1"/>
          <p:nvPr/>
        </p:nvSpPr>
        <p:spPr>
          <a:xfrm>
            <a:off x="4057213" y="2500095"/>
            <a:ext cx="140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Origin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E9BB259-2071-4E95-A281-2EE1317B9A0E}"/>
              </a:ext>
            </a:extLst>
          </p:cNvPr>
          <p:cNvSpPr txBox="1"/>
          <p:nvPr/>
        </p:nvSpPr>
        <p:spPr>
          <a:xfrm>
            <a:off x="5902406" y="5510148"/>
            <a:ext cx="1680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e types in R">
            <a:extLst>
              <a:ext uri="{FF2B5EF4-FFF2-40B4-BE49-F238E27FC236}">
                <a16:creationId xmlns:a16="http://schemas.microsoft.com/office/drawing/2014/main" id="{931A274E-E29F-4E21-B93B-561FCD68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92" y="1178169"/>
            <a:ext cx="4273062" cy="42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gplot2 point shapes - Easy Guides - Wiki - STHDA">
            <a:extLst>
              <a:ext uri="{FF2B5EF4-FFF2-40B4-BE49-F238E27FC236}">
                <a16:creationId xmlns:a16="http://schemas.microsoft.com/office/drawing/2014/main" id="{E4AB4A6E-792A-40BC-BAA6-21390262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949569"/>
            <a:ext cx="4399085" cy="439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6CAA736-6F67-4AFB-8DA5-0A7B709E7884}"/>
              </a:ext>
            </a:extLst>
          </p:cNvPr>
          <p:cNvSpPr txBox="1"/>
          <p:nvPr/>
        </p:nvSpPr>
        <p:spPr>
          <a:xfrm>
            <a:off x="2389750" y="5448998"/>
            <a:ext cx="22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Linetype</a:t>
            </a:r>
            <a:r>
              <a:rPr lang="en-US" altLang="zh-TW" sz="2400" b="1" dirty="0"/>
              <a:t> in R</a:t>
            </a:r>
            <a:endParaRPr lang="zh-TW" altLang="en-US" sz="24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752B33-F662-48A8-9559-698F40C1DE82}"/>
              </a:ext>
            </a:extLst>
          </p:cNvPr>
          <p:cNvSpPr txBox="1"/>
          <p:nvPr/>
        </p:nvSpPr>
        <p:spPr>
          <a:xfrm>
            <a:off x="7505700" y="5448998"/>
            <a:ext cx="22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Shape in R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417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0EB9B7-A3C8-4E22-8D33-2383F1A4FE3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95" y="1843354"/>
            <a:ext cx="11232210" cy="202526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D1132B9-C7A9-4ED1-9D60-0AEF0A820770}"/>
              </a:ext>
            </a:extLst>
          </p:cNvPr>
          <p:cNvSpPr/>
          <p:nvPr/>
        </p:nvSpPr>
        <p:spPr>
          <a:xfrm>
            <a:off x="479895" y="3206497"/>
            <a:ext cx="11232210" cy="2499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3FA5030-5757-496B-A24F-1E8B4A09A9AC}"/>
              </a:ext>
            </a:extLst>
          </p:cNvPr>
          <p:cNvSpPr/>
          <p:nvPr/>
        </p:nvSpPr>
        <p:spPr>
          <a:xfrm>
            <a:off x="8340219" y="3255264"/>
            <a:ext cx="3266566" cy="164592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7A2F26D-7642-4C6F-9FB6-55BB85F4F531}"/>
              </a:ext>
            </a:extLst>
          </p:cNvPr>
          <p:cNvSpPr/>
          <p:nvPr/>
        </p:nvSpPr>
        <p:spPr>
          <a:xfrm>
            <a:off x="8302751" y="3011424"/>
            <a:ext cx="3409353" cy="85719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FA4385A6-A94A-4353-858F-9C6F59BC5DA2}"/>
              </a:ext>
            </a:extLst>
          </p:cNvPr>
          <p:cNvCxnSpPr>
            <a:cxnSpLocks/>
          </p:cNvCxnSpPr>
          <p:nvPr/>
        </p:nvCxnSpPr>
        <p:spPr>
          <a:xfrm rot="5400000">
            <a:off x="2648536" y="3633745"/>
            <a:ext cx="623671" cy="266701"/>
          </a:xfrm>
          <a:prstGeom prst="curvedConnector3">
            <a:avLst/>
          </a:pr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BED407-5BC8-4912-940F-E2D43FCDAD16}"/>
              </a:ext>
            </a:extLst>
          </p:cNvPr>
          <p:cNvSpPr txBox="1"/>
          <p:nvPr/>
        </p:nvSpPr>
        <p:spPr>
          <a:xfrm>
            <a:off x="1862297" y="4063689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(sf)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E8A42980-2DA8-4588-8525-AEA829F50D9E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7872165" y="3553707"/>
            <a:ext cx="840693" cy="572991"/>
          </a:xfrm>
          <a:prstGeom prst="curvedConnector2">
            <a:avLst/>
          </a:prstGeom>
          <a:noFill/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40F090-2678-440B-9822-A43C48D2DA4C}"/>
              </a:ext>
            </a:extLst>
          </p:cNvPr>
          <p:cNvSpPr txBox="1"/>
          <p:nvPr/>
        </p:nvSpPr>
        <p:spPr>
          <a:xfrm>
            <a:off x="4766987" y="4075883"/>
            <a:ext cx="32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geometries (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sfg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F752F63-CA16-4D73-A8D4-93D2BA714890}"/>
              </a:ext>
            </a:extLst>
          </p:cNvPr>
          <p:cNvSpPr txBox="1"/>
          <p:nvPr/>
        </p:nvSpPr>
        <p:spPr>
          <a:xfrm>
            <a:off x="9243615" y="4080928"/>
            <a:ext cx="29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columns (</a:t>
            </a:r>
            <a:r>
              <a:rPr lang="en-US" altLang="zh-TW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sfc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5D6AF24C-5DC7-4196-9C79-7F4C711F526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50805" y="3870266"/>
            <a:ext cx="492810" cy="39532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7846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259E0-2035-4DC3-9B51-DF2D001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26"/>
          <a:stretch/>
        </p:blipFill>
        <p:spPr>
          <a:xfrm>
            <a:off x="1498891" y="1467405"/>
            <a:ext cx="8068801" cy="14868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F9881E-2C90-465D-BE4B-1842324AE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668"/>
          <a:stretch/>
        </p:blipFill>
        <p:spPr>
          <a:xfrm>
            <a:off x="1498891" y="3472960"/>
            <a:ext cx="8049748" cy="145164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480133F-100E-48F5-B037-142E76D15678}"/>
              </a:ext>
            </a:extLst>
          </p:cNvPr>
          <p:cNvSpPr txBox="1"/>
          <p:nvPr/>
        </p:nvSpPr>
        <p:spPr>
          <a:xfrm>
            <a:off x="1498890" y="992620"/>
            <a:ext cx="24312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(Origin)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1178F6-070B-4009-B320-B4E9B5A51773}"/>
              </a:ext>
            </a:extLst>
          </p:cNvPr>
          <p:cNvSpPr txBox="1"/>
          <p:nvPr/>
        </p:nvSpPr>
        <p:spPr>
          <a:xfrm>
            <a:off x="1498890" y="3058810"/>
            <a:ext cx="2739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(New)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7125F24-D6E1-41DB-87E5-E4D1656F1627}"/>
              </a:ext>
            </a:extLst>
          </p:cNvPr>
          <p:cNvSpPr/>
          <p:nvPr/>
        </p:nvSpPr>
        <p:spPr>
          <a:xfrm>
            <a:off x="1498891" y="2066192"/>
            <a:ext cx="1815809" cy="1758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FCD79F5-663F-48DD-A1F0-4DA1B90B031C}"/>
              </a:ext>
            </a:extLst>
          </p:cNvPr>
          <p:cNvSpPr/>
          <p:nvPr/>
        </p:nvSpPr>
        <p:spPr>
          <a:xfrm>
            <a:off x="1498891" y="4026877"/>
            <a:ext cx="2862094" cy="1719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C4468C8-F61C-4380-A3FB-3A77A97F64EC}"/>
              </a:ext>
            </a:extLst>
          </p:cNvPr>
          <p:cNvSpPr/>
          <p:nvPr/>
        </p:nvSpPr>
        <p:spPr>
          <a:xfrm>
            <a:off x="7328191" y="2377865"/>
            <a:ext cx="2239501" cy="576350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2441DE-F4F3-4593-8C74-6298359F5804}"/>
              </a:ext>
            </a:extLst>
          </p:cNvPr>
          <p:cNvSpPr txBox="1"/>
          <p:nvPr/>
        </p:nvSpPr>
        <p:spPr>
          <a:xfrm>
            <a:off x="7144988" y="2039311"/>
            <a:ext cx="2605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POINT(longitude  latitude)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9386901-E2B7-4B0E-9CC6-FE19157D2101}"/>
              </a:ext>
            </a:extLst>
          </p:cNvPr>
          <p:cNvSpPr/>
          <p:nvPr/>
        </p:nvSpPr>
        <p:spPr>
          <a:xfrm>
            <a:off x="7328191" y="4348252"/>
            <a:ext cx="2239501" cy="576350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EECEFF-0F85-4C6A-8A47-FD092377AF20}"/>
              </a:ext>
            </a:extLst>
          </p:cNvPr>
          <p:cNvSpPr txBox="1"/>
          <p:nvPr/>
        </p:nvSpPr>
        <p:spPr>
          <a:xfrm>
            <a:off x="7144988" y="4029504"/>
            <a:ext cx="2605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POINT(X  Y)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2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53AB3F6-03B7-4B3D-AF37-0CF34C89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7520" y="3845462"/>
            <a:ext cx="2810047" cy="139995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FFC2AEF-8CE8-4A92-9DD2-A00AEE640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39"/>
          <a:stretch/>
        </p:blipFill>
        <p:spPr>
          <a:xfrm>
            <a:off x="-873996" y="1666854"/>
            <a:ext cx="6367806" cy="14610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9EF819-6E67-41CC-97A6-192CBBF32C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866"/>
          <a:stretch/>
        </p:blipFill>
        <p:spPr>
          <a:xfrm>
            <a:off x="8484111" y="1957460"/>
            <a:ext cx="3707889" cy="404795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737357-F077-43DC-B150-5BF232BD3442}"/>
              </a:ext>
            </a:extLst>
          </p:cNvPr>
          <p:cNvSpPr txBox="1"/>
          <p:nvPr/>
        </p:nvSpPr>
        <p:spPr>
          <a:xfrm>
            <a:off x="-847619" y="1201567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Data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9946F2-1714-4B59-8FCC-44C7C92A2EAC}"/>
              </a:ext>
            </a:extLst>
          </p:cNvPr>
          <p:cNvSpPr txBox="1"/>
          <p:nvPr/>
        </p:nvSpPr>
        <p:spPr>
          <a:xfrm>
            <a:off x="-847619" y="3405448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Data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3959C02-AFD2-4F93-95D6-87F1CF9660FB}"/>
              </a:ext>
            </a:extLst>
          </p:cNvPr>
          <p:cNvSpPr/>
          <p:nvPr/>
        </p:nvSpPr>
        <p:spPr>
          <a:xfrm>
            <a:off x="-486530" y="1682121"/>
            <a:ext cx="1182924" cy="1444304"/>
          </a:xfrm>
          <a:prstGeom prst="roundRect">
            <a:avLst>
              <a:gd name="adj" fmla="val 92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8A43ED3-668E-4040-BACA-659A92AAEC35}"/>
              </a:ext>
            </a:extLst>
          </p:cNvPr>
          <p:cNvSpPr/>
          <p:nvPr/>
        </p:nvSpPr>
        <p:spPr>
          <a:xfrm>
            <a:off x="-389814" y="3861943"/>
            <a:ext cx="1103631" cy="1383164"/>
          </a:xfrm>
          <a:prstGeom prst="roundRect">
            <a:avLst>
              <a:gd name="adj" fmla="val 92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4634897-4252-4C3E-A749-4B5BF265F665}"/>
              </a:ext>
            </a:extLst>
          </p:cNvPr>
          <p:cNvSpPr txBox="1"/>
          <p:nvPr/>
        </p:nvSpPr>
        <p:spPr>
          <a:xfrm>
            <a:off x="1998104" y="3312227"/>
            <a:ext cx="146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dirty="0">
                <a:solidFill>
                  <a:srgbClr val="FF0000"/>
                </a:solidFill>
              </a:rPr>
              <a:t>Primary Key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E3F365B-B718-4BBF-84A0-F9AC37AE074C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>
            <a:off x="104932" y="3126425"/>
            <a:ext cx="1893172" cy="370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A2DE9F3-304A-40F9-99B7-3D6A288C4A05}"/>
              </a:ext>
            </a:extLst>
          </p:cNvPr>
          <p:cNvCxnSpPr>
            <a:cxnSpLocks/>
            <a:stCxn id="19" idx="0"/>
            <a:endCxn id="20" idx="1"/>
          </p:cNvCxnSpPr>
          <p:nvPr/>
        </p:nvCxnSpPr>
        <p:spPr>
          <a:xfrm flipV="1">
            <a:off x="162002" y="3496893"/>
            <a:ext cx="1836102" cy="365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56B677B2-3868-472E-AEA4-21A759AEEF66}"/>
              </a:ext>
            </a:extLst>
          </p:cNvPr>
          <p:cNvSpPr/>
          <p:nvPr/>
        </p:nvSpPr>
        <p:spPr>
          <a:xfrm>
            <a:off x="5540639" y="1401102"/>
            <a:ext cx="330877" cy="4047955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8922699-59D8-4027-84AE-4219DA5FD976}"/>
              </a:ext>
            </a:extLst>
          </p:cNvPr>
          <p:cNvSpPr txBox="1"/>
          <p:nvPr/>
        </p:nvSpPr>
        <p:spPr>
          <a:xfrm>
            <a:off x="4513870" y="3196569"/>
            <a:ext cx="146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2400" dirty="0">
                <a:solidFill>
                  <a:srgbClr val="002060"/>
                </a:solidFill>
              </a:rPr>
              <a:t>Join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6C70E244-92D5-46C0-ADE4-0EC1BA318D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83" t="39557" r="-72" b="39705"/>
          <a:stretch/>
        </p:blipFill>
        <p:spPr>
          <a:xfrm>
            <a:off x="10787167" y="1957460"/>
            <a:ext cx="945401" cy="906305"/>
          </a:xfrm>
          <a:prstGeom prst="rect">
            <a:avLst/>
          </a:prstGeom>
        </p:spPr>
      </p:pic>
      <p:sp>
        <p:nvSpPr>
          <p:cNvPr id="39" name="右大括弧 38">
            <a:extLst>
              <a:ext uri="{FF2B5EF4-FFF2-40B4-BE49-F238E27FC236}">
                <a16:creationId xmlns:a16="http://schemas.microsoft.com/office/drawing/2014/main" id="{11DFCD58-7E67-4329-AD31-96B74129D6A4}"/>
              </a:ext>
            </a:extLst>
          </p:cNvPr>
          <p:cNvSpPr/>
          <p:nvPr/>
        </p:nvSpPr>
        <p:spPr>
          <a:xfrm rot="16200000">
            <a:off x="3011912" y="-816645"/>
            <a:ext cx="213207" cy="4791800"/>
          </a:xfrm>
          <a:prstGeom prst="rightBrace">
            <a:avLst>
              <a:gd name="adj1" fmla="val 8333"/>
              <a:gd name="adj2" fmla="val 4900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>
            <a:extLst>
              <a:ext uri="{FF2B5EF4-FFF2-40B4-BE49-F238E27FC236}">
                <a16:creationId xmlns:a16="http://schemas.microsoft.com/office/drawing/2014/main" id="{B1FDA65F-1D96-478B-B680-1FBCA4D62521}"/>
              </a:ext>
            </a:extLst>
          </p:cNvPr>
          <p:cNvSpPr/>
          <p:nvPr/>
        </p:nvSpPr>
        <p:spPr>
          <a:xfrm rot="5400000">
            <a:off x="1272727" y="4694995"/>
            <a:ext cx="176398" cy="1276622"/>
          </a:xfrm>
          <a:prstGeom prst="rightBrace">
            <a:avLst>
              <a:gd name="adj1" fmla="val 8333"/>
              <a:gd name="adj2" fmla="val 4900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97D1CDC-21B6-4827-A39E-3C9732F31B09}"/>
              </a:ext>
            </a:extLst>
          </p:cNvPr>
          <p:cNvSpPr txBox="1"/>
          <p:nvPr/>
        </p:nvSpPr>
        <p:spPr>
          <a:xfrm>
            <a:off x="2387174" y="1108289"/>
            <a:ext cx="146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400" dirty="0">
                <a:solidFill>
                  <a:schemeClr val="accent6">
                    <a:lumMod val="50000"/>
                  </a:schemeClr>
                </a:solidFill>
              </a:rPr>
              <a:t>Location</a:t>
            </a:r>
            <a:endParaRPr lang="zh-TW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36E468E-580B-4872-9A5F-1810C23B008F}"/>
              </a:ext>
            </a:extLst>
          </p:cNvPr>
          <p:cNvSpPr txBox="1"/>
          <p:nvPr/>
        </p:nvSpPr>
        <p:spPr>
          <a:xfrm>
            <a:off x="637504" y="5416520"/>
            <a:ext cx="146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400" dirty="0">
                <a:solidFill>
                  <a:schemeClr val="accent6">
                    <a:lumMod val="50000"/>
                  </a:schemeClr>
                </a:solidFill>
              </a:rPr>
              <a:t>Ridership</a:t>
            </a:r>
            <a:endParaRPr lang="zh-TW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F4DF50-C86A-4BE7-972E-5F6DF7D6A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819" y="570854"/>
            <a:ext cx="7274414" cy="1359610"/>
          </a:xfrm>
          <a:prstGeom prst="rect">
            <a:avLst/>
          </a:prstGeom>
        </p:spPr>
      </p:pic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17C6AECE-6951-45D9-A9F5-5E251BF53A36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>
          <a:xfrm flipV="1">
            <a:off x="5976552" y="1250659"/>
            <a:ext cx="559267" cy="2176743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上彎 45">
            <a:extLst>
              <a:ext uri="{FF2B5EF4-FFF2-40B4-BE49-F238E27FC236}">
                <a16:creationId xmlns:a16="http://schemas.microsoft.com/office/drawing/2014/main" id="{8A149F22-6DC1-4F78-A1B5-2B48623C54A1}"/>
              </a:ext>
            </a:extLst>
          </p:cNvPr>
          <p:cNvSpPr/>
          <p:nvPr/>
        </p:nvSpPr>
        <p:spPr>
          <a:xfrm rot="5400000">
            <a:off x="7874350" y="1806679"/>
            <a:ext cx="809972" cy="1156425"/>
          </a:xfrm>
          <a:prstGeom prst="bentUpArrow">
            <a:avLst>
              <a:gd name="adj1" fmla="val 3036"/>
              <a:gd name="adj2" fmla="val 11509"/>
              <a:gd name="adj3" fmla="val 2262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58B3322-4B01-44F7-A6F9-C373D8B36D61}"/>
              </a:ext>
            </a:extLst>
          </p:cNvPr>
          <p:cNvSpPr txBox="1"/>
          <p:nvPr/>
        </p:nvSpPr>
        <p:spPr>
          <a:xfrm>
            <a:off x="7473711" y="2734904"/>
            <a:ext cx="146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2400" dirty="0">
                <a:solidFill>
                  <a:srgbClr val="002060"/>
                </a:solidFill>
              </a:rPr>
              <a:t>Plot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6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126C3A7D-4FC7-409D-AE3A-75B0850A9033}"/>
              </a:ext>
            </a:extLst>
          </p:cNvPr>
          <p:cNvSpPr/>
          <p:nvPr/>
        </p:nvSpPr>
        <p:spPr>
          <a:xfrm>
            <a:off x="-1603927" y="1000736"/>
            <a:ext cx="2778370" cy="3006969"/>
          </a:xfrm>
          <a:custGeom>
            <a:avLst/>
            <a:gdLst>
              <a:gd name="connsiteX0" fmla="*/ 0 w 2778370"/>
              <a:gd name="connsiteY0" fmla="*/ 852853 h 3006969"/>
              <a:gd name="connsiteX1" fmla="*/ 0 w 2778370"/>
              <a:gd name="connsiteY1" fmla="*/ 2321169 h 3006969"/>
              <a:gd name="connsiteX2" fmla="*/ 1055077 w 2778370"/>
              <a:gd name="connsiteY2" fmla="*/ 3006969 h 3006969"/>
              <a:gd name="connsiteX3" fmla="*/ 2514600 w 2778370"/>
              <a:gd name="connsiteY3" fmla="*/ 2901461 h 3006969"/>
              <a:gd name="connsiteX4" fmla="*/ 2778370 w 2778370"/>
              <a:gd name="connsiteY4" fmla="*/ 1846384 h 3006969"/>
              <a:gd name="connsiteX5" fmla="*/ 2356339 w 2778370"/>
              <a:gd name="connsiteY5" fmla="*/ 764930 h 3006969"/>
              <a:gd name="connsiteX6" fmla="*/ 1055077 w 2778370"/>
              <a:gd name="connsiteY6" fmla="*/ 0 h 3006969"/>
              <a:gd name="connsiteX7" fmla="*/ 0 w 2778370"/>
              <a:gd name="connsiteY7" fmla="*/ 852853 h 3006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8370" h="3006969">
                <a:moveTo>
                  <a:pt x="0" y="852853"/>
                </a:moveTo>
                <a:lnTo>
                  <a:pt x="0" y="2321169"/>
                </a:lnTo>
                <a:lnTo>
                  <a:pt x="1055077" y="3006969"/>
                </a:lnTo>
                <a:lnTo>
                  <a:pt x="2514600" y="2901461"/>
                </a:lnTo>
                <a:lnTo>
                  <a:pt x="2778370" y="1846384"/>
                </a:lnTo>
                <a:lnTo>
                  <a:pt x="2356339" y="764930"/>
                </a:lnTo>
                <a:lnTo>
                  <a:pt x="1055077" y="0"/>
                </a:lnTo>
                <a:lnTo>
                  <a:pt x="0" y="85285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BD12F5B9-2DE0-42D0-BAA0-FF07CA0B5EC1}"/>
              </a:ext>
            </a:extLst>
          </p:cNvPr>
          <p:cNvSpPr/>
          <p:nvPr/>
        </p:nvSpPr>
        <p:spPr>
          <a:xfrm>
            <a:off x="744909" y="1133558"/>
            <a:ext cx="3255264" cy="3401568"/>
          </a:xfrm>
          <a:custGeom>
            <a:avLst/>
            <a:gdLst>
              <a:gd name="connsiteX0" fmla="*/ 0 w 3255264"/>
              <a:gd name="connsiteY0" fmla="*/ 621792 h 3401568"/>
              <a:gd name="connsiteX1" fmla="*/ 420624 w 3255264"/>
              <a:gd name="connsiteY1" fmla="*/ 1694688 h 3401568"/>
              <a:gd name="connsiteX2" fmla="*/ 158496 w 3255264"/>
              <a:gd name="connsiteY2" fmla="*/ 2755392 h 3401568"/>
              <a:gd name="connsiteX3" fmla="*/ 1444752 w 3255264"/>
              <a:gd name="connsiteY3" fmla="*/ 3401568 h 3401568"/>
              <a:gd name="connsiteX4" fmla="*/ 3255264 w 3255264"/>
              <a:gd name="connsiteY4" fmla="*/ 1463040 h 3401568"/>
              <a:gd name="connsiteX5" fmla="*/ 2340864 w 3255264"/>
              <a:gd name="connsiteY5" fmla="*/ 0 h 3401568"/>
              <a:gd name="connsiteX6" fmla="*/ 646176 w 3255264"/>
              <a:gd name="connsiteY6" fmla="*/ 12192 h 3401568"/>
              <a:gd name="connsiteX7" fmla="*/ 0 w 3255264"/>
              <a:gd name="connsiteY7" fmla="*/ 621792 h 340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5264" h="3401568">
                <a:moveTo>
                  <a:pt x="0" y="621792"/>
                </a:moveTo>
                <a:lnTo>
                  <a:pt x="420624" y="1694688"/>
                </a:lnTo>
                <a:lnTo>
                  <a:pt x="158496" y="2755392"/>
                </a:lnTo>
                <a:lnTo>
                  <a:pt x="1444752" y="3401568"/>
                </a:lnTo>
                <a:lnTo>
                  <a:pt x="3255264" y="1463040"/>
                </a:lnTo>
                <a:lnTo>
                  <a:pt x="2340864" y="0"/>
                </a:lnTo>
                <a:lnTo>
                  <a:pt x="646176" y="12192"/>
                </a:lnTo>
                <a:lnTo>
                  <a:pt x="0" y="6217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DFD1EC17-3B44-47DA-A4D7-87FF9C3A8BC6}"/>
              </a:ext>
            </a:extLst>
          </p:cNvPr>
          <p:cNvSpPr/>
          <p:nvPr/>
        </p:nvSpPr>
        <p:spPr>
          <a:xfrm>
            <a:off x="-736419" y="3882854"/>
            <a:ext cx="3183636" cy="1995424"/>
          </a:xfrm>
          <a:custGeom>
            <a:avLst/>
            <a:gdLst>
              <a:gd name="connsiteX0" fmla="*/ 175260 w 3192780"/>
              <a:gd name="connsiteY0" fmla="*/ 106680 h 1996440"/>
              <a:gd name="connsiteX1" fmla="*/ 1638300 w 3192780"/>
              <a:gd name="connsiteY1" fmla="*/ 0 h 1996440"/>
              <a:gd name="connsiteX2" fmla="*/ 2926080 w 3192780"/>
              <a:gd name="connsiteY2" fmla="*/ 647700 h 1996440"/>
              <a:gd name="connsiteX3" fmla="*/ 3192780 w 3192780"/>
              <a:gd name="connsiteY3" fmla="*/ 1638300 h 1996440"/>
              <a:gd name="connsiteX4" fmla="*/ 1531620 w 3192780"/>
              <a:gd name="connsiteY4" fmla="*/ 1996440 h 1996440"/>
              <a:gd name="connsiteX5" fmla="*/ 0 w 3192780"/>
              <a:gd name="connsiteY5" fmla="*/ 1470660 h 1996440"/>
              <a:gd name="connsiteX6" fmla="*/ 175260 w 3192780"/>
              <a:gd name="connsiteY6" fmla="*/ 10668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780" h="1996440">
                <a:moveTo>
                  <a:pt x="175260" y="106680"/>
                </a:moveTo>
                <a:lnTo>
                  <a:pt x="1638300" y="0"/>
                </a:lnTo>
                <a:lnTo>
                  <a:pt x="2926080" y="647700"/>
                </a:lnTo>
                <a:lnTo>
                  <a:pt x="3192780" y="1638300"/>
                </a:lnTo>
                <a:lnTo>
                  <a:pt x="1531620" y="1996440"/>
                </a:lnTo>
                <a:lnTo>
                  <a:pt x="0" y="1470660"/>
                </a:lnTo>
                <a:lnTo>
                  <a:pt x="175260" y="1066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BDF054C-8924-43B8-A0F8-79626C1B15A3}"/>
              </a:ext>
            </a:extLst>
          </p:cNvPr>
          <p:cNvSpPr/>
          <p:nvPr/>
        </p:nvSpPr>
        <p:spPr>
          <a:xfrm>
            <a:off x="-95289" y="2698148"/>
            <a:ext cx="1977103" cy="1995424"/>
          </a:xfrm>
          <a:prstGeom prst="ellipse">
            <a:avLst/>
          </a:prstGeom>
          <a:solidFill>
            <a:schemeClr val="accent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995D5C46-1DB3-4392-96F8-6317B8AAB85A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0800000" flipV="1">
            <a:off x="-1458021" y="3695860"/>
            <a:ext cx="1362733" cy="5529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0DB502-843E-45B3-9D26-5485235F7912}"/>
              </a:ext>
            </a:extLst>
          </p:cNvPr>
          <p:cNvSpPr txBox="1"/>
          <p:nvPr/>
        </p:nvSpPr>
        <p:spPr>
          <a:xfrm>
            <a:off x="-2288784" y="4248848"/>
            <a:ext cx="1661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Area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267C2F-D2BE-49F5-A466-ED8D334F9372}"/>
              </a:ext>
            </a:extLst>
          </p:cNvPr>
          <p:cNvSpPr txBox="1"/>
          <p:nvPr/>
        </p:nvSpPr>
        <p:spPr>
          <a:xfrm rot="19455457">
            <a:off x="-1596902" y="1450685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7B48D06-15D3-4237-BBCA-9A7A27B0B645}"/>
              </a:ext>
            </a:extLst>
          </p:cNvPr>
          <p:cNvSpPr txBox="1"/>
          <p:nvPr/>
        </p:nvSpPr>
        <p:spPr>
          <a:xfrm>
            <a:off x="1500220" y="1133750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C5AB58A-BACC-4E8D-92C6-2FBA4A3C630F}"/>
              </a:ext>
            </a:extLst>
          </p:cNvPr>
          <p:cNvSpPr txBox="1"/>
          <p:nvPr/>
        </p:nvSpPr>
        <p:spPr>
          <a:xfrm rot="1174331">
            <a:off x="-773895" y="5105032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D068C2-146E-42E4-993C-05A4B51A8A48}"/>
              </a:ext>
            </a:extLst>
          </p:cNvPr>
          <p:cNvSpPr txBox="1"/>
          <p:nvPr/>
        </p:nvSpPr>
        <p:spPr>
          <a:xfrm>
            <a:off x="-1368056" y="1911332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BF5C478-2155-4906-A21D-5FFFFBFC473C}"/>
              </a:ext>
            </a:extLst>
          </p:cNvPr>
          <p:cNvSpPr txBox="1"/>
          <p:nvPr/>
        </p:nvSpPr>
        <p:spPr>
          <a:xfrm>
            <a:off x="1623959" y="1844511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 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24D1B32-9EE4-4369-9407-6631FF94EF3D}"/>
              </a:ext>
            </a:extLst>
          </p:cNvPr>
          <p:cNvSpPr txBox="1"/>
          <p:nvPr/>
        </p:nvSpPr>
        <p:spPr>
          <a:xfrm>
            <a:off x="344964" y="4151153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D036DA-CD2F-4EDB-8715-747E21ACFCAD}"/>
              </a:ext>
            </a:extLst>
          </p:cNvPr>
          <p:cNvSpPr txBox="1"/>
          <p:nvPr/>
        </p:nvSpPr>
        <p:spPr>
          <a:xfrm>
            <a:off x="885041" y="3439807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7E7461-C568-4525-B66E-83A8E49BED33}"/>
              </a:ext>
            </a:extLst>
          </p:cNvPr>
          <p:cNvSpPr txBox="1"/>
          <p:nvPr/>
        </p:nvSpPr>
        <p:spPr>
          <a:xfrm>
            <a:off x="28730" y="3196815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48877D0-3000-414E-BCD9-CDACE57A50C2}"/>
              </a:ext>
            </a:extLst>
          </p:cNvPr>
          <p:cNvSpPr txBox="1"/>
          <p:nvPr/>
        </p:nvSpPr>
        <p:spPr>
          <a:xfrm>
            <a:off x="596981" y="4515629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34A08D35-B29A-4870-978F-ECA9C55CF61E}"/>
              </a:ext>
            </a:extLst>
          </p:cNvPr>
          <p:cNvSpPr/>
          <p:nvPr/>
        </p:nvSpPr>
        <p:spPr>
          <a:xfrm>
            <a:off x="7735029" y="-795745"/>
            <a:ext cx="1269732" cy="1273934"/>
          </a:xfrm>
          <a:custGeom>
            <a:avLst/>
            <a:gdLst>
              <a:gd name="connsiteX0" fmla="*/ 988552 w 1269732"/>
              <a:gd name="connsiteY0" fmla="*/ 0 h 1273934"/>
              <a:gd name="connsiteX1" fmla="*/ 1187780 w 1269732"/>
              <a:gd name="connsiteY1" fmla="*/ 20270 h 1273934"/>
              <a:gd name="connsiteX2" fmla="*/ 1223082 w 1269732"/>
              <a:gd name="connsiteY2" fmla="*/ 29431 h 1273934"/>
              <a:gd name="connsiteX3" fmla="*/ 1269732 w 1269732"/>
              <a:gd name="connsiteY3" fmla="*/ 148972 h 1273934"/>
              <a:gd name="connsiteX4" fmla="*/ 1005962 w 1269732"/>
              <a:gd name="connsiteY4" fmla="*/ 1204049 h 1273934"/>
              <a:gd name="connsiteX5" fmla="*/ 39229 w 1269732"/>
              <a:gd name="connsiteY5" fmla="*/ 1273934 h 1273934"/>
              <a:gd name="connsiteX6" fmla="*/ 20084 w 1269732"/>
              <a:gd name="connsiteY6" fmla="*/ 1198786 h 1273934"/>
              <a:gd name="connsiteX7" fmla="*/ 0 w 1269732"/>
              <a:gd name="connsiteY7" fmla="*/ 997712 h 1273934"/>
              <a:gd name="connsiteX8" fmla="*/ 988552 w 1269732"/>
              <a:gd name="connsiteY8" fmla="*/ 0 h 127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732" h="1273934">
                <a:moveTo>
                  <a:pt x="988552" y="0"/>
                </a:moveTo>
                <a:cubicBezTo>
                  <a:pt x="1056797" y="0"/>
                  <a:pt x="1123427" y="6980"/>
                  <a:pt x="1187780" y="20270"/>
                </a:cubicBezTo>
                <a:lnTo>
                  <a:pt x="1223082" y="29431"/>
                </a:lnTo>
                <a:lnTo>
                  <a:pt x="1269732" y="148972"/>
                </a:lnTo>
                <a:lnTo>
                  <a:pt x="1005962" y="1204049"/>
                </a:lnTo>
                <a:lnTo>
                  <a:pt x="39229" y="1273934"/>
                </a:lnTo>
                <a:lnTo>
                  <a:pt x="20084" y="1198786"/>
                </a:lnTo>
                <a:cubicBezTo>
                  <a:pt x="6916" y="1133837"/>
                  <a:pt x="0" y="1066590"/>
                  <a:pt x="0" y="997712"/>
                </a:cubicBezTo>
                <a:cubicBezTo>
                  <a:pt x="0" y="446691"/>
                  <a:pt x="442590" y="0"/>
                  <a:pt x="98855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17C25382-E7C9-4B00-890D-1C6702F24A67}"/>
              </a:ext>
            </a:extLst>
          </p:cNvPr>
          <p:cNvSpPr/>
          <p:nvPr/>
        </p:nvSpPr>
        <p:spPr>
          <a:xfrm>
            <a:off x="8737960" y="-766173"/>
            <a:ext cx="978410" cy="1556360"/>
          </a:xfrm>
          <a:custGeom>
            <a:avLst/>
            <a:gdLst>
              <a:gd name="connsiteX0" fmla="*/ 222467 w 978410"/>
              <a:gd name="connsiteY0" fmla="*/ 0 h 1556360"/>
              <a:gd name="connsiteX1" fmla="*/ 283823 w 978410"/>
              <a:gd name="connsiteY1" fmla="*/ 15922 h 1556360"/>
              <a:gd name="connsiteX2" fmla="*/ 978410 w 978410"/>
              <a:gd name="connsiteY2" fmla="*/ 968779 h 1556360"/>
              <a:gd name="connsiteX3" fmla="*/ 809581 w 978410"/>
              <a:gd name="connsiteY3" fmla="*/ 1526609 h 1556360"/>
              <a:gd name="connsiteX4" fmla="*/ 785260 w 978410"/>
              <a:gd name="connsiteY4" fmla="*/ 1556360 h 1556360"/>
              <a:gd name="connsiteX5" fmla="*/ 0 w 978410"/>
              <a:gd name="connsiteY5" fmla="*/ 1161869 h 1556360"/>
              <a:gd name="connsiteX6" fmla="*/ 262128 w 978410"/>
              <a:gd name="connsiteY6" fmla="*/ 101165 h 15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10" h="1556360">
                <a:moveTo>
                  <a:pt x="222467" y="0"/>
                </a:moveTo>
                <a:lnTo>
                  <a:pt x="283823" y="15922"/>
                </a:lnTo>
                <a:cubicBezTo>
                  <a:pt x="686232" y="142244"/>
                  <a:pt x="978410" y="521074"/>
                  <a:pt x="978410" y="968779"/>
                </a:cubicBezTo>
                <a:cubicBezTo>
                  <a:pt x="978410" y="1175412"/>
                  <a:pt x="916171" y="1367373"/>
                  <a:pt x="809581" y="1526609"/>
                </a:cubicBezTo>
                <a:lnTo>
                  <a:pt x="785260" y="1556360"/>
                </a:lnTo>
                <a:lnTo>
                  <a:pt x="0" y="1161869"/>
                </a:lnTo>
                <a:lnTo>
                  <a:pt x="262128" y="1011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67D524C5-04D8-4502-AC83-68E07965F443}"/>
              </a:ext>
            </a:extLst>
          </p:cNvPr>
          <p:cNvSpPr/>
          <p:nvPr/>
        </p:nvSpPr>
        <p:spPr>
          <a:xfrm>
            <a:off x="7769338" y="394994"/>
            <a:ext cx="1750523" cy="810718"/>
          </a:xfrm>
          <a:custGeom>
            <a:avLst/>
            <a:gdLst>
              <a:gd name="connsiteX0" fmla="*/ 958140 w 1750523"/>
              <a:gd name="connsiteY0" fmla="*/ 0 h 810718"/>
              <a:gd name="connsiteX1" fmla="*/ 1750523 w 1750523"/>
              <a:gd name="connsiteY1" fmla="*/ 399477 h 810718"/>
              <a:gd name="connsiteX2" fmla="*/ 1653226 w 1750523"/>
              <a:gd name="connsiteY2" fmla="*/ 518495 h 810718"/>
              <a:gd name="connsiteX3" fmla="*/ 954214 w 1750523"/>
              <a:gd name="connsiteY3" fmla="*/ 810718 h 810718"/>
              <a:gd name="connsiteX4" fmla="*/ 10105 w 1750523"/>
              <a:gd name="connsiteY4" fmla="*/ 109695 h 810718"/>
              <a:gd name="connsiteX5" fmla="*/ 0 w 1750523"/>
              <a:gd name="connsiteY5" fmla="*/ 70030 h 8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523" h="810718">
                <a:moveTo>
                  <a:pt x="958140" y="0"/>
                </a:moveTo>
                <a:lnTo>
                  <a:pt x="1750523" y="399477"/>
                </a:lnTo>
                <a:lnTo>
                  <a:pt x="1653226" y="518495"/>
                </a:lnTo>
                <a:cubicBezTo>
                  <a:pt x="1474333" y="699046"/>
                  <a:pt x="1227195" y="810718"/>
                  <a:pt x="954214" y="810718"/>
                </a:cubicBezTo>
                <a:cubicBezTo>
                  <a:pt x="510620" y="810718"/>
                  <a:pt x="135267" y="515832"/>
                  <a:pt x="10105" y="109695"/>
                </a:cubicBezTo>
                <a:lnTo>
                  <a:pt x="0" y="700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b="1" dirty="0"/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6EBD36AB-44BF-4778-A5CC-364063FFA69A}"/>
              </a:ext>
            </a:extLst>
          </p:cNvPr>
          <p:cNvSpPr/>
          <p:nvPr/>
        </p:nvSpPr>
        <p:spPr>
          <a:xfrm rot="19423480">
            <a:off x="4112615" y="2012615"/>
            <a:ext cx="2006182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Extensive=T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63E45D5-2675-4998-91CC-6AAE1C38E839}"/>
                  </a:ext>
                </a:extLst>
              </p:cNvPr>
              <p:cNvSpPr txBox="1"/>
              <p:nvPr/>
            </p:nvSpPr>
            <p:spPr>
              <a:xfrm>
                <a:off x="7876703" y="-322719"/>
                <a:ext cx="862416" cy="57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63E45D5-2675-4998-91CC-6AAE1C38E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03" y="-322719"/>
                <a:ext cx="862416" cy="578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8C562835-F826-4D88-8536-4D30F98DDB6D}"/>
              </a:ext>
            </a:extLst>
          </p:cNvPr>
          <p:cNvCxnSpPr>
            <a:cxnSpLocks/>
          </p:cNvCxnSpPr>
          <p:nvPr/>
        </p:nvCxnSpPr>
        <p:spPr>
          <a:xfrm flipH="1" flipV="1">
            <a:off x="7517534" y="-978702"/>
            <a:ext cx="467360" cy="5124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11FD23C-46F4-408E-85DD-63183101E5A7}"/>
              </a:ext>
            </a:extLst>
          </p:cNvPr>
          <p:cNvCxnSpPr>
            <a:cxnSpLocks/>
          </p:cNvCxnSpPr>
          <p:nvPr/>
        </p:nvCxnSpPr>
        <p:spPr>
          <a:xfrm flipV="1">
            <a:off x="9675801" y="-415502"/>
            <a:ext cx="595164" cy="281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1E8DEEF-C0D2-4FCE-8775-5CECA8A92950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8723552" y="1205712"/>
            <a:ext cx="0" cy="517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61E3588-E45B-4ED7-8C5F-A83891F9EC88}"/>
                  </a:ext>
                </a:extLst>
              </p:cNvPr>
              <p:cNvSpPr txBox="1"/>
              <p:nvPr/>
            </p:nvSpPr>
            <p:spPr>
              <a:xfrm>
                <a:off x="7800864" y="1719211"/>
                <a:ext cx="1915506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900∗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=360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61E3588-E45B-4ED7-8C5F-A83891F9E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64" y="1719211"/>
                <a:ext cx="1915506" cy="669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075281F-06F5-4CA6-B336-23E310E94A11}"/>
                  </a:ext>
                </a:extLst>
              </p:cNvPr>
              <p:cNvSpPr txBox="1"/>
              <p:nvPr/>
            </p:nvSpPr>
            <p:spPr>
              <a:xfrm>
                <a:off x="6343110" y="-1744060"/>
                <a:ext cx="2177237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1000∗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075281F-06F5-4CA6-B336-23E310E9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10" y="-1744060"/>
                <a:ext cx="2177237" cy="669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CC4BD42-D577-4C90-A302-742D466045A8}"/>
                  </a:ext>
                </a:extLst>
              </p:cNvPr>
              <p:cNvSpPr txBox="1"/>
              <p:nvPr/>
            </p:nvSpPr>
            <p:spPr>
              <a:xfrm>
                <a:off x="9707027" y="-1092354"/>
                <a:ext cx="2177237" cy="676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800∗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CC4BD42-D577-4C90-A302-742D4660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7" y="-1092354"/>
                <a:ext cx="2177237" cy="676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右大括弧 64">
            <a:extLst>
              <a:ext uri="{FF2B5EF4-FFF2-40B4-BE49-F238E27FC236}">
                <a16:creationId xmlns:a16="http://schemas.microsoft.com/office/drawing/2014/main" id="{C753AACF-C43F-41B3-AB3E-A36E9496DD9D}"/>
              </a:ext>
            </a:extLst>
          </p:cNvPr>
          <p:cNvSpPr/>
          <p:nvPr/>
        </p:nvSpPr>
        <p:spPr>
          <a:xfrm rot="5400000">
            <a:off x="8827128" y="243739"/>
            <a:ext cx="330014" cy="4487655"/>
          </a:xfrm>
          <a:prstGeom prst="rightBrace">
            <a:avLst>
              <a:gd name="adj1" fmla="val 0"/>
              <a:gd name="adj2" fmla="val 5206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8150AD0-738E-4BD2-B95C-9237B72DBD4E}"/>
                  </a:ext>
                </a:extLst>
              </p:cNvPr>
              <p:cNvSpPr txBox="1"/>
              <p:nvPr/>
            </p:nvSpPr>
            <p:spPr>
              <a:xfrm>
                <a:off x="7306815" y="2702134"/>
                <a:ext cx="31836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400+200+360=960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8150AD0-738E-4BD2-B95C-9237B72DB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5" y="2702134"/>
                <a:ext cx="318363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>
            <a:extLst>
              <a:ext uri="{FF2B5EF4-FFF2-40B4-BE49-F238E27FC236}">
                <a16:creationId xmlns:a16="http://schemas.microsoft.com/office/drawing/2014/main" id="{791D8F73-E835-4319-B967-7906F0D3984C}"/>
              </a:ext>
            </a:extLst>
          </p:cNvPr>
          <p:cNvSpPr txBox="1"/>
          <p:nvPr/>
        </p:nvSpPr>
        <p:spPr>
          <a:xfrm rot="19212975">
            <a:off x="3778054" y="1877273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4D1BBB44-6C5B-47BB-8CA9-E98014104DAD}"/>
              </a:ext>
            </a:extLst>
          </p:cNvPr>
          <p:cNvSpPr/>
          <p:nvPr/>
        </p:nvSpPr>
        <p:spPr>
          <a:xfrm rot="1922434">
            <a:off x="4112615" y="3942386"/>
            <a:ext cx="2006182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Extensive=F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8EC24F9-566F-40B2-9906-81C5EDDB7F8F}"/>
              </a:ext>
            </a:extLst>
          </p:cNvPr>
          <p:cNvSpPr txBox="1"/>
          <p:nvPr/>
        </p:nvSpPr>
        <p:spPr>
          <a:xfrm rot="1892860">
            <a:off x="3739005" y="4347517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719AB47-FD14-4E92-AD4F-CEE3D301829F}"/>
              </a:ext>
            </a:extLst>
          </p:cNvPr>
          <p:cNvSpPr txBox="1"/>
          <p:nvPr/>
        </p:nvSpPr>
        <p:spPr>
          <a:xfrm>
            <a:off x="7833328" y="9045674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D92E376-91A1-4163-8C3C-0B180F24D8C2}"/>
                  </a:ext>
                </a:extLst>
              </p:cNvPr>
              <p:cNvSpPr txBox="1"/>
              <p:nvPr/>
            </p:nvSpPr>
            <p:spPr>
              <a:xfrm>
                <a:off x="8850851" y="-191396"/>
                <a:ext cx="833562" cy="584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D92E376-91A1-4163-8C3C-0B180F24D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851" y="-191396"/>
                <a:ext cx="833562" cy="584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3F8D5AD4-207B-42F7-ABE4-D208FC02DF39}"/>
                  </a:ext>
                </a:extLst>
              </p:cNvPr>
              <p:cNvSpPr txBox="1"/>
              <p:nvPr/>
            </p:nvSpPr>
            <p:spPr>
              <a:xfrm>
                <a:off x="8227818" y="519558"/>
                <a:ext cx="833562" cy="584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3F8D5AD4-207B-42F7-ABE4-D208FC02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818" y="519558"/>
                <a:ext cx="833562" cy="584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74">
            <a:extLst>
              <a:ext uri="{FF2B5EF4-FFF2-40B4-BE49-F238E27FC236}">
                <a16:creationId xmlns:a16="http://schemas.microsoft.com/office/drawing/2014/main" id="{5B19C778-89AC-4BC9-8908-60DC0EB1D5A0}"/>
              </a:ext>
            </a:extLst>
          </p:cNvPr>
          <p:cNvSpPr txBox="1"/>
          <p:nvPr/>
        </p:nvSpPr>
        <p:spPr>
          <a:xfrm>
            <a:off x="-1497679" y="2723786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200/3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2CA90C7-B689-4DAC-8F68-16E2B4C904B6}"/>
              </a:ext>
            </a:extLst>
          </p:cNvPr>
          <p:cNvSpPr txBox="1"/>
          <p:nvPr/>
        </p:nvSpPr>
        <p:spPr>
          <a:xfrm>
            <a:off x="569162" y="5253607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90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72F564C-3D4A-40C2-B55A-839FC87550B8}"/>
              </a:ext>
            </a:extLst>
          </p:cNvPr>
          <p:cNvSpPr txBox="1"/>
          <p:nvPr/>
        </p:nvSpPr>
        <p:spPr>
          <a:xfrm>
            <a:off x="3977791" y="3116354"/>
            <a:ext cx="2498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22D45E3-41EB-4C01-B501-A8715BDD92D9}"/>
              </a:ext>
            </a:extLst>
          </p:cNvPr>
          <p:cNvSpPr txBox="1"/>
          <p:nvPr/>
        </p:nvSpPr>
        <p:spPr>
          <a:xfrm>
            <a:off x="7720087" y="-2489007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63F5F7FE-62C5-4164-8D6F-EC6C723ABBF3}"/>
              </a:ext>
            </a:extLst>
          </p:cNvPr>
          <p:cNvSpPr txBox="1"/>
          <p:nvPr/>
        </p:nvSpPr>
        <p:spPr>
          <a:xfrm>
            <a:off x="1610722" y="2685219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40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手繪多邊形: 圖案 93">
            <a:extLst>
              <a:ext uri="{FF2B5EF4-FFF2-40B4-BE49-F238E27FC236}">
                <a16:creationId xmlns:a16="http://schemas.microsoft.com/office/drawing/2014/main" id="{FFD01CCE-0CE3-4B59-80E8-7522333D992A}"/>
              </a:ext>
            </a:extLst>
          </p:cNvPr>
          <p:cNvSpPr/>
          <p:nvPr/>
        </p:nvSpPr>
        <p:spPr>
          <a:xfrm>
            <a:off x="7735029" y="4657829"/>
            <a:ext cx="1269732" cy="1273934"/>
          </a:xfrm>
          <a:custGeom>
            <a:avLst/>
            <a:gdLst>
              <a:gd name="connsiteX0" fmla="*/ 988552 w 1269732"/>
              <a:gd name="connsiteY0" fmla="*/ 0 h 1273934"/>
              <a:gd name="connsiteX1" fmla="*/ 1187780 w 1269732"/>
              <a:gd name="connsiteY1" fmla="*/ 20270 h 1273934"/>
              <a:gd name="connsiteX2" fmla="*/ 1223082 w 1269732"/>
              <a:gd name="connsiteY2" fmla="*/ 29431 h 1273934"/>
              <a:gd name="connsiteX3" fmla="*/ 1269732 w 1269732"/>
              <a:gd name="connsiteY3" fmla="*/ 148972 h 1273934"/>
              <a:gd name="connsiteX4" fmla="*/ 1005962 w 1269732"/>
              <a:gd name="connsiteY4" fmla="*/ 1204049 h 1273934"/>
              <a:gd name="connsiteX5" fmla="*/ 39229 w 1269732"/>
              <a:gd name="connsiteY5" fmla="*/ 1273934 h 1273934"/>
              <a:gd name="connsiteX6" fmla="*/ 20084 w 1269732"/>
              <a:gd name="connsiteY6" fmla="*/ 1198786 h 1273934"/>
              <a:gd name="connsiteX7" fmla="*/ 0 w 1269732"/>
              <a:gd name="connsiteY7" fmla="*/ 997712 h 1273934"/>
              <a:gd name="connsiteX8" fmla="*/ 988552 w 1269732"/>
              <a:gd name="connsiteY8" fmla="*/ 0 h 127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732" h="1273934">
                <a:moveTo>
                  <a:pt x="988552" y="0"/>
                </a:moveTo>
                <a:cubicBezTo>
                  <a:pt x="1056797" y="0"/>
                  <a:pt x="1123427" y="6980"/>
                  <a:pt x="1187780" y="20270"/>
                </a:cubicBezTo>
                <a:lnTo>
                  <a:pt x="1223082" y="29431"/>
                </a:lnTo>
                <a:lnTo>
                  <a:pt x="1269732" y="148972"/>
                </a:lnTo>
                <a:lnTo>
                  <a:pt x="1005962" y="1204049"/>
                </a:lnTo>
                <a:lnTo>
                  <a:pt x="39229" y="1273934"/>
                </a:lnTo>
                <a:lnTo>
                  <a:pt x="20084" y="1198786"/>
                </a:lnTo>
                <a:cubicBezTo>
                  <a:pt x="6916" y="1133837"/>
                  <a:pt x="0" y="1066590"/>
                  <a:pt x="0" y="997712"/>
                </a:cubicBezTo>
                <a:cubicBezTo>
                  <a:pt x="0" y="446691"/>
                  <a:pt x="442590" y="0"/>
                  <a:pt x="98855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95" name="手繪多邊形: 圖案 94">
            <a:extLst>
              <a:ext uri="{FF2B5EF4-FFF2-40B4-BE49-F238E27FC236}">
                <a16:creationId xmlns:a16="http://schemas.microsoft.com/office/drawing/2014/main" id="{32CBFEA7-C5EE-4D44-B1BE-B25DC8C836DB}"/>
              </a:ext>
            </a:extLst>
          </p:cNvPr>
          <p:cNvSpPr/>
          <p:nvPr/>
        </p:nvSpPr>
        <p:spPr>
          <a:xfrm>
            <a:off x="8737960" y="4687401"/>
            <a:ext cx="978410" cy="1556360"/>
          </a:xfrm>
          <a:custGeom>
            <a:avLst/>
            <a:gdLst>
              <a:gd name="connsiteX0" fmla="*/ 222467 w 978410"/>
              <a:gd name="connsiteY0" fmla="*/ 0 h 1556360"/>
              <a:gd name="connsiteX1" fmla="*/ 283823 w 978410"/>
              <a:gd name="connsiteY1" fmla="*/ 15922 h 1556360"/>
              <a:gd name="connsiteX2" fmla="*/ 978410 w 978410"/>
              <a:gd name="connsiteY2" fmla="*/ 968779 h 1556360"/>
              <a:gd name="connsiteX3" fmla="*/ 809581 w 978410"/>
              <a:gd name="connsiteY3" fmla="*/ 1526609 h 1556360"/>
              <a:gd name="connsiteX4" fmla="*/ 785260 w 978410"/>
              <a:gd name="connsiteY4" fmla="*/ 1556360 h 1556360"/>
              <a:gd name="connsiteX5" fmla="*/ 0 w 978410"/>
              <a:gd name="connsiteY5" fmla="*/ 1161869 h 1556360"/>
              <a:gd name="connsiteX6" fmla="*/ 262128 w 978410"/>
              <a:gd name="connsiteY6" fmla="*/ 101165 h 15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10" h="1556360">
                <a:moveTo>
                  <a:pt x="222467" y="0"/>
                </a:moveTo>
                <a:lnTo>
                  <a:pt x="283823" y="15922"/>
                </a:lnTo>
                <a:cubicBezTo>
                  <a:pt x="686232" y="142244"/>
                  <a:pt x="978410" y="521074"/>
                  <a:pt x="978410" y="968779"/>
                </a:cubicBezTo>
                <a:cubicBezTo>
                  <a:pt x="978410" y="1175412"/>
                  <a:pt x="916171" y="1367373"/>
                  <a:pt x="809581" y="1526609"/>
                </a:cubicBezTo>
                <a:lnTo>
                  <a:pt x="785260" y="1556360"/>
                </a:lnTo>
                <a:lnTo>
                  <a:pt x="0" y="1161869"/>
                </a:lnTo>
                <a:lnTo>
                  <a:pt x="262128" y="1011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6" name="手繪多邊形: 圖案 95">
            <a:extLst>
              <a:ext uri="{FF2B5EF4-FFF2-40B4-BE49-F238E27FC236}">
                <a16:creationId xmlns:a16="http://schemas.microsoft.com/office/drawing/2014/main" id="{3CBDCE5C-AEC4-49AB-8D35-5FA56F2CDF16}"/>
              </a:ext>
            </a:extLst>
          </p:cNvPr>
          <p:cNvSpPr/>
          <p:nvPr/>
        </p:nvSpPr>
        <p:spPr>
          <a:xfrm>
            <a:off x="7769338" y="5848568"/>
            <a:ext cx="1750523" cy="810718"/>
          </a:xfrm>
          <a:custGeom>
            <a:avLst/>
            <a:gdLst>
              <a:gd name="connsiteX0" fmla="*/ 958140 w 1750523"/>
              <a:gd name="connsiteY0" fmla="*/ 0 h 810718"/>
              <a:gd name="connsiteX1" fmla="*/ 1750523 w 1750523"/>
              <a:gd name="connsiteY1" fmla="*/ 399477 h 810718"/>
              <a:gd name="connsiteX2" fmla="*/ 1653226 w 1750523"/>
              <a:gd name="connsiteY2" fmla="*/ 518495 h 810718"/>
              <a:gd name="connsiteX3" fmla="*/ 954214 w 1750523"/>
              <a:gd name="connsiteY3" fmla="*/ 810718 h 810718"/>
              <a:gd name="connsiteX4" fmla="*/ 10105 w 1750523"/>
              <a:gd name="connsiteY4" fmla="*/ 109695 h 810718"/>
              <a:gd name="connsiteX5" fmla="*/ 0 w 1750523"/>
              <a:gd name="connsiteY5" fmla="*/ 70030 h 8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523" h="810718">
                <a:moveTo>
                  <a:pt x="958140" y="0"/>
                </a:moveTo>
                <a:lnTo>
                  <a:pt x="1750523" y="399477"/>
                </a:lnTo>
                <a:lnTo>
                  <a:pt x="1653226" y="518495"/>
                </a:lnTo>
                <a:cubicBezTo>
                  <a:pt x="1474333" y="699046"/>
                  <a:pt x="1227195" y="810718"/>
                  <a:pt x="954214" y="810718"/>
                </a:cubicBezTo>
                <a:cubicBezTo>
                  <a:pt x="510620" y="810718"/>
                  <a:pt x="135267" y="515832"/>
                  <a:pt x="10105" y="109695"/>
                </a:cubicBezTo>
                <a:lnTo>
                  <a:pt x="0" y="700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9116A4E-AE49-4DF2-9C72-023485BEE141}"/>
              </a:ext>
            </a:extLst>
          </p:cNvPr>
          <p:cNvCxnSpPr>
            <a:cxnSpLocks/>
          </p:cNvCxnSpPr>
          <p:nvPr/>
        </p:nvCxnSpPr>
        <p:spPr>
          <a:xfrm flipH="1" flipV="1">
            <a:off x="7517534" y="4474872"/>
            <a:ext cx="467360" cy="5124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4055693E-FA5C-4F5D-B725-64BA4E5F626F}"/>
              </a:ext>
            </a:extLst>
          </p:cNvPr>
          <p:cNvCxnSpPr>
            <a:cxnSpLocks/>
          </p:cNvCxnSpPr>
          <p:nvPr/>
        </p:nvCxnSpPr>
        <p:spPr>
          <a:xfrm flipV="1">
            <a:off x="9675801" y="5038072"/>
            <a:ext cx="595164" cy="281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30F5BAE8-A2D4-44FB-8475-B263AE1F7206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8723552" y="6659286"/>
            <a:ext cx="0" cy="517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347768-FE37-43D5-A4A9-F91FB74F09BF}"/>
                  </a:ext>
                </a:extLst>
              </p:cNvPr>
              <p:cNvSpPr txBox="1"/>
              <p:nvPr/>
            </p:nvSpPr>
            <p:spPr>
              <a:xfrm>
                <a:off x="6343110" y="3709514"/>
                <a:ext cx="2177237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347768-FE37-43D5-A4A9-F91FB74F0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10" y="3709514"/>
                <a:ext cx="2177237" cy="670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FCD8C45-A848-4D30-A82A-66F22669D252}"/>
                  </a:ext>
                </a:extLst>
              </p:cNvPr>
              <p:cNvSpPr txBox="1"/>
              <p:nvPr/>
            </p:nvSpPr>
            <p:spPr>
              <a:xfrm>
                <a:off x="9707027" y="4361220"/>
                <a:ext cx="2324953" cy="676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FCD8C45-A848-4D30-A82A-66F22669D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7" y="4361220"/>
                <a:ext cx="2324953" cy="6767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54EBAACD-D2FE-4329-A9B1-6A6FAE160453}"/>
                  </a:ext>
                </a:extLst>
              </p:cNvPr>
              <p:cNvSpPr txBox="1"/>
              <p:nvPr/>
            </p:nvSpPr>
            <p:spPr>
              <a:xfrm>
                <a:off x="7800864" y="7233334"/>
                <a:ext cx="1915506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90∗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54EBAACD-D2FE-4329-A9B1-6A6FAE160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64" y="7233334"/>
                <a:ext cx="1915506" cy="6694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右大括弧 105">
            <a:extLst>
              <a:ext uri="{FF2B5EF4-FFF2-40B4-BE49-F238E27FC236}">
                <a16:creationId xmlns:a16="http://schemas.microsoft.com/office/drawing/2014/main" id="{ACD59973-DA13-44D5-83EF-778C07ABBBDB}"/>
              </a:ext>
            </a:extLst>
          </p:cNvPr>
          <p:cNvSpPr/>
          <p:nvPr/>
        </p:nvSpPr>
        <p:spPr>
          <a:xfrm rot="5400000">
            <a:off x="8827128" y="5757862"/>
            <a:ext cx="330014" cy="4487655"/>
          </a:xfrm>
          <a:prstGeom prst="rightBrace">
            <a:avLst>
              <a:gd name="adj1" fmla="val 0"/>
              <a:gd name="adj2" fmla="val 5206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A57FE9E3-8007-4CA9-BC6C-6F7EE075960B}"/>
                  </a:ext>
                </a:extLst>
              </p:cNvPr>
              <p:cNvSpPr txBox="1"/>
              <p:nvPr/>
            </p:nvSpPr>
            <p:spPr>
              <a:xfrm>
                <a:off x="7306815" y="8216257"/>
                <a:ext cx="3183635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A57FE9E3-8007-4CA9-BC6C-6F7EE0759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5" y="8216257"/>
                <a:ext cx="3183635" cy="6705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016E003-1BDD-435C-8100-CED5359A889D}"/>
                  </a:ext>
                </a:extLst>
              </p:cNvPr>
              <p:cNvSpPr txBox="1"/>
              <p:nvPr/>
            </p:nvSpPr>
            <p:spPr>
              <a:xfrm>
                <a:off x="7860396" y="5115688"/>
                <a:ext cx="862416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016E003-1BDD-435C-8100-CED5359A8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96" y="5115688"/>
                <a:ext cx="862416" cy="578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1A49F97-F235-4CF0-8357-57F1CA6E85BC}"/>
                  </a:ext>
                </a:extLst>
              </p:cNvPr>
              <p:cNvSpPr txBox="1"/>
              <p:nvPr/>
            </p:nvSpPr>
            <p:spPr>
              <a:xfrm>
                <a:off x="8834544" y="5247011"/>
                <a:ext cx="833562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1A49F97-F235-4CF0-8357-57F1CA6E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544" y="5247011"/>
                <a:ext cx="833562" cy="5845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0CD97FF6-9B2C-4024-86D6-C34E8BC7620A}"/>
                  </a:ext>
                </a:extLst>
              </p:cNvPr>
              <p:cNvSpPr txBox="1"/>
              <p:nvPr/>
            </p:nvSpPr>
            <p:spPr>
              <a:xfrm>
                <a:off x="8211511" y="5957965"/>
                <a:ext cx="833562" cy="57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0CD97FF6-9B2C-4024-86D6-C34E8BC76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511" y="5957965"/>
                <a:ext cx="833562" cy="577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C0980A4B-AA91-41FD-83C5-6D3FDEDD7057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0490450" y="2884937"/>
            <a:ext cx="2077470" cy="172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23331C03-6A2B-4729-89C0-391B3EAB6D03}"/>
              </a:ext>
            </a:extLst>
          </p:cNvPr>
          <p:cNvCxnSpPr>
            <a:cxnSpLocks/>
          </p:cNvCxnSpPr>
          <p:nvPr/>
        </p:nvCxnSpPr>
        <p:spPr>
          <a:xfrm flipV="1">
            <a:off x="12571378" y="2884938"/>
            <a:ext cx="0" cy="56666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734A71D7-ACD9-45F8-9F74-710A9FE4D113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10490450" y="8541420"/>
            <a:ext cx="2084387" cy="10121"/>
          </a:xfrm>
          <a:prstGeom prst="line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446C52BE-D8B7-4F0E-BCCD-9FDE74A931E7}"/>
                  </a:ext>
                </a:extLst>
              </p:cNvPr>
              <p:cNvSpPr txBox="1"/>
              <p:nvPr/>
            </p:nvSpPr>
            <p:spPr>
              <a:xfrm>
                <a:off x="12567920" y="5518626"/>
                <a:ext cx="1479808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446C52BE-D8B7-4F0E-BCCD-9FDE74A9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7920" y="5518626"/>
                <a:ext cx="1479808" cy="7251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1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872422-0EBF-4015-896E-0641B9B0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826222"/>
            <a:ext cx="5036396" cy="32055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8B3ABE-CDDE-4BE8-A976-2D812673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76" y="1826222"/>
            <a:ext cx="5117676" cy="324441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926E86F-2FB7-4F92-800A-645D1A48DF8B}"/>
              </a:ext>
            </a:extLst>
          </p:cNvPr>
          <p:cNvSpPr txBox="1"/>
          <p:nvPr/>
        </p:nvSpPr>
        <p:spPr>
          <a:xfrm>
            <a:off x="1315870" y="1145314"/>
            <a:ext cx="3103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aggregating_zones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93801B-2CE3-4568-A0C6-603B8ADF21A7}"/>
              </a:ext>
            </a:extLst>
          </p:cNvPr>
          <p:cNvSpPr txBox="1"/>
          <p:nvPr/>
        </p:nvSpPr>
        <p:spPr>
          <a:xfrm>
            <a:off x="6619390" y="1145314"/>
            <a:ext cx="3103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incongruent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4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2B8F38-3AD1-42BD-BFD0-9BA74169B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08557"/>
              </p:ext>
            </p:extLst>
          </p:nvPr>
        </p:nvGraphicFramePr>
        <p:xfrm>
          <a:off x="312454" y="1231675"/>
          <a:ext cx="2300284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589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786053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5764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67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809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C50202-8AB8-449A-ABF3-7B9AC5AA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30486"/>
              </p:ext>
            </p:extLst>
          </p:nvPr>
        </p:nvGraphicFramePr>
        <p:xfrm>
          <a:off x="76890" y="4443654"/>
          <a:ext cx="2821354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9588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75286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86616"/>
                  </a:ext>
                </a:extLst>
              </a:tr>
            </a:tbl>
          </a:graphicData>
        </a:graphic>
      </p:graphicFrame>
      <p:sp>
        <p:nvSpPr>
          <p:cNvPr id="6" name="橢圓 5">
            <a:extLst>
              <a:ext uri="{FF2B5EF4-FFF2-40B4-BE49-F238E27FC236}">
                <a16:creationId xmlns:a16="http://schemas.microsoft.com/office/drawing/2014/main" id="{6C308B12-A655-4FA1-B995-1AC5CEA65D05}"/>
              </a:ext>
            </a:extLst>
          </p:cNvPr>
          <p:cNvSpPr/>
          <p:nvPr/>
        </p:nvSpPr>
        <p:spPr>
          <a:xfrm>
            <a:off x="3041650" y="2301968"/>
            <a:ext cx="1856023" cy="18560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0CA42B3-158C-4970-8178-44D9E6D0F1C9}"/>
              </a:ext>
            </a:extLst>
          </p:cNvPr>
          <p:cNvSpPr/>
          <p:nvPr/>
        </p:nvSpPr>
        <p:spPr>
          <a:xfrm>
            <a:off x="3734353" y="2888252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B8F066C-3881-45EC-9FCD-300A29710A52}"/>
              </a:ext>
            </a:extLst>
          </p:cNvPr>
          <p:cNvSpPr/>
          <p:nvPr/>
        </p:nvSpPr>
        <p:spPr>
          <a:xfrm>
            <a:off x="4142785" y="3686828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EE0D4A2-8D11-4FF8-B79C-70084A7F89F6}"/>
              </a:ext>
            </a:extLst>
          </p:cNvPr>
          <p:cNvSpPr/>
          <p:nvPr/>
        </p:nvSpPr>
        <p:spPr>
          <a:xfrm>
            <a:off x="4762095" y="2143486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B28F9C5-8719-40B6-B0B0-290AE3AAADB1}"/>
              </a:ext>
            </a:extLst>
          </p:cNvPr>
          <p:cNvSpPr/>
          <p:nvPr/>
        </p:nvSpPr>
        <p:spPr>
          <a:xfrm>
            <a:off x="4448755" y="3023850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0F58707-8305-48DA-9D7F-D915C6AC2BE4}"/>
              </a:ext>
            </a:extLst>
          </p:cNvPr>
          <p:cNvSpPr/>
          <p:nvPr/>
        </p:nvSpPr>
        <p:spPr>
          <a:xfrm>
            <a:off x="3278323" y="2222727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3D39B66-4FBF-442E-B5C9-AC8C8744EFE6}"/>
              </a:ext>
            </a:extLst>
          </p:cNvPr>
          <p:cNvSpPr/>
          <p:nvPr/>
        </p:nvSpPr>
        <p:spPr>
          <a:xfrm>
            <a:off x="3604818" y="4244069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9863E5-3FFA-42C4-8032-6BABFE7120DA}"/>
              </a:ext>
            </a:extLst>
          </p:cNvPr>
          <p:cNvSpPr txBox="1"/>
          <p:nvPr/>
        </p:nvSpPr>
        <p:spPr>
          <a:xfrm>
            <a:off x="3198182" y="1858930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8139DD-48D7-460B-A08E-C9411F52436E}"/>
              </a:ext>
            </a:extLst>
          </p:cNvPr>
          <p:cNvSpPr txBox="1"/>
          <p:nvPr/>
        </p:nvSpPr>
        <p:spPr>
          <a:xfrm>
            <a:off x="3654212" y="2583559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CE2381-36B4-44A7-8F85-3EFD5F85AC8D}"/>
              </a:ext>
            </a:extLst>
          </p:cNvPr>
          <p:cNvSpPr txBox="1"/>
          <p:nvPr/>
        </p:nvSpPr>
        <p:spPr>
          <a:xfrm>
            <a:off x="3587509" y="4308708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57C7304-291F-47D2-B711-95C94759D5CC}"/>
              </a:ext>
            </a:extLst>
          </p:cNvPr>
          <p:cNvSpPr txBox="1"/>
          <p:nvPr/>
        </p:nvSpPr>
        <p:spPr>
          <a:xfrm>
            <a:off x="3904806" y="3446774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07215E9-AC80-44AE-8C3E-1B65D20F01AA}"/>
              </a:ext>
            </a:extLst>
          </p:cNvPr>
          <p:cNvSpPr txBox="1"/>
          <p:nvPr/>
        </p:nvSpPr>
        <p:spPr>
          <a:xfrm>
            <a:off x="4389188" y="2688607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DEF4B78-6E13-4CF9-AD11-06781401B001}"/>
              </a:ext>
            </a:extLst>
          </p:cNvPr>
          <p:cNvSpPr txBox="1"/>
          <p:nvPr/>
        </p:nvSpPr>
        <p:spPr>
          <a:xfrm>
            <a:off x="4513394" y="1932636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5AC8DD7-253D-4C94-A8D1-E417931E740C}"/>
              </a:ext>
            </a:extLst>
          </p:cNvPr>
          <p:cNvSpPr txBox="1"/>
          <p:nvPr/>
        </p:nvSpPr>
        <p:spPr>
          <a:xfrm>
            <a:off x="3262822" y="3305032"/>
            <a:ext cx="289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TW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7FCE2671-EAA0-4735-8372-AC108DB994C3}"/>
              </a:ext>
            </a:extLst>
          </p:cNvPr>
          <p:cNvSpPr/>
          <p:nvPr/>
        </p:nvSpPr>
        <p:spPr>
          <a:xfrm rot="19423480">
            <a:off x="5099925" y="2093691"/>
            <a:ext cx="1730359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5B2390B5-3682-434F-AEB5-7B7982779A59}"/>
              </a:ext>
            </a:extLst>
          </p:cNvPr>
          <p:cNvSpPr/>
          <p:nvPr/>
        </p:nvSpPr>
        <p:spPr>
          <a:xfrm rot="1922434">
            <a:off x="5119630" y="3694286"/>
            <a:ext cx="1700224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A0F4BC-8359-48FE-992A-A81FFE3B2769}"/>
              </a:ext>
            </a:extLst>
          </p:cNvPr>
          <p:cNvSpPr txBox="1"/>
          <p:nvPr/>
        </p:nvSpPr>
        <p:spPr>
          <a:xfrm>
            <a:off x="926947" y="770752"/>
            <a:ext cx="1071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endParaRPr lang="zh-TW" altLang="en-US" sz="16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6E2B468-A379-4B55-A1EF-DB118D3C9919}"/>
              </a:ext>
            </a:extLst>
          </p:cNvPr>
          <p:cNvSpPr txBox="1"/>
          <p:nvPr/>
        </p:nvSpPr>
        <p:spPr>
          <a:xfrm>
            <a:off x="337425" y="3921029"/>
            <a:ext cx="2300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Polygon</a:t>
            </a:r>
            <a:endParaRPr lang="zh-TW" altLang="en-US" sz="1600" b="1" dirty="0"/>
          </a:p>
        </p:txBody>
      </p:sp>
      <p:graphicFrame>
        <p:nvGraphicFramePr>
          <p:cNvPr id="27" name="表格 4">
            <a:extLst>
              <a:ext uri="{FF2B5EF4-FFF2-40B4-BE49-F238E27FC236}">
                <a16:creationId xmlns:a16="http://schemas.microsoft.com/office/drawing/2014/main" id="{8CD769B7-76AE-4BAB-B621-BCF9F583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74177"/>
              </p:ext>
            </p:extLst>
          </p:nvPr>
        </p:nvGraphicFramePr>
        <p:xfrm>
          <a:off x="6911710" y="1231675"/>
          <a:ext cx="230028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589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786053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5764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</a:tbl>
          </a:graphicData>
        </a:graphic>
      </p:graphicFrame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AEF2678A-B670-4908-8CC2-1A24B8A9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18609"/>
              </p:ext>
            </p:extLst>
          </p:nvPr>
        </p:nvGraphicFramePr>
        <p:xfrm>
          <a:off x="6918697" y="3930447"/>
          <a:ext cx="527330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4097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932394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7198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  <a:gridCol w="1021385">
                  <a:extLst>
                    <a:ext uri="{9D8B030D-6E8A-4147-A177-3AD203B41FA5}">
                      <a16:colId xmlns:a16="http://schemas.microsoft.com/office/drawing/2014/main" val="4173889824"/>
                    </a:ext>
                  </a:extLst>
                </a:gridCol>
                <a:gridCol w="1021385">
                  <a:extLst>
                    <a:ext uri="{9D8B030D-6E8A-4147-A177-3AD203B41FA5}">
                      <a16:colId xmlns:a16="http://schemas.microsoft.com/office/drawing/2014/main" val="2223395408"/>
                    </a:ext>
                  </a:extLst>
                </a:gridCol>
                <a:gridCol w="802059">
                  <a:extLst>
                    <a:ext uri="{9D8B030D-6E8A-4147-A177-3AD203B41FA5}">
                      <a16:colId xmlns:a16="http://schemas.microsoft.com/office/drawing/2014/main" val="3384268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</a:tbl>
          </a:graphicData>
        </a:graphic>
      </p:graphicFrame>
      <p:sp>
        <p:nvSpPr>
          <p:cNvPr id="29" name="右大括弧 28">
            <a:extLst>
              <a:ext uri="{FF2B5EF4-FFF2-40B4-BE49-F238E27FC236}">
                <a16:creationId xmlns:a16="http://schemas.microsoft.com/office/drawing/2014/main" id="{903D3236-D68C-48C3-BF3C-DA86646D1967}"/>
              </a:ext>
            </a:extLst>
          </p:cNvPr>
          <p:cNvSpPr/>
          <p:nvPr/>
        </p:nvSpPr>
        <p:spPr>
          <a:xfrm rot="16200000">
            <a:off x="8083026" y="2644156"/>
            <a:ext cx="104923" cy="2448822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大括弧 29">
            <a:extLst>
              <a:ext uri="{FF2B5EF4-FFF2-40B4-BE49-F238E27FC236}">
                <a16:creationId xmlns:a16="http://schemas.microsoft.com/office/drawing/2014/main" id="{BF2411CF-8375-479E-8BCC-7FF4ACD63A03}"/>
              </a:ext>
            </a:extLst>
          </p:cNvPr>
          <p:cNvSpPr/>
          <p:nvPr/>
        </p:nvSpPr>
        <p:spPr>
          <a:xfrm rot="16200000">
            <a:off x="10737751" y="2456731"/>
            <a:ext cx="104924" cy="2803574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CE042F5-C168-453D-A299-DF43270CBCE1}"/>
              </a:ext>
            </a:extLst>
          </p:cNvPr>
          <p:cNvSpPr txBox="1"/>
          <p:nvPr/>
        </p:nvSpPr>
        <p:spPr>
          <a:xfrm>
            <a:off x="7202110" y="3379822"/>
            <a:ext cx="183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A3CB46C-BE08-4FDA-9AD5-17F49E28BE63}"/>
              </a:ext>
            </a:extLst>
          </p:cNvPr>
          <p:cNvSpPr txBox="1"/>
          <p:nvPr/>
        </p:nvSpPr>
        <p:spPr>
          <a:xfrm>
            <a:off x="9842380" y="3379822"/>
            <a:ext cx="2085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33" name="右大括弧 32">
            <a:extLst>
              <a:ext uri="{FF2B5EF4-FFF2-40B4-BE49-F238E27FC236}">
                <a16:creationId xmlns:a16="http://schemas.microsoft.com/office/drawing/2014/main" id="{ABA1C717-07A7-4D01-BF41-2FAE346D8B1D}"/>
              </a:ext>
            </a:extLst>
          </p:cNvPr>
          <p:cNvSpPr/>
          <p:nvPr/>
        </p:nvSpPr>
        <p:spPr>
          <a:xfrm rot="16200000">
            <a:off x="8008758" y="-7477"/>
            <a:ext cx="104922" cy="2300286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9B8CB43-F545-4AFC-841D-F76836C2F3BE}"/>
              </a:ext>
            </a:extLst>
          </p:cNvPr>
          <p:cNvSpPr txBox="1"/>
          <p:nvPr/>
        </p:nvSpPr>
        <p:spPr>
          <a:xfrm>
            <a:off x="6819162" y="630736"/>
            <a:ext cx="263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9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4624</TotalTime>
  <Words>577</Words>
  <Application>Microsoft Office PowerPoint</Application>
  <PresentationFormat>寬螢幕</PresentationFormat>
  <Paragraphs>395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 葉</cp:lastModifiedBy>
  <cp:revision>74</cp:revision>
  <dcterms:created xsi:type="dcterms:W3CDTF">2020-11-28T07:53:52Z</dcterms:created>
  <dcterms:modified xsi:type="dcterms:W3CDTF">2021-08-24T17:20:26Z</dcterms:modified>
</cp:coreProperties>
</file>