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4AADB"/>
    <a:srgbClr val="75AAD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91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789A129-D2FD-4CB6-98B2-47BF9CD5E0A6}"/>
              </a:ext>
            </a:extLst>
          </p:cNvPr>
          <p:cNvSpPr/>
          <p:nvPr/>
        </p:nvSpPr>
        <p:spPr>
          <a:xfrm>
            <a:off x="8969326" y="914401"/>
            <a:ext cx="1573823" cy="1389184"/>
          </a:xfrm>
          <a:custGeom>
            <a:avLst/>
            <a:gdLst>
              <a:gd name="connsiteX0" fmla="*/ 0 w 1573823"/>
              <a:gd name="connsiteY0" fmla="*/ 360484 h 1389184"/>
              <a:gd name="connsiteX1" fmla="*/ 1573823 w 1573823"/>
              <a:gd name="connsiteY1" fmla="*/ 0 h 1389184"/>
              <a:gd name="connsiteX2" fmla="*/ 1160585 w 1573823"/>
              <a:gd name="connsiteY2" fmla="*/ 1389184 h 1389184"/>
              <a:gd name="connsiteX3" fmla="*/ 413239 w 1573823"/>
              <a:gd name="connsiteY3" fmla="*/ 1046284 h 1389184"/>
              <a:gd name="connsiteX4" fmla="*/ 0 w 1573823"/>
              <a:gd name="connsiteY4" fmla="*/ 360484 h 138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823" h="1389184">
                <a:moveTo>
                  <a:pt x="0" y="360484"/>
                </a:moveTo>
                <a:lnTo>
                  <a:pt x="1573823" y="0"/>
                </a:lnTo>
                <a:lnTo>
                  <a:pt x="1160585" y="1389184"/>
                </a:lnTo>
                <a:lnTo>
                  <a:pt x="413239" y="1046284"/>
                </a:lnTo>
                <a:lnTo>
                  <a:pt x="0" y="3604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41329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E0090-8032-4EA6-B41E-18D2627705BC}"/>
              </a:ext>
            </a:extLst>
          </p:cNvPr>
          <p:cNvSpPr/>
          <p:nvPr/>
        </p:nvSpPr>
        <p:spPr>
          <a:xfrm>
            <a:off x="111760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4F945-519E-4D7D-ACFD-0D8E5CBB47FF}"/>
              </a:ext>
            </a:extLst>
          </p:cNvPr>
          <p:cNvSpPr/>
          <p:nvPr/>
        </p:nvSpPr>
        <p:spPr>
          <a:xfrm>
            <a:off x="326922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AF1BA8-6EB3-4371-BD20-D1BF5A454477}"/>
              </a:ext>
            </a:extLst>
          </p:cNvPr>
          <p:cNvSpPr/>
          <p:nvPr/>
        </p:nvSpPr>
        <p:spPr>
          <a:xfrm>
            <a:off x="1936228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3E1929-BC36-4586-A51E-39A68DBC59D4}"/>
              </a:ext>
            </a:extLst>
          </p:cNvPr>
          <p:cNvSpPr/>
          <p:nvPr/>
        </p:nvSpPr>
        <p:spPr>
          <a:xfrm>
            <a:off x="1036977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415518-2BF9-4FB2-B34D-C21C2B769AFB}"/>
              </a:ext>
            </a:extLst>
          </p:cNvPr>
          <p:cNvSpPr/>
          <p:nvPr/>
        </p:nvSpPr>
        <p:spPr>
          <a:xfrm>
            <a:off x="489143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7419B-F9B9-4F62-9C03-9A9F67F80006}"/>
              </a:ext>
            </a:extLst>
          </p:cNvPr>
          <p:cNvSpPr/>
          <p:nvPr/>
        </p:nvSpPr>
        <p:spPr>
          <a:xfrm>
            <a:off x="2307826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E1DFCF-46CC-4B2E-B96A-E65A9B1E7B38}"/>
              </a:ext>
            </a:extLst>
          </p:cNvPr>
          <p:cNvSpPr/>
          <p:nvPr/>
        </p:nvSpPr>
        <p:spPr>
          <a:xfrm>
            <a:off x="318940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E691304F-1ED7-4A86-973C-244A4A44EF2E}"/>
              </a:ext>
            </a:extLst>
          </p:cNvPr>
          <p:cNvSpPr/>
          <p:nvPr/>
        </p:nvSpPr>
        <p:spPr>
          <a:xfrm>
            <a:off x="340456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FC5B0C09-9364-4911-BEB6-2C915FE72250}"/>
              </a:ext>
            </a:extLst>
          </p:cNvPr>
          <p:cNvSpPr/>
          <p:nvPr/>
        </p:nvSpPr>
        <p:spPr>
          <a:xfrm>
            <a:off x="501387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BD5A15F4-9062-4596-A635-5ACA097273E5}"/>
              </a:ext>
            </a:extLst>
          </p:cNvPr>
          <p:cNvSpPr/>
          <p:nvPr/>
        </p:nvSpPr>
        <p:spPr>
          <a:xfrm>
            <a:off x="411462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40DB7C1-8115-44F3-A83B-CAD06A733B33}"/>
              </a:ext>
            </a:extLst>
          </p:cNvPr>
          <p:cNvSpPr/>
          <p:nvPr/>
        </p:nvSpPr>
        <p:spPr>
          <a:xfrm>
            <a:off x="356678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FA866874-1348-4CB7-A21A-C539D158E353}"/>
              </a:ext>
            </a:extLst>
          </p:cNvPr>
          <p:cNvSpPr/>
          <p:nvPr/>
        </p:nvSpPr>
        <p:spPr>
          <a:xfrm>
            <a:off x="538547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AE2ECFC1-8B35-48A9-9CEE-DD5AFB617D2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354995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15B9E691-CF4E-42F0-B655-9DF81DF53396}"/>
              </a:ext>
            </a:extLst>
          </p:cNvPr>
          <p:cNvCxnSpPr>
            <a:cxnSpLocks/>
            <a:stCxn id="146" idx="4"/>
            <a:endCxn id="149" idx="1"/>
          </p:cNvCxnSpPr>
          <p:nvPr/>
        </p:nvCxnSpPr>
        <p:spPr>
          <a:xfrm>
            <a:off x="509903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6A48441-8D1C-4587-AC5F-8A036E6DB302}"/>
              </a:ext>
            </a:extLst>
          </p:cNvPr>
          <p:cNvCxnSpPr>
            <a:cxnSpLocks/>
            <a:stCxn id="147" idx="5"/>
            <a:endCxn id="149" idx="2"/>
          </p:cNvCxnSpPr>
          <p:nvPr/>
        </p:nvCxnSpPr>
        <p:spPr>
          <a:xfrm>
            <a:off x="426000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5124B89D-166A-45E5-BC74-0C9E7A135A7C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373711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5CD5426-0A4D-4452-AC68-5B8E2BB24CC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>
          <a:xfrm flipV="1">
            <a:off x="365195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7BFA86C4-CA27-4087-B28D-5A596C70FE22}"/>
              </a:ext>
            </a:extLst>
          </p:cNvPr>
          <p:cNvCxnSpPr>
            <a:cxnSpLocks/>
            <a:stCxn id="148" idx="0"/>
            <a:endCxn id="145" idx="4"/>
          </p:cNvCxnSpPr>
          <p:nvPr/>
        </p:nvCxnSpPr>
        <p:spPr>
          <a:xfrm flipH="1" flipV="1">
            <a:off x="348973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38A3F0-F804-48D8-929A-DA40C55B4646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>
          <a:xfrm flipH="1">
            <a:off x="357489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A0A94CE-6E22-4E9E-BDED-4200BC230F8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426000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C60FD0B4-FDCC-43FA-8B0C-4774687393F2}"/>
              </a:ext>
            </a:extLst>
          </p:cNvPr>
          <p:cNvSpPr/>
          <p:nvPr/>
        </p:nvSpPr>
        <p:spPr>
          <a:xfrm>
            <a:off x="6264537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F63221FD-457D-4D16-8FF1-D38D171CE663}"/>
              </a:ext>
            </a:extLst>
          </p:cNvPr>
          <p:cNvSpPr/>
          <p:nvPr/>
        </p:nvSpPr>
        <p:spPr>
          <a:xfrm>
            <a:off x="6479699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6C065F42-5AA0-409B-9E23-EE22FEFF131D}"/>
              </a:ext>
            </a:extLst>
          </p:cNvPr>
          <p:cNvSpPr/>
          <p:nvPr/>
        </p:nvSpPr>
        <p:spPr>
          <a:xfrm>
            <a:off x="8089005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E1323EE6-A6A4-45D5-8E1F-986FD847874F}"/>
              </a:ext>
            </a:extLst>
          </p:cNvPr>
          <p:cNvSpPr/>
          <p:nvPr/>
        </p:nvSpPr>
        <p:spPr>
          <a:xfrm>
            <a:off x="7189754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14A62A7D-AED4-4A5F-BA14-7688EA1084A1}"/>
              </a:ext>
            </a:extLst>
          </p:cNvPr>
          <p:cNvSpPr/>
          <p:nvPr/>
        </p:nvSpPr>
        <p:spPr>
          <a:xfrm>
            <a:off x="6641920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9E5DCC9E-EBB1-4129-9B64-83A1E04C2F1B}"/>
              </a:ext>
            </a:extLst>
          </p:cNvPr>
          <p:cNvSpPr/>
          <p:nvPr/>
        </p:nvSpPr>
        <p:spPr>
          <a:xfrm>
            <a:off x="8460603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5D4296-9E29-4038-B003-82C7BC59BF4A}"/>
              </a:ext>
            </a:extLst>
          </p:cNvPr>
          <p:cNvCxnSpPr>
            <a:cxnSpLocks/>
            <a:stCxn id="167" idx="5"/>
            <a:endCxn id="169" idx="1"/>
          </p:cNvCxnSpPr>
          <p:nvPr/>
        </p:nvCxnSpPr>
        <p:spPr>
          <a:xfrm>
            <a:off x="6625084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2AABB22-2F13-45B1-919D-288AFD8FEAD1}"/>
              </a:ext>
            </a:extLst>
          </p:cNvPr>
          <p:cNvCxnSpPr>
            <a:cxnSpLocks/>
            <a:stCxn id="168" idx="4"/>
            <a:endCxn id="171" idx="1"/>
          </p:cNvCxnSpPr>
          <p:nvPr/>
        </p:nvCxnSpPr>
        <p:spPr>
          <a:xfrm>
            <a:off x="8174170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6466300-9759-41D6-8273-1834E125CC5D}"/>
              </a:ext>
            </a:extLst>
          </p:cNvPr>
          <p:cNvCxnSpPr>
            <a:cxnSpLocks/>
          </p:cNvCxnSpPr>
          <p:nvPr/>
        </p:nvCxnSpPr>
        <p:spPr>
          <a:xfrm flipV="1">
            <a:off x="7488975" y="2722307"/>
            <a:ext cx="1491116" cy="176633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F32DCE3-4366-4569-857E-787486B70DF7}"/>
              </a:ext>
            </a:extLst>
          </p:cNvPr>
          <p:cNvCxnSpPr>
            <a:cxnSpLocks/>
            <a:stCxn id="169" idx="5"/>
            <a:endCxn id="171" idx="2"/>
          </p:cNvCxnSpPr>
          <p:nvPr/>
        </p:nvCxnSpPr>
        <p:spPr>
          <a:xfrm>
            <a:off x="7335139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578090C3-77A1-41A1-B23F-E35114B51281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6812249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1D4796E-64CF-4212-ADBA-BB997A99EE05}"/>
              </a:ext>
            </a:extLst>
          </p:cNvPr>
          <p:cNvCxnSpPr>
            <a:cxnSpLocks/>
            <a:stCxn id="170" idx="0"/>
            <a:endCxn id="169" idx="3"/>
          </p:cNvCxnSpPr>
          <p:nvPr/>
        </p:nvCxnSpPr>
        <p:spPr>
          <a:xfrm flipV="1">
            <a:off x="6727085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F9934C-75A0-4392-9B59-0483D1196BBE}"/>
              </a:ext>
            </a:extLst>
          </p:cNvPr>
          <p:cNvCxnSpPr>
            <a:cxnSpLocks/>
            <a:stCxn id="170" idx="0"/>
            <a:endCxn id="167" idx="4"/>
          </p:cNvCxnSpPr>
          <p:nvPr/>
        </p:nvCxnSpPr>
        <p:spPr>
          <a:xfrm flipH="1" flipV="1">
            <a:off x="6564864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07FDD9A-6A6B-47ED-9C2E-B417385E8920}"/>
              </a:ext>
            </a:extLst>
          </p:cNvPr>
          <p:cNvCxnSpPr>
            <a:cxnSpLocks/>
            <a:stCxn id="168" idx="2"/>
            <a:endCxn id="167" idx="6"/>
          </p:cNvCxnSpPr>
          <p:nvPr/>
        </p:nvCxnSpPr>
        <p:spPr>
          <a:xfrm flipH="1">
            <a:off x="6650028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86CCC077-2E4A-409D-AC52-5D5F6E2087FE}"/>
              </a:ext>
            </a:extLst>
          </p:cNvPr>
          <p:cNvCxnSpPr>
            <a:cxnSpLocks/>
            <a:stCxn id="168" idx="3"/>
            <a:endCxn id="169" idx="7"/>
          </p:cNvCxnSpPr>
          <p:nvPr/>
        </p:nvCxnSpPr>
        <p:spPr>
          <a:xfrm flipH="1">
            <a:off x="7335139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B58564D-701D-4705-9EAF-BD40491FD030}"/>
              </a:ext>
            </a:extLst>
          </p:cNvPr>
          <p:cNvCxnSpPr>
            <a:cxnSpLocks/>
          </p:cNvCxnSpPr>
          <p:nvPr/>
        </p:nvCxnSpPr>
        <p:spPr>
          <a:xfrm flipH="1" flipV="1">
            <a:off x="7282533" y="1492446"/>
            <a:ext cx="62156" cy="93468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7DF82F0-B81E-4530-BFA8-5BFF22CC9CE2}"/>
              </a:ext>
            </a:extLst>
          </p:cNvPr>
          <p:cNvCxnSpPr>
            <a:cxnSpLocks/>
          </p:cNvCxnSpPr>
          <p:nvPr/>
        </p:nvCxnSpPr>
        <p:spPr>
          <a:xfrm>
            <a:off x="6994344" y="1700209"/>
            <a:ext cx="1465524" cy="168987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4DB83E39-908C-4078-9EF3-229579BB611B}"/>
              </a:ext>
            </a:extLst>
          </p:cNvPr>
          <p:cNvCxnSpPr>
            <a:cxnSpLocks/>
          </p:cNvCxnSpPr>
          <p:nvPr/>
        </p:nvCxnSpPr>
        <p:spPr>
          <a:xfrm>
            <a:off x="6275168" y="2760003"/>
            <a:ext cx="1828800" cy="12924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5B86537C-2C99-4062-90AA-6E24D287103E}"/>
              </a:ext>
            </a:extLst>
          </p:cNvPr>
          <p:cNvCxnSpPr>
            <a:cxnSpLocks/>
          </p:cNvCxnSpPr>
          <p:nvPr/>
        </p:nvCxnSpPr>
        <p:spPr>
          <a:xfrm>
            <a:off x="7532468" y="3269957"/>
            <a:ext cx="74952" cy="94265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169D354-55FB-4FA4-9969-C0D08E63F0DF}"/>
              </a:ext>
            </a:extLst>
          </p:cNvPr>
          <p:cNvCxnSpPr>
            <a:cxnSpLocks/>
          </p:cNvCxnSpPr>
          <p:nvPr/>
        </p:nvCxnSpPr>
        <p:spPr>
          <a:xfrm flipH="1">
            <a:off x="7395366" y="2268962"/>
            <a:ext cx="899454" cy="179593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2BA7DA4-E5AE-4027-BCA2-6BBCA7B0C110}"/>
              </a:ext>
            </a:extLst>
          </p:cNvPr>
          <p:cNvCxnSpPr>
            <a:cxnSpLocks/>
          </p:cNvCxnSpPr>
          <p:nvPr/>
        </p:nvCxnSpPr>
        <p:spPr>
          <a:xfrm flipV="1">
            <a:off x="6319129" y="1739707"/>
            <a:ext cx="1369876" cy="139836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4FCC504-296C-4AF6-9117-A3D96EE003E0}"/>
              </a:ext>
            </a:extLst>
          </p:cNvPr>
          <p:cNvCxnSpPr>
            <a:cxnSpLocks/>
          </p:cNvCxnSpPr>
          <p:nvPr/>
        </p:nvCxnSpPr>
        <p:spPr>
          <a:xfrm flipV="1">
            <a:off x="6264387" y="2919086"/>
            <a:ext cx="753596" cy="336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3D3B3FA-A6CD-4D39-8B70-27CAFB0D143D}"/>
              </a:ext>
            </a:extLst>
          </p:cNvPr>
          <p:cNvSpPr txBox="1"/>
          <p:nvPr/>
        </p:nvSpPr>
        <p:spPr>
          <a:xfrm>
            <a:off x="847673" y="425328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C252D53A-F4D9-4C66-A496-24C50C0396D7}"/>
              </a:ext>
            </a:extLst>
          </p:cNvPr>
          <p:cNvSpPr txBox="1"/>
          <p:nvPr/>
        </p:nvSpPr>
        <p:spPr>
          <a:xfrm>
            <a:off x="3189406" y="4253286"/>
            <a:ext cx="27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0F10462-E2D6-4046-A332-B2FD78DB17E9}"/>
              </a:ext>
            </a:extLst>
          </p:cNvPr>
          <p:cNvSpPr txBox="1"/>
          <p:nvPr/>
        </p:nvSpPr>
        <p:spPr>
          <a:xfrm>
            <a:off x="6596622" y="4253286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Cicumcircle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2BB36BA-E974-4E91-9CE8-2A4E54FF1275}"/>
              </a:ext>
            </a:extLst>
          </p:cNvPr>
          <p:cNvSpPr/>
          <p:nvPr/>
        </p:nvSpPr>
        <p:spPr>
          <a:xfrm>
            <a:off x="935822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>
            <a:extLst>
              <a:ext uri="{FF2B5EF4-FFF2-40B4-BE49-F238E27FC236}">
                <a16:creationId xmlns:a16="http://schemas.microsoft.com/office/drawing/2014/main" id="{54AB9C10-61A1-4F0D-B5AC-5437DC27CFDE}"/>
              </a:ext>
            </a:extLst>
          </p:cNvPr>
          <p:cNvSpPr/>
          <p:nvPr/>
        </p:nvSpPr>
        <p:spPr>
          <a:xfrm>
            <a:off x="957338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>
            <a:extLst>
              <a:ext uri="{FF2B5EF4-FFF2-40B4-BE49-F238E27FC236}">
                <a16:creationId xmlns:a16="http://schemas.microsoft.com/office/drawing/2014/main" id="{5CF5F5AA-EB49-45F1-9355-436090EB6AA8}"/>
              </a:ext>
            </a:extLst>
          </p:cNvPr>
          <p:cNvSpPr/>
          <p:nvPr/>
        </p:nvSpPr>
        <p:spPr>
          <a:xfrm>
            <a:off x="1118269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>
            <a:extLst>
              <a:ext uri="{FF2B5EF4-FFF2-40B4-BE49-F238E27FC236}">
                <a16:creationId xmlns:a16="http://schemas.microsoft.com/office/drawing/2014/main" id="{6EE2EF8D-33FB-4675-A889-0B7178161597}"/>
              </a:ext>
            </a:extLst>
          </p:cNvPr>
          <p:cNvSpPr/>
          <p:nvPr/>
        </p:nvSpPr>
        <p:spPr>
          <a:xfrm>
            <a:off x="1028344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>
            <a:extLst>
              <a:ext uri="{FF2B5EF4-FFF2-40B4-BE49-F238E27FC236}">
                <a16:creationId xmlns:a16="http://schemas.microsoft.com/office/drawing/2014/main" id="{6620EE20-DC08-42E6-A0CB-AEF33BFE1B60}"/>
              </a:ext>
            </a:extLst>
          </p:cNvPr>
          <p:cNvSpPr/>
          <p:nvPr/>
        </p:nvSpPr>
        <p:spPr>
          <a:xfrm>
            <a:off x="973560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>
            <a:extLst>
              <a:ext uri="{FF2B5EF4-FFF2-40B4-BE49-F238E27FC236}">
                <a16:creationId xmlns:a16="http://schemas.microsoft.com/office/drawing/2014/main" id="{ADC7F935-22BF-4C0B-9036-11454963C305}"/>
              </a:ext>
            </a:extLst>
          </p:cNvPr>
          <p:cNvSpPr/>
          <p:nvPr/>
        </p:nvSpPr>
        <p:spPr>
          <a:xfrm>
            <a:off x="1155429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284B754-5FB4-451F-AC99-B3C206304552}"/>
              </a:ext>
            </a:extLst>
          </p:cNvPr>
          <p:cNvCxnSpPr>
            <a:cxnSpLocks/>
            <a:stCxn id="204" idx="5"/>
            <a:endCxn id="206" idx="1"/>
          </p:cNvCxnSpPr>
          <p:nvPr/>
        </p:nvCxnSpPr>
        <p:spPr>
          <a:xfrm>
            <a:off x="971877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7189BA3-D4E5-4B2B-B33E-FDF3A22F03C2}"/>
              </a:ext>
            </a:extLst>
          </p:cNvPr>
          <p:cNvCxnSpPr>
            <a:cxnSpLocks/>
            <a:stCxn id="205" idx="4"/>
            <a:endCxn id="208" idx="1"/>
          </p:cNvCxnSpPr>
          <p:nvPr/>
        </p:nvCxnSpPr>
        <p:spPr>
          <a:xfrm>
            <a:off x="1126785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D80F9860-85AB-45AF-B177-575A72DFD066}"/>
              </a:ext>
            </a:extLst>
          </p:cNvPr>
          <p:cNvCxnSpPr>
            <a:cxnSpLocks/>
          </p:cNvCxnSpPr>
          <p:nvPr/>
        </p:nvCxnSpPr>
        <p:spPr>
          <a:xfrm flipV="1">
            <a:off x="11090057" y="2722307"/>
            <a:ext cx="983723" cy="1670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BDC556E-95E7-4393-8F77-041652DD30B5}"/>
              </a:ext>
            </a:extLst>
          </p:cNvPr>
          <p:cNvCxnSpPr>
            <a:cxnSpLocks/>
            <a:stCxn id="206" idx="5"/>
            <a:endCxn id="208" idx="2"/>
          </p:cNvCxnSpPr>
          <p:nvPr/>
        </p:nvCxnSpPr>
        <p:spPr>
          <a:xfrm>
            <a:off x="1042882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44D725E-9412-41DD-A0F3-7D86FC08883A}"/>
              </a:ext>
            </a:extLst>
          </p:cNvPr>
          <p:cNvCxnSpPr>
            <a:cxnSpLocks/>
            <a:stCxn id="207" idx="6"/>
            <a:endCxn id="208" idx="2"/>
          </p:cNvCxnSpPr>
          <p:nvPr/>
        </p:nvCxnSpPr>
        <p:spPr>
          <a:xfrm flipV="1">
            <a:off x="990593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8FD8444D-2981-48B8-961D-AD427FC21B94}"/>
              </a:ext>
            </a:extLst>
          </p:cNvPr>
          <p:cNvCxnSpPr>
            <a:cxnSpLocks/>
            <a:stCxn id="207" idx="0"/>
            <a:endCxn id="206" idx="3"/>
          </p:cNvCxnSpPr>
          <p:nvPr/>
        </p:nvCxnSpPr>
        <p:spPr>
          <a:xfrm flipV="1">
            <a:off x="982077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6B0A68A3-1D42-4E78-970C-FBD79FE7DA4E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H="1" flipV="1">
            <a:off x="965855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17880820-AEC1-4B2F-AB23-7614E862675A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>
            <a:off x="974371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C4382A32-3934-48F5-802D-26CD7A84EB06}"/>
              </a:ext>
            </a:extLst>
          </p:cNvPr>
          <p:cNvCxnSpPr>
            <a:cxnSpLocks/>
            <a:stCxn id="205" idx="3"/>
            <a:endCxn id="206" idx="7"/>
          </p:cNvCxnSpPr>
          <p:nvPr/>
        </p:nvCxnSpPr>
        <p:spPr>
          <a:xfrm flipH="1">
            <a:off x="1042882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09746B8-BF0E-422B-87DD-A7BE72C744E9}"/>
              </a:ext>
            </a:extLst>
          </p:cNvPr>
          <p:cNvCxnSpPr>
            <a:cxnSpLocks/>
          </p:cNvCxnSpPr>
          <p:nvPr/>
        </p:nvCxnSpPr>
        <p:spPr>
          <a:xfrm flipH="1" flipV="1">
            <a:off x="10376221" y="1492446"/>
            <a:ext cx="30637" cy="587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7BCB32D3-56C3-4EDF-9CF7-CD1DEBDC6589}"/>
              </a:ext>
            </a:extLst>
          </p:cNvPr>
          <p:cNvCxnSpPr>
            <a:cxnSpLocks/>
          </p:cNvCxnSpPr>
          <p:nvPr/>
        </p:nvCxnSpPr>
        <p:spPr>
          <a:xfrm>
            <a:off x="10398062" y="2060612"/>
            <a:ext cx="710851" cy="8160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911BBC2-2680-47AF-B949-8DD2AFE4F7F1}"/>
              </a:ext>
            </a:extLst>
          </p:cNvPr>
          <p:cNvCxnSpPr>
            <a:cxnSpLocks/>
          </p:cNvCxnSpPr>
          <p:nvPr/>
        </p:nvCxnSpPr>
        <p:spPr>
          <a:xfrm>
            <a:off x="9582751" y="2933969"/>
            <a:ext cx="1081815" cy="769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1F251B5-3181-4F35-8C4B-43D0BDFE4D74}"/>
              </a:ext>
            </a:extLst>
          </p:cNvPr>
          <p:cNvCxnSpPr>
            <a:cxnSpLocks/>
          </p:cNvCxnSpPr>
          <p:nvPr/>
        </p:nvCxnSpPr>
        <p:spPr>
          <a:xfrm>
            <a:off x="10672339" y="3698551"/>
            <a:ext cx="28770" cy="5140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9CE3A65-69E0-4BE5-846A-1B7238464514}"/>
              </a:ext>
            </a:extLst>
          </p:cNvPr>
          <p:cNvCxnSpPr>
            <a:cxnSpLocks/>
          </p:cNvCxnSpPr>
          <p:nvPr/>
        </p:nvCxnSpPr>
        <p:spPr>
          <a:xfrm flipH="1">
            <a:off x="10672339" y="2862747"/>
            <a:ext cx="435016" cy="8638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2A773F22-EE27-41EE-AB8E-C4755D12995F}"/>
              </a:ext>
            </a:extLst>
          </p:cNvPr>
          <p:cNvCxnSpPr>
            <a:cxnSpLocks/>
          </p:cNvCxnSpPr>
          <p:nvPr/>
        </p:nvCxnSpPr>
        <p:spPr>
          <a:xfrm flipV="1">
            <a:off x="9581193" y="2071535"/>
            <a:ext cx="835825" cy="8741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CCE802A5-A6F4-4544-B385-19764CB40F39}"/>
              </a:ext>
            </a:extLst>
          </p:cNvPr>
          <p:cNvCxnSpPr>
            <a:cxnSpLocks/>
          </p:cNvCxnSpPr>
          <p:nvPr/>
        </p:nvCxnSpPr>
        <p:spPr>
          <a:xfrm flipV="1">
            <a:off x="9358076" y="2938578"/>
            <a:ext cx="249479" cy="141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0CF0FB71-69BD-4296-871C-CA3B159DEC93}"/>
              </a:ext>
            </a:extLst>
          </p:cNvPr>
          <p:cNvSpPr txBox="1"/>
          <p:nvPr/>
        </p:nvSpPr>
        <p:spPr>
          <a:xfrm>
            <a:off x="9752700" y="4253286"/>
            <a:ext cx="200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 Polygon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A5CF8FCB-2E79-4D6A-9C2D-AA215129F780}"/>
              </a:ext>
            </a:extLst>
          </p:cNvPr>
          <p:cNvSpPr/>
          <p:nvPr/>
        </p:nvSpPr>
        <p:spPr>
          <a:xfrm>
            <a:off x="7279161" y="2072450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0BEFA40B-98F7-4926-AE5C-12A504A9164A}"/>
              </a:ext>
            </a:extLst>
          </p:cNvPr>
          <p:cNvSpPr/>
          <p:nvPr/>
        </p:nvSpPr>
        <p:spPr>
          <a:xfrm>
            <a:off x="7947965" y="2800155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0B1216C7-C69E-4D25-9992-FA666677A59C}"/>
              </a:ext>
            </a:extLst>
          </p:cNvPr>
          <p:cNvSpPr/>
          <p:nvPr/>
        </p:nvSpPr>
        <p:spPr>
          <a:xfrm>
            <a:off x="7510118" y="3653386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0B50B43C-45C8-419E-A1BF-3138C6F00FC8}"/>
              </a:ext>
            </a:extLst>
          </p:cNvPr>
          <p:cNvSpPr/>
          <p:nvPr/>
        </p:nvSpPr>
        <p:spPr>
          <a:xfrm>
            <a:off x="6464000" y="2879689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箭號: 向右 242">
            <a:extLst>
              <a:ext uri="{FF2B5EF4-FFF2-40B4-BE49-F238E27FC236}">
                <a16:creationId xmlns:a16="http://schemas.microsoft.com/office/drawing/2014/main" id="{A7AE3077-2790-40B9-A15A-EE90E0140D5F}"/>
              </a:ext>
            </a:extLst>
          </p:cNvPr>
          <p:cNvSpPr/>
          <p:nvPr/>
        </p:nvSpPr>
        <p:spPr>
          <a:xfrm>
            <a:off x="2666774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7975D631-456A-4A38-B0EB-83E0BC7C2C19}"/>
              </a:ext>
            </a:extLst>
          </p:cNvPr>
          <p:cNvSpPr/>
          <p:nvPr/>
        </p:nvSpPr>
        <p:spPr>
          <a:xfrm>
            <a:off x="5672398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3B45F196-FCBA-4E71-BC89-E1A838C93784}"/>
              </a:ext>
            </a:extLst>
          </p:cNvPr>
          <p:cNvSpPr/>
          <p:nvPr/>
        </p:nvSpPr>
        <p:spPr>
          <a:xfrm>
            <a:off x="8823671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2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791FF114-07EE-4812-8C70-A4477F85B73A}"/>
              </a:ext>
            </a:extLst>
          </p:cNvPr>
          <p:cNvSpPr/>
          <p:nvPr/>
        </p:nvSpPr>
        <p:spPr>
          <a:xfrm>
            <a:off x="3037739" y="1345221"/>
            <a:ext cx="2694845" cy="269484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010B529-D1AA-4AD4-BDB7-C866AFDC9255}"/>
              </a:ext>
            </a:extLst>
          </p:cNvPr>
          <p:cNvSpPr/>
          <p:nvPr/>
        </p:nvSpPr>
        <p:spPr>
          <a:xfrm>
            <a:off x="4229099" y="2536580"/>
            <a:ext cx="307731" cy="307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7C4BF85-121A-42E1-A458-AAA9EADC2F8B}"/>
              </a:ext>
            </a:extLst>
          </p:cNvPr>
          <p:cNvCxnSpPr>
            <a:cxnSpLocks/>
            <a:stCxn id="9" idx="3"/>
            <a:endCxn id="5" idx="6"/>
          </p:cNvCxnSpPr>
          <p:nvPr/>
        </p:nvCxnSpPr>
        <p:spPr>
          <a:xfrm>
            <a:off x="4517640" y="2681590"/>
            <a:ext cx="1214944" cy="11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/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/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793B95-9CFE-487A-9AA8-9F2D62CA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93995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A01BB18-C118-4FE0-9D0E-2F056454C258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3BE8585-429D-4F34-9C31-68ABB6FA0829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2F6D093-C7F1-44A4-80BA-89E8555122D3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8526711-6C86-4648-BE17-06F8A222DAC3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A23CDB2-507C-421E-AF43-833AEEE9E116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7167F8-F4C3-4ADD-B2F4-5F89A463CB2A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0A2CA04-34A9-4CBB-BD9E-AE87A15CED1B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08DBCF5-CFA7-4F53-856F-15A4441A2522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043E18D-C8A2-4DC4-83F2-6AD4766DD991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58E3A33-14FF-4DAD-A780-91C9E0796AD1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5B43FF0-C8C7-4C88-8A2A-CB8A6D4FAF14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3BFCD-8692-4F8E-9487-A9872FCEC33A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6BBF25-CF06-41D6-9449-FE073362507F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18AA93C-F4F6-4514-BA8E-9FDEE24563E8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CCACEE-E2E9-4F90-A117-E502A2148736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BBA7BB5-A6F1-4305-9F7E-756E73EA116F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C101710-C5C2-42AF-9989-690F1A83BAE1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5A77CE6-E77E-4F35-9DDC-568336FF0668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C652286-01E8-4FC6-A38F-5E4F69B28D63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88E0943-A02E-4DC8-AC96-435C7FB8308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9455D6E-E85C-4019-A42B-4212601C7C5E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E4EF92-6486-4FD3-967A-94A44A718E1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041E6E1-92C4-4632-ABB7-20A3EFCA77BB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D6E6FC-2ED6-4992-8526-7017BEA2545D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8FE25DA-A105-4699-8547-532C69E86A8A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C5A7723-884C-4AB7-9A93-BD8D2985098F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5687D27-C521-427C-AAC8-0569633404F8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89BE322-09C0-4B18-A451-D9AE232929E7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5FED3A2-E995-4110-8B5C-8837E21F239B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E868773-38B3-4BA2-BDB5-0208FF643EF2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AD8D0B7F-5555-466E-8206-F2219703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76176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36" name="橢圓 35">
            <a:extLst>
              <a:ext uri="{FF2B5EF4-FFF2-40B4-BE49-F238E27FC236}">
                <a16:creationId xmlns:a16="http://schemas.microsoft.com/office/drawing/2014/main" id="{869EC251-9250-4768-9D54-5B4D46AE63FC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F92FD97-2749-438D-A55B-08F5139CC102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16BDBAB-DE3A-4BDD-B49E-66DC7301D76B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4EDFB8A-E6F4-423F-AC9B-136CCC2BAF5E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123B417-3048-4516-A9FE-7DA851D53AF4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F0BCFDD-02D2-4D1F-82BF-A48A3744DEDE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5151852-E3DD-4847-843C-B7CF10E1A251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41E4C27-75CD-496F-A3A6-0498778532E1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495D067-CBFA-4420-A57E-49C88B4F06DB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58F0BFC-D354-4AC5-A692-560B6A653B56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209CE26-4111-4E33-96CE-314DE9A6AFDB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ECB8D8E-371E-47FB-B233-3CEC4E17D837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715BC93-516F-42AD-AAD9-086D26EEE2C2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507CA0E-27C2-4459-8C5B-1940DAC20D02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F11C5D5-BB23-46C8-8FAA-C655FFD3F56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B99769E-1EE2-4E81-A096-1506594419C0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83E65DC1-0021-4FEC-9068-728C2B141306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58A303D8-84D9-4640-BD00-DBA7DE932EB6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CADE48E-168A-4906-A655-6CB2A3ABD967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1BB1544E-B844-4B82-BDA2-F067131EF7E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72D5EAC-9353-484F-B7EA-6E86DA05798D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E3697315-1A27-4BDA-8382-E92350A43F36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23EBAF4-EB65-4060-ADE1-7890A3ED9970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47FA8B01-63E1-4D52-BE17-22BAB28E987B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D255986-42FE-4AB5-A2BD-1C464B1C7A15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9B720F04-4DCF-410A-9A54-E6E14D377C12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B1AD5CD-F9EE-4EC1-B0AA-F7ED08D05737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69E394E-38A2-447E-ACA6-F815BAAA85F1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26047993-53F7-4C6A-B6F0-7C186035B645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77B2192-BB57-4455-B53F-2DC24AD61F18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7E863C3-0223-4C72-98E1-F213B6C568B7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C8E537-5AFE-486F-A82F-E0C471307F81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8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381CD190-8BDC-4178-8F8C-BE0794AD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58142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CF2D591-68AC-493C-8212-48D48A51D827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5EACD0-75C4-4F3A-B24B-4B7918193CD1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F0DCDE-5391-46F9-837E-E14F8411573D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134BB7B-D667-481B-9CC5-67404A2267A6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7C4F13-FD1A-4F9D-B2AA-56B75866484C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784601-8810-4A5E-A067-91291227D9CB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C45565C-B694-4A02-B47A-83B60A276A13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8911D5E-F058-4F72-A722-457E872E171E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78C9BBB-8D50-4ACD-B7AA-24ED08D4A184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38AC3A-5B56-4F22-A24D-3B383EFB3559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9AC7D00-555B-4BD6-A0A0-D9C6BDD2783F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4AE8DF-6464-43DD-8BC0-5A4E99AAA8AB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830AFB1-DAC4-4307-9D70-E378E950373A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E09DDF0-E456-481C-BFEE-6F6B58726F66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D0E6299-A389-4AD3-84ED-66FBFBB624AF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1D72218-8B12-4E0D-87B6-8EF964D537CD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58E0100-B8C8-433F-8DD3-94A83F6EA8B0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41DCE8B-099C-403F-A5E6-98F76F1D9F0C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8887D82-31C0-427A-8EDF-77631756BB8F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921BEC0-22BD-4399-9726-662123630BC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DA9C789B-AF40-40E8-94A6-A87CB10C7649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462EA54-AF62-4776-9866-509EC857E83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931131F9-745E-4401-B283-CC83C70DBF58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B37B4A5E-C594-4042-814C-CFECAAFF91A9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77CC9DF-D6A9-4584-A469-CB6843EC6C5B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78C1A183-2B29-4E90-9B09-C2438EE46806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ECF6390-4122-4775-97D3-5ABD39647359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5034033-AB70-441E-A30E-28ADE9B8B47A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41F80BC1-CC88-4C40-B39B-22CCB30D14D7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44F02AF2-A5BF-4078-B1F2-2F7CDBB49DC9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0" name="表格 4">
            <a:extLst>
              <a:ext uri="{FF2B5EF4-FFF2-40B4-BE49-F238E27FC236}">
                <a16:creationId xmlns:a16="http://schemas.microsoft.com/office/drawing/2014/main" id="{A02F2E21-3562-4BFF-A825-1D5690965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9233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141" name="橢圓 140">
            <a:extLst>
              <a:ext uri="{FF2B5EF4-FFF2-40B4-BE49-F238E27FC236}">
                <a16:creationId xmlns:a16="http://schemas.microsoft.com/office/drawing/2014/main" id="{66C4A198-024F-46B9-B125-F4DCAD82F80D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462CB0D2-DCFC-44CD-BFCE-5D67B39E3BF5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5E82C04-B56D-4D74-A89A-50542ECC1218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00C3BC80-44A4-4F2F-AC04-3E5326418551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92550346-1889-4F01-A274-635E4E0C7BAE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BD53BA5B-605F-4DAA-A389-8F514F75AD1D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E98268F2-E208-43FA-B57B-488A4B635A36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95BC999E-EF3F-495B-B23D-858E4C06434D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D2CE1B6B-EF6E-4112-9FED-D908D54ACEB6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F0474232-36BB-433D-B947-DF94A2D4C798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1003D383-BCCC-41B2-93B8-792500EC3A71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06E3BB8C-E416-48D9-AA67-A54B289D23A5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19394B60-5F46-40D9-BAA4-4FCB36317147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2A6CAEF-9305-4A46-9C37-0404C4ABB9FD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D5A896F0-F3B2-4882-A37C-678C2BB3A9A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0C26DFD0-7C5A-4606-87F1-92DFE509DC72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8E9465C1-B9D3-4E76-9697-B81BA36F5E02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0E2EA387-6CBD-4604-9839-629248FF192B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46E12D8C-73C1-4D68-B364-DA5BA50284CC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0703467D-ADDB-49EB-8E52-555B7E06B1B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BBC39747-020D-488E-8A91-36C4CAA12165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B83FC2B2-B6E1-48C3-A406-FC6B52B1D74C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E5F6D75C-0E38-4848-8A21-946883A0B19B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888EB622-29D4-4058-AA55-98872D653BF9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8C7729AA-BADE-4BE9-957F-3247A1115A3E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957FF8C6-5938-41F2-B949-658E79D14E58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4421C61D-8C8B-4842-9513-8F5C4F3871FA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D6737AEF-BEAC-4BE5-A195-E2E7361C1112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25B939FE-7CCD-4F8B-844B-60620192F379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C53CE8B8-A9FF-4751-BF43-3C0314A6E831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9FE24AA-5791-4751-A551-7BEFBD5614D8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0E4CFABF-AB52-4897-BD03-6998E73A8882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8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4F3821-D84F-43F0-8A53-2DBD4260AECD}"/>
              </a:ext>
            </a:extLst>
          </p:cNvPr>
          <p:cNvSpPr/>
          <p:nvPr/>
        </p:nvSpPr>
        <p:spPr>
          <a:xfrm>
            <a:off x="157382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90AFD-67E6-481C-AC66-B3FF51D13CEA}"/>
              </a:ext>
            </a:extLst>
          </p:cNvPr>
          <p:cNvSpPr/>
          <p:nvPr/>
        </p:nvSpPr>
        <p:spPr>
          <a:xfrm>
            <a:off x="469509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75ECF2-D31A-4227-BD44-6FD63FEB6B68}"/>
              </a:ext>
            </a:extLst>
          </p:cNvPr>
          <p:cNvSpPr/>
          <p:nvPr/>
        </p:nvSpPr>
        <p:spPr>
          <a:xfrm>
            <a:off x="781636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1A7CD7D-5C79-4DEA-B1C4-C63779952288}"/>
              </a:ext>
            </a:extLst>
          </p:cNvPr>
          <p:cNvSpPr/>
          <p:nvPr/>
        </p:nvSpPr>
        <p:spPr>
          <a:xfrm>
            <a:off x="4931881" y="183622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4BF19D-C495-4172-BC68-4AABF6D7384B}"/>
              </a:ext>
            </a:extLst>
          </p:cNvPr>
          <p:cNvSpPr/>
          <p:nvPr/>
        </p:nvSpPr>
        <p:spPr>
          <a:xfrm>
            <a:off x="375957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0ACD6D-C80A-469B-859B-648250BEF728}"/>
              </a:ext>
            </a:extLst>
          </p:cNvPr>
          <p:cNvSpPr/>
          <p:nvPr/>
        </p:nvSpPr>
        <p:spPr>
          <a:xfrm>
            <a:off x="375957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E1A70AE-7F3B-437D-A21E-28D0EE9B167E}"/>
              </a:ext>
            </a:extLst>
          </p:cNvPr>
          <p:cNvSpPr/>
          <p:nvPr/>
        </p:nvSpPr>
        <p:spPr>
          <a:xfrm>
            <a:off x="375957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0EDEFBB-5246-4DAD-92A6-A40ED913C884}"/>
              </a:ext>
            </a:extLst>
          </p:cNvPr>
          <p:cNvSpPr/>
          <p:nvPr/>
        </p:nvSpPr>
        <p:spPr>
          <a:xfrm>
            <a:off x="32438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8DDA265-5CDF-4104-9D78-58C2388DEE8B}"/>
              </a:ext>
            </a:extLst>
          </p:cNvPr>
          <p:cNvSpPr/>
          <p:nvPr/>
        </p:nvSpPr>
        <p:spPr>
          <a:xfrm>
            <a:off x="32438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DC89AD7-4668-4241-BB02-A680DAEC9CA8}"/>
              </a:ext>
            </a:extLst>
          </p:cNvPr>
          <p:cNvSpPr/>
          <p:nvPr/>
        </p:nvSpPr>
        <p:spPr>
          <a:xfrm>
            <a:off x="32438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0E3F862-19A8-414B-92AA-A89B12960200}"/>
              </a:ext>
            </a:extLst>
          </p:cNvPr>
          <p:cNvSpPr/>
          <p:nvPr/>
        </p:nvSpPr>
        <p:spPr>
          <a:xfrm>
            <a:off x="32438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E96C9A-F359-4CAE-AB50-BF3E21CCA61C}"/>
              </a:ext>
            </a:extLst>
          </p:cNvPr>
          <p:cNvSpPr/>
          <p:nvPr/>
        </p:nvSpPr>
        <p:spPr>
          <a:xfrm>
            <a:off x="27445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C08D2BD-9C01-485C-A7A3-DF99BA994751}"/>
              </a:ext>
            </a:extLst>
          </p:cNvPr>
          <p:cNvSpPr/>
          <p:nvPr/>
        </p:nvSpPr>
        <p:spPr>
          <a:xfrm>
            <a:off x="27445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310546-E950-4F49-9DAD-905CB967BC5D}"/>
              </a:ext>
            </a:extLst>
          </p:cNvPr>
          <p:cNvSpPr/>
          <p:nvPr/>
        </p:nvSpPr>
        <p:spPr>
          <a:xfrm>
            <a:off x="27445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0ECFE59-AF26-40B3-AFF6-EE336A72D4EE}"/>
              </a:ext>
            </a:extLst>
          </p:cNvPr>
          <p:cNvSpPr/>
          <p:nvPr/>
        </p:nvSpPr>
        <p:spPr>
          <a:xfrm>
            <a:off x="27445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CD437A0-10D6-4FBC-9AA1-2F6B567F61F6}"/>
              </a:ext>
            </a:extLst>
          </p:cNvPr>
          <p:cNvSpPr/>
          <p:nvPr/>
        </p:nvSpPr>
        <p:spPr>
          <a:xfrm>
            <a:off x="2272103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ABD3CAF-2C16-40D4-B7B0-B3CFF6315A73}"/>
              </a:ext>
            </a:extLst>
          </p:cNvPr>
          <p:cNvSpPr/>
          <p:nvPr/>
        </p:nvSpPr>
        <p:spPr>
          <a:xfrm>
            <a:off x="227210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172922E-3EAB-4028-9DB5-1DE3618CC3CA}"/>
              </a:ext>
            </a:extLst>
          </p:cNvPr>
          <p:cNvSpPr/>
          <p:nvPr/>
        </p:nvSpPr>
        <p:spPr>
          <a:xfrm>
            <a:off x="227210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ACDEBBD-6067-4869-A8DF-85945127D4AA}"/>
              </a:ext>
            </a:extLst>
          </p:cNvPr>
          <p:cNvSpPr/>
          <p:nvPr/>
        </p:nvSpPr>
        <p:spPr>
          <a:xfrm>
            <a:off x="227210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9363C42-E806-42D4-AF8F-BEB378B35575}"/>
              </a:ext>
            </a:extLst>
          </p:cNvPr>
          <p:cNvSpPr/>
          <p:nvPr/>
        </p:nvSpPr>
        <p:spPr>
          <a:xfrm>
            <a:off x="1836638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7F4FDEB-69DE-4807-AC69-664096268678}"/>
              </a:ext>
            </a:extLst>
          </p:cNvPr>
          <p:cNvSpPr/>
          <p:nvPr/>
        </p:nvSpPr>
        <p:spPr>
          <a:xfrm>
            <a:off x="1836638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BC306A5-970C-4EE6-875A-C7AEF8FFF75C}"/>
              </a:ext>
            </a:extLst>
          </p:cNvPr>
          <p:cNvSpPr/>
          <p:nvPr/>
        </p:nvSpPr>
        <p:spPr>
          <a:xfrm>
            <a:off x="1836638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C65C1C5-17EB-4F94-BDE2-1ABA3A61D569}"/>
              </a:ext>
            </a:extLst>
          </p:cNvPr>
          <p:cNvSpPr/>
          <p:nvPr/>
        </p:nvSpPr>
        <p:spPr>
          <a:xfrm>
            <a:off x="1836638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61B3952-F9B8-441C-BADC-1C75A52B4B8B}"/>
              </a:ext>
            </a:extLst>
          </p:cNvPr>
          <p:cNvSpPr/>
          <p:nvPr/>
        </p:nvSpPr>
        <p:spPr>
          <a:xfrm>
            <a:off x="6543500" y="1904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854DDB96-D0BC-4A06-A0FD-A33457CDAED6}"/>
              </a:ext>
            </a:extLst>
          </p:cNvPr>
          <p:cNvSpPr/>
          <p:nvPr/>
        </p:nvSpPr>
        <p:spPr>
          <a:xfrm>
            <a:off x="4999138" y="156480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24288AD-6EF9-475E-91FF-0475C3E13BC2}"/>
              </a:ext>
            </a:extLst>
          </p:cNvPr>
          <p:cNvSpPr/>
          <p:nvPr/>
        </p:nvSpPr>
        <p:spPr>
          <a:xfrm>
            <a:off x="5391560" y="13880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A7E1F69-DB57-4637-9660-24863C9BD0D2}"/>
              </a:ext>
            </a:extLst>
          </p:cNvPr>
          <p:cNvSpPr/>
          <p:nvPr/>
        </p:nvSpPr>
        <p:spPr>
          <a:xfrm>
            <a:off x="6199280" y="22503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EC5C760-5D24-4831-A39D-1D67FF96106F}"/>
              </a:ext>
            </a:extLst>
          </p:cNvPr>
          <p:cNvSpPr/>
          <p:nvPr/>
        </p:nvSpPr>
        <p:spPr>
          <a:xfrm>
            <a:off x="5282066" y="25143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781211C-336E-4EAC-8AAA-3F3E6A228D3C}"/>
              </a:ext>
            </a:extLst>
          </p:cNvPr>
          <p:cNvSpPr/>
          <p:nvPr/>
        </p:nvSpPr>
        <p:spPr>
          <a:xfrm>
            <a:off x="6199280" y="199293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BB5910D-AA4B-48B4-8B52-FF6A138FD4B2}"/>
              </a:ext>
            </a:extLst>
          </p:cNvPr>
          <p:cNvSpPr/>
          <p:nvPr/>
        </p:nvSpPr>
        <p:spPr>
          <a:xfrm>
            <a:off x="7007569" y="25462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1ACED6A-A114-4B97-B8D5-BB14CEF4862C}"/>
              </a:ext>
            </a:extLst>
          </p:cNvPr>
          <p:cNvSpPr/>
          <p:nvPr/>
        </p:nvSpPr>
        <p:spPr>
          <a:xfrm>
            <a:off x="6631877" y="286583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2775539-E18E-4A05-81F0-F6D6826451C3}"/>
              </a:ext>
            </a:extLst>
          </p:cNvPr>
          <p:cNvSpPr/>
          <p:nvPr/>
        </p:nvSpPr>
        <p:spPr>
          <a:xfrm>
            <a:off x="5087515" y="30774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B8F0FB8-46D3-43B4-9C21-29FCB31FEDD7}"/>
              </a:ext>
            </a:extLst>
          </p:cNvPr>
          <p:cNvSpPr/>
          <p:nvPr/>
        </p:nvSpPr>
        <p:spPr>
          <a:xfrm>
            <a:off x="5787235" y="277812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ABF219-7D79-4EA7-9FF5-D5DEE66D3C56}"/>
              </a:ext>
            </a:extLst>
          </p:cNvPr>
          <p:cNvSpPr/>
          <p:nvPr/>
        </p:nvSpPr>
        <p:spPr>
          <a:xfrm>
            <a:off x="6830815" y="1216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F3AD57B-69D7-48BC-8081-952BB10849C8}"/>
              </a:ext>
            </a:extLst>
          </p:cNvPr>
          <p:cNvSpPr/>
          <p:nvPr/>
        </p:nvSpPr>
        <p:spPr>
          <a:xfrm>
            <a:off x="6353075" y="17222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77A01D9-505B-44F0-8B85-20CE9A7D73FB}"/>
              </a:ext>
            </a:extLst>
          </p:cNvPr>
          <p:cNvSpPr/>
          <p:nvPr/>
        </p:nvSpPr>
        <p:spPr>
          <a:xfrm>
            <a:off x="5479937" y="20134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EAD7756-68E5-479A-AC08-D3E93507BBE1}"/>
              </a:ext>
            </a:extLst>
          </p:cNvPr>
          <p:cNvSpPr/>
          <p:nvPr/>
        </p:nvSpPr>
        <p:spPr>
          <a:xfrm>
            <a:off x="4802927" y="30095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67F285C-C244-4B73-A871-2D4DFFEBCD13}"/>
              </a:ext>
            </a:extLst>
          </p:cNvPr>
          <p:cNvSpPr/>
          <p:nvPr/>
        </p:nvSpPr>
        <p:spPr>
          <a:xfrm>
            <a:off x="4932726" y="32852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B0AB387-4551-48FB-B178-A0D84868E792}"/>
              </a:ext>
            </a:extLst>
          </p:cNvPr>
          <p:cNvSpPr/>
          <p:nvPr/>
        </p:nvSpPr>
        <p:spPr>
          <a:xfrm>
            <a:off x="6196217" y="32673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27B0DFF-3358-4F52-BAD6-328ACA52D1A7}"/>
              </a:ext>
            </a:extLst>
          </p:cNvPr>
          <p:cNvSpPr/>
          <p:nvPr/>
        </p:nvSpPr>
        <p:spPr>
          <a:xfrm>
            <a:off x="3751953" y="14678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588884E-89EE-443B-982C-EE115F6A82BC}"/>
              </a:ext>
            </a:extLst>
          </p:cNvPr>
          <p:cNvSpPr/>
          <p:nvPr/>
        </p:nvSpPr>
        <p:spPr>
          <a:xfrm>
            <a:off x="8099434" y="156529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B872BD7-1231-4377-8BF3-925C4AF93FE8}"/>
              </a:ext>
            </a:extLst>
          </p:cNvPr>
          <p:cNvSpPr/>
          <p:nvPr/>
        </p:nvSpPr>
        <p:spPr>
          <a:xfrm>
            <a:off x="8155119" y="184642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E384784-119E-4F96-9E9A-D6F458A2F217}"/>
              </a:ext>
            </a:extLst>
          </p:cNvPr>
          <p:cNvSpPr/>
          <p:nvPr/>
        </p:nvSpPr>
        <p:spPr>
          <a:xfrm>
            <a:off x="9423738" y="219566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41B772E-D635-46F8-A9CB-A09536ED4DC7}"/>
              </a:ext>
            </a:extLst>
          </p:cNvPr>
          <p:cNvSpPr/>
          <p:nvPr/>
        </p:nvSpPr>
        <p:spPr>
          <a:xfrm>
            <a:off x="8243496" y="13794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A9984FF1-0D3E-481D-9531-BF2183FAB344}"/>
              </a:ext>
            </a:extLst>
          </p:cNvPr>
          <p:cNvSpPr/>
          <p:nvPr/>
        </p:nvSpPr>
        <p:spPr>
          <a:xfrm>
            <a:off x="9855115" y="132135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B3BDB6D-34E2-4770-8EA1-38D5C5BFE385}"/>
              </a:ext>
            </a:extLst>
          </p:cNvPr>
          <p:cNvSpPr/>
          <p:nvPr/>
        </p:nvSpPr>
        <p:spPr>
          <a:xfrm>
            <a:off x="9855115" y="161756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1824092-1678-4C95-ABF7-805479A0454B}"/>
              </a:ext>
            </a:extLst>
          </p:cNvPr>
          <p:cNvSpPr/>
          <p:nvPr/>
        </p:nvSpPr>
        <p:spPr>
          <a:xfrm>
            <a:off x="9608090" y="14981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F52C4E1B-547E-4B1D-8CF0-7AB900445C70}"/>
              </a:ext>
            </a:extLst>
          </p:cNvPr>
          <p:cNvSpPr/>
          <p:nvPr/>
        </p:nvSpPr>
        <p:spPr>
          <a:xfrm>
            <a:off x="10109252" y="15291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D2240A6-DA4F-4DD5-A96C-ADD2911E8F9C}"/>
              </a:ext>
            </a:extLst>
          </p:cNvPr>
          <p:cNvSpPr/>
          <p:nvPr/>
        </p:nvSpPr>
        <p:spPr>
          <a:xfrm>
            <a:off x="9408422" y="253397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B4CA4B3-226D-47F5-A9C4-86F8D0670F5C}"/>
              </a:ext>
            </a:extLst>
          </p:cNvPr>
          <p:cNvSpPr/>
          <p:nvPr/>
        </p:nvSpPr>
        <p:spPr>
          <a:xfrm>
            <a:off x="9240929" y="234721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ACFD3E3-DD76-4B19-8156-166086B3AC66}"/>
              </a:ext>
            </a:extLst>
          </p:cNvPr>
          <p:cNvSpPr/>
          <p:nvPr/>
        </p:nvSpPr>
        <p:spPr>
          <a:xfrm>
            <a:off x="9126417" y="21856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FAEE419-3FB8-4E1E-8BEB-7DF547C8B912}"/>
              </a:ext>
            </a:extLst>
          </p:cNvPr>
          <p:cNvSpPr/>
          <p:nvPr/>
        </p:nvSpPr>
        <p:spPr>
          <a:xfrm>
            <a:off x="8086610" y="32747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A0D3A2F-497A-426F-A82A-1AC91F020C9A}"/>
              </a:ext>
            </a:extLst>
          </p:cNvPr>
          <p:cNvSpPr/>
          <p:nvPr/>
        </p:nvSpPr>
        <p:spPr>
          <a:xfrm>
            <a:off x="8047607" y="29747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236C3D2-D224-4E52-A252-D86504E0DC7F}"/>
              </a:ext>
            </a:extLst>
          </p:cNvPr>
          <p:cNvSpPr/>
          <p:nvPr/>
        </p:nvSpPr>
        <p:spPr>
          <a:xfrm>
            <a:off x="8331873" y="30631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1A121E1-ED80-4CDB-A615-B39959773134}"/>
              </a:ext>
            </a:extLst>
          </p:cNvPr>
          <p:cNvSpPr/>
          <p:nvPr/>
        </p:nvSpPr>
        <p:spPr>
          <a:xfrm>
            <a:off x="8420250" y="328246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1C8EEDDA-1BD3-4498-B199-9B71F4595DCD}"/>
              </a:ext>
            </a:extLst>
          </p:cNvPr>
          <p:cNvSpPr/>
          <p:nvPr/>
        </p:nvSpPr>
        <p:spPr>
          <a:xfrm>
            <a:off x="8252514" y="283282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4E1612F4-17AD-43F9-8B6A-633FF159C485}"/>
              </a:ext>
            </a:extLst>
          </p:cNvPr>
          <p:cNvSpPr/>
          <p:nvPr/>
        </p:nvSpPr>
        <p:spPr>
          <a:xfrm>
            <a:off x="9585176" y="24173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/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blipFill>
                <a:blip r:embed="rId2"/>
                <a:stretch>
                  <a:fillRect l="-4977" r="-49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/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blipFill>
                <a:blip r:embed="rId3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/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blipFill>
                <a:blip r:embed="rId4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146A37-6C7A-484F-AAEC-0E942EA7B02F}"/>
              </a:ext>
            </a:extLst>
          </p:cNvPr>
          <p:cNvSpPr txBox="1"/>
          <p:nvPr/>
        </p:nvSpPr>
        <p:spPr>
          <a:xfrm>
            <a:off x="1668881" y="4441826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10F1011-EAAF-4B05-A6F4-4CC0B30CD436}"/>
              </a:ext>
            </a:extLst>
          </p:cNvPr>
          <p:cNvSpPr txBox="1"/>
          <p:nvPr/>
        </p:nvSpPr>
        <p:spPr>
          <a:xfrm>
            <a:off x="4826448" y="4441826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Poisson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14F1552-0DBA-483A-A790-DD9F6195FFD8}"/>
              </a:ext>
            </a:extLst>
          </p:cNvPr>
          <p:cNvSpPr txBox="1"/>
          <p:nvPr/>
        </p:nvSpPr>
        <p:spPr>
          <a:xfrm>
            <a:off x="8634558" y="4441826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C020ED4-FFE5-4E53-86C2-EE163C9F6E25}"/>
              </a:ext>
            </a:extLst>
          </p:cNvPr>
          <p:cNvSpPr txBox="1"/>
          <p:nvPr/>
        </p:nvSpPr>
        <p:spPr>
          <a:xfrm>
            <a:off x="2234741" y="4890168"/>
            <a:ext cx="139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[dispersed]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D43DDFF-7D84-46BE-BB14-F8B7BB9CDB38}"/>
              </a:ext>
            </a:extLst>
          </p:cNvPr>
          <p:cNvSpPr txBox="1"/>
          <p:nvPr/>
        </p:nvSpPr>
        <p:spPr>
          <a:xfrm>
            <a:off x="5420360" y="4890168"/>
            <a:ext cx="122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[random]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ACB18E2-B420-427A-9A5F-392A6C63B6B2}"/>
              </a:ext>
            </a:extLst>
          </p:cNvPr>
          <p:cNvSpPr txBox="1"/>
          <p:nvPr/>
        </p:nvSpPr>
        <p:spPr>
          <a:xfrm>
            <a:off x="8819708" y="48901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[dense]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E49AF8C-E2CB-4865-8AAD-5E28CF16A90F}"/>
              </a:ext>
            </a:extLst>
          </p:cNvPr>
          <p:cNvCxnSpPr>
            <a:cxnSpLocks/>
          </p:cNvCxnSpPr>
          <p:nvPr/>
        </p:nvCxnSpPr>
        <p:spPr>
          <a:xfrm>
            <a:off x="1196502" y="3795548"/>
            <a:ext cx="9596466" cy="0"/>
          </a:xfrm>
          <a:prstGeom prst="straightConnector1">
            <a:avLst/>
          </a:prstGeom>
          <a:ln w="41275">
            <a:solidFill>
              <a:srgbClr val="002060">
                <a:alpha val="98000"/>
              </a:srgb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577</Words>
  <Application>Microsoft Office PowerPoint</Application>
  <PresentationFormat>寬螢幕</PresentationFormat>
  <Paragraphs>395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75</cp:revision>
  <dcterms:created xsi:type="dcterms:W3CDTF">2020-11-28T07:53:52Z</dcterms:created>
  <dcterms:modified xsi:type="dcterms:W3CDTF">2021-08-26T06:44:22Z</dcterms:modified>
</cp:coreProperties>
</file>