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33" d="100"/>
          <a:sy n="33" d="100"/>
        </p:scale>
        <p:origin x="2760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F929C-6AFA-42B3-92FC-E642ABEDA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16B832-45F6-4CAA-B3BF-2F57225B0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A2D8D-9679-4C39-A8FD-A3B3E0EE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5C42B-26D2-40F4-8484-56AE8A72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8175DB-DAA8-40A3-826C-E66E6CE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36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70267-038B-41D0-9CF3-26249556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0553C0-D55F-4FC4-A941-C23751F81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F92761-2FF4-401B-8453-EC8B6FF1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A13CD6-F428-45E3-8A2C-47D53777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38FD2-6195-4283-BA7A-D730487C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3F9BBA-261D-47E4-B00C-344A91074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A7419A-63B4-40DE-8283-659A0C22A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AF894-266F-488C-A61C-62AF6295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1DEAD-75E2-4866-8435-18C9159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6314C0-F699-4AF6-AEA1-D1DC64F0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82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F9453-2190-4194-BD36-3F54AEE9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644FE-4003-43A5-8B5F-25445634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09BD0-9BB8-460E-AB15-F8CF603A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8FDF6-357B-4B1B-A3D9-B12073F8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95A2E-D8FD-4571-93DD-522F3405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9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D3279-124B-4976-A61B-E82665E0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C5D629-4DBA-4837-8484-9B1633EB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2C5D4-57A9-4646-8BFD-071E57F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129B7-8D27-4CE8-BB75-ABC49BE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5D743-80B5-456D-8719-EF4468A2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0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9E455-4C07-4B68-95DE-052943A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91EF78-0B6A-4B5E-B8DB-7688761F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F4DC0F-F872-4ABE-A4BB-8796950AF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E33775-0527-47BC-BD45-DB58A350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F1A199-F53E-4EC8-8902-C6813A71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F1CC33-1C27-4BDC-B3C9-AAD65CD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0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781D9-0DC5-4A5B-8D09-78CC1069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8AED95-09A7-4E3C-8AEF-8E1FABB1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D36652-5A36-4AB1-8D71-EE6F3227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A11D52-AC4A-4D62-9F82-8815C89A7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E466D7-B669-43BE-8BB8-A6DE00DBE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506451-91A0-4D43-946B-5810D35E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186F41-4163-4319-9366-BA9FA443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9CE040-EBC0-4CA5-9928-E294FE54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51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BD642-61FC-4D74-BAE0-54E900EE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46757E-64AA-418E-8FFF-7A11F520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D1D0E2-CD22-4E0C-8076-39B6697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13A0E7-C822-4526-9D43-B1D2CDAD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20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18FC93-02F5-40BB-883A-13DC0C9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1E4E7B-9C74-4429-848A-91EB808B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515C7D-C4A1-49FF-B838-88C28602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0C435-1CCA-42B3-B6AF-A2EEFC40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CF98F-1AD9-4577-95A0-D4266399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049E46-14BA-43E2-9ABD-733E8BE0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A5425C-F285-43AF-B864-F34D0FEA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C24C97-82F9-49DD-B748-F55276A5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6D6C65-A75E-4F16-86F7-CBB00500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07FDB-89DF-41D5-BCAC-19C2F444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9F6E16-FA1C-4A04-8337-01774F856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516019-92DD-40E0-8F97-945FC5B0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7DC8D5-6E2D-4B86-8FAF-D5E38304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84EB7-65E1-4522-AD11-F886C167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DB5A76-7CAD-476F-B000-3E11F6F9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B0F2B9-AAC2-4449-9A80-B68D261A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E37C38-939F-4E3F-82D5-B86F3CAA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8B53E9-45A6-4901-9780-0F718BCE1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1492-5DC3-43D9-82A2-562279B5AC58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A8B603-5420-41C0-99EF-7E1D5B14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5D1B9B-5EE2-4CE2-A361-547DAB18C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5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BCB8945-31E4-481D-BFBB-398FEB81FB0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509F2DF-C648-4E6E-8EAB-0201C8CA5F46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E52CBF9-11A6-4000-8F7A-5050CC99BA29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77F222B-FDA8-423D-A60D-2FA3C6F8ACCB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D1550F2-D53C-4ED0-A05B-09899EDA23FE}"/>
              </a:ext>
            </a:extLst>
          </p:cNvPr>
          <p:cNvCxnSpPr>
            <a:cxnSpLocks/>
            <a:stCxn id="11" idx="7"/>
            <a:endCxn id="58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63893313-28CB-417B-AA62-48161B74692C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C6D87C8-A6EB-4C0F-8A7B-183854FC7E77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TW" altLang="en-US" sz="20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172BA73-E4CD-4F31-A01D-EA0C1B30E295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99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B18A42-5B70-4F84-BCD6-91F0497AF5AF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C7D1D5D-BDB7-454F-BB19-2BB7B0D4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84" y="8630636"/>
            <a:ext cx="6102215" cy="218573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0853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D0E3DDF-5009-40AA-8C70-C5418E16DACD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D62465B-0356-4E8F-B24D-2EBF3B9F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31970"/>
            <a:ext cx="6096000" cy="218351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97627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1DCE760-0F56-4503-8CC9-29DC50C5E8AB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F19AEDA-D632-4FCF-8440-0BB19E5D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2" y="8631970"/>
            <a:ext cx="6095998" cy="218351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7359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E4E561-CDC5-4CC9-825F-595CCEF3C8BF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CA164F-ED18-4EBE-84F1-B2515FAA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8631970"/>
            <a:ext cx="6095995" cy="218351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3421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C99C7C5-E4CE-4619-A1FB-27F980612C1D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F004E52-89CC-4C29-9D37-4B893994B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240" y="8632192"/>
            <a:ext cx="6094760" cy="218306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8741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27E20B8-B6DF-47CE-A8A6-492BF66B79FA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67DA7B1-DE55-431B-A6DB-3D437C229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8632192"/>
            <a:ext cx="6094753" cy="218306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9008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23629A1-FC4D-469A-B7F8-A3CD85342D75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4A525E-F781-47A1-A204-D44C3F9E6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245" y="8632192"/>
            <a:ext cx="6094755" cy="218306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8371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DC8E2AD-E8D3-4506-8B1D-FDCBD5CB156E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542D74C-E4CB-4790-8B3E-39015A4B4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8630635"/>
            <a:ext cx="6097246" cy="21839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9754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FA3E956-74EF-48D3-9BF8-48B9C6590AE2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2E1CD3A-95CC-4126-8490-A8DEE31B9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8492" y="8632416"/>
            <a:ext cx="6093508" cy="218262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6235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45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51" idx="2"/>
          </p:cNvCxnSpPr>
          <p:nvPr/>
        </p:nvCxnSpPr>
        <p:spPr>
          <a:xfrm flipV="1">
            <a:off x="1160585" y="726291"/>
            <a:ext cx="10950135" cy="1439937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D04259-D0F8-4612-8D7F-F0321F95E16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634451" y="1886673"/>
            <a:ext cx="264801" cy="1890854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3256707" y="3940087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3821339" y="238626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6B954555-E5C4-4080-B6A2-FCAC4121C65A}"/>
              </a:ext>
            </a:extLst>
          </p:cNvPr>
          <p:cNvCxnSpPr>
            <a:cxnSpLocks/>
            <a:stCxn id="22" idx="3"/>
            <a:endCxn id="7" idx="6"/>
          </p:cNvCxnSpPr>
          <p:nvPr/>
        </p:nvCxnSpPr>
        <p:spPr>
          <a:xfrm flipH="1">
            <a:off x="3980532" y="2617095"/>
            <a:ext cx="408591" cy="1241712"/>
          </a:xfrm>
          <a:prstGeom prst="curvedConnector3">
            <a:avLst>
              <a:gd name="adj1" fmla="val -559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D91C25C-020F-415F-A89E-B7B2E0ADBB4A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B439EE4-31D4-4E0D-B4CB-09A3A89B4082}"/>
              </a:ext>
            </a:extLst>
          </p:cNvPr>
          <p:cNvSpPr txBox="1"/>
          <p:nvPr/>
        </p:nvSpPr>
        <p:spPr>
          <a:xfrm>
            <a:off x="4569236" y="2906931"/>
            <a:ext cx="1011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C8BA9F2-16DF-4FFD-86D3-C4DE7089437F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3CB70C75-B963-4D59-B7D4-A18E6D0EC3BE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2747ECB-E3A2-4030-A5C1-890C39D4A05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5D6EF6E-8B6E-4871-93CB-874E20A52E15}"/>
              </a:ext>
            </a:extLst>
          </p:cNvPr>
          <p:cNvCxnSpPr>
            <a:cxnSpLocks/>
            <a:stCxn id="48" idx="7"/>
            <a:endCxn id="51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9EC3668-1C06-48A3-9CD7-2008A3E84CA9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F611245-BFEC-417E-A8EB-1D8867BEC3E3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TW" altLang="en-US" sz="2000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E68C381-8F21-47AD-B6D4-45E82B3754D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4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4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4" idx="6"/>
            <a:endCxn id="36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401469" y="312840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1993752" y="2821975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2"/>
            <a:endCxn id="6" idx="4"/>
          </p:cNvCxnSpPr>
          <p:nvPr/>
        </p:nvCxnSpPr>
        <p:spPr>
          <a:xfrm rot="5400000">
            <a:off x="1970577" y="3121543"/>
            <a:ext cx="144971" cy="469165"/>
          </a:xfrm>
          <a:prstGeom prst="curvedConnector3">
            <a:avLst>
              <a:gd name="adj1" fmla="val 25768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1444470" y="3623303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3CD5306-C010-4139-89A6-6D9CE43275E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30A6AF4-7D6D-4933-8C20-2685E7D24EAA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2E8F0A6-E091-4C38-A616-F93AD23A7BB2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FC9BD41-7B12-443A-BBC6-C46EA2CFF11D}"/>
              </a:ext>
            </a:extLst>
          </p:cNvPr>
          <p:cNvCxnSpPr>
            <a:cxnSpLocks/>
            <a:stCxn id="36" idx="7"/>
            <a:endCxn id="39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461B2B0F-51C4-462A-9AFA-B961FE359B4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15799-0824-4A4D-A12A-B72CFAA198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08479" y="2740695"/>
            <a:ext cx="359816" cy="525356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C19868-449F-4672-8CAB-A9C5193D6E0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TW" altLang="en-US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692B724-4CB2-4D7A-9970-33122E8E996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4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4" idx="2"/>
            <a:endCxn id="7" idx="6"/>
          </p:cNvCxnSpPr>
          <p:nvPr/>
        </p:nvCxnSpPr>
        <p:spPr>
          <a:xfrm flipH="1">
            <a:off x="3980532" y="726291"/>
            <a:ext cx="8130188" cy="313251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9712960" y="2906931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8992465" y="220941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1"/>
            <a:endCxn id="37" idx="3"/>
          </p:cNvCxnSpPr>
          <p:nvPr/>
        </p:nvCxnSpPr>
        <p:spPr>
          <a:xfrm rot="10800000" flipH="1" flipV="1">
            <a:off x="8992464" y="2440245"/>
            <a:ext cx="744301" cy="605440"/>
          </a:xfrm>
          <a:prstGeom prst="curvedConnector4">
            <a:avLst>
              <a:gd name="adj1" fmla="val -30713"/>
              <a:gd name="adj2" fmla="val 1416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8265310" y="3240289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2C88A048-641D-41A0-921C-4416771855D9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A4D61-C207-4A18-9AF8-9A632156DCBC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A5E6164-2F06-4992-B746-9E509732E45F}"/>
              </a:ext>
            </a:extLst>
          </p:cNvPr>
          <p:cNvCxnSpPr>
            <a:cxnSpLocks/>
            <a:stCxn id="41" idx="7"/>
            <a:endCxn id="44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471539CA-2D64-46A2-82E4-367E140A43BA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CFBD0C8-B62B-4779-8E4A-637E1AF1EBD0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364614" y="1854115"/>
            <a:ext cx="372152" cy="1076622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B05BAE1-B3D9-45E2-9CC8-974F95710684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7B1CFB7-1685-4D63-A9B8-018FFD06C5DD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zh-TW" altLang="en-US" sz="20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23865E-D59D-4006-8B39-AE00A028DF17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37" idx="3"/>
            <a:endCxn id="7" idx="6"/>
          </p:cNvCxnSpPr>
          <p:nvPr/>
        </p:nvCxnSpPr>
        <p:spPr>
          <a:xfrm flipH="1">
            <a:off x="3980532" y="3045685"/>
            <a:ext cx="5756234" cy="813122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6021826" y="1758026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7511752" y="2607826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3"/>
            <a:endCxn id="9" idx="7"/>
          </p:cNvCxnSpPr>
          <p:nvPr/>
        </p:nvCxnSpPr>
        <p:spPr>
          <a:xfrm flipH="1" flipV="1">
            <a:off x="7445670" y="2114224"/>
            <a:ext cx="633866" cy="724435"/>
          </a:xfrm>
          <a:prstGeom prst="curvedConnector4">
            <a:avLst>
              <a:gd name="adj1" fmla="val -36064"/>
              <a:gd name="adj2" fmla="val 134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7388196" y="1423228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B9FE2C0-0A7F-4EF3-BF5D-B7351B33028E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7388196" y="2252978"/>
            <a:ext cx="174020" cy="1115618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474626D-DCF6-4D8B-8985-DE6EF92C6D88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8D5D458-F536-4A8E-86BC-1F5C65099626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endParaRPr lang="zh-TW" altLang="en-US" sz="20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17FEF5-7740-40F7-A56D-162809CBA7A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65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5870729" y="3264141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5616602" y="2829827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586E8E0-DD6C-4BE0-84CA-C171C785BEAD}"/>
              </a:ext>
            </a:extLst>
          </p:cNvPr>
          <p:cNvSpPr txBox="1"/>
          <p:nvPr/>
        </p:nvSpPr>
        <p:spPr>
          <a:xfrm>
            <a:off x="5228624" y="3679213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2EB7B47-A5C7-47E7-89A8-E5EB267A2B2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23560" y="3078480"/>
            <a:ext cx="145444" cy="277740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55901DA-8FE5-4969-8688-4F1273385B2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endParaRPr lang="zh-TW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5E0752-9933-4C6C-8687-7D477076263C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2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9851714" y="280935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3C3CFD5-D046-4BE8-9402-5E0E1776BAD4}"/>
              </a:ext>
            </a:extLst>
          </p:cNvPr>
          <p:cNvCxnSpPr>
            <a:cxnSpLocks/>
            <a:stCxn id="32" idx="2"/>
            <a:endCxn id="9" idx="7"/>
          </p:cNvCxnSpPr>
          <p:nvPr/>
        </p:nvCxnSpPr>
        <p:spPr>
          <a:xfrm flipH="1">
            <a:off x="7445670" y="726291"/>
            <a:ext cx="4665050" cy="1387933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B5F4C55D-8B6A-477F-AAEF-97D85841E24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9397689" y="1568012"/>
            <a:ext cx="396551" cy="1338919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5454CAB-E375-41A7-8AAC-8907A4D57E52}"/>
              </a:ext>
            </a:extLst>
          </p:cNvPr>
          <p:cNvSpPr txBox="1"/>
          <p:nvPr/>
        </p:nvSpPr>
        <p:spPr>
          <a:xfrm>
            <a:off x="8975043" y="1935395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73A8C536-C51A-4D6E-B1BC-A2F8E81FF03B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rot="10800000" flipH="1" flipV="1">
            <a:off x="8975042" y="2166227"/>
            <a:ext cx="761723" cy="879457"/>
          </a:xfrm>
          <a:prstGeom prst="curvedConnector4">
            <a:avLst>
              <a:gd name="adj1" fmla="val -30011"/>
              <a:gd name="adj2" fmla="val 1287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B041E07-F369-4557-B45A-1D272A80AFFD}"/>
              </a:ext>
            </a:extLst>
          </p:cNvPr>
          <p:cNvSpPr txBox="1"/>
          <p:nvPr/>
        </p:nvSpPr>
        <p:spPr>
          <a:xfrm>
            <a:off x="8289115" y="3242054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FFBC828-9070-4238-AAF1-F4ECF46579BC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endParaRPr lang="zh-TW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26DA3E-E573-46A9-B9B0-14CC9C0F59D1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5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9564649" y="1010829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B929929-E395-453B-85B9-53FC99FAC055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11012299" y="1410316"/>
            <a:ext cx="173861" cy="212967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7BA5DA-E613-4D9F-BF71-753DF49FE8FE}"/>
              </a:ext>
            </a:extLst>
          </p:cNvPr>
          <p:cNvSpPr txBox="1"/>
          <p:nvPr/>
        </p:nvSpPr>
        <p:spPr>
          <a:xfrm>
            <a:off x="11074205" y="1161618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50F9889-CB5A-4385-9093-2AA672671B3B}"/>
              </a:ext>
            </a:extLst>
          </p:cNvPr>
          <p:cNvSpPr txBox="1"/>
          <p:nvPr/>
        </p:nvSpPr>
        <p:spPr>
          <a:xfrm>
            <a:off x="9925267" y="721695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5262E9-31AE-4170-8831-B47E1EABA3E4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endParaRPr lang="zh-TW" altLang="en-US" sz="20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5F7DB7-2AB4-4E90-86D1-5AA594EFCC61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1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2C18CF2-0331-4C47-9720-3D8856E0BBC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</a:t>
            </a:r>
            <a:endParaRPr lang="zh-TW" altLang="en-US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506CA2A-79B3-4DE6-A679-70C31F15D20B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6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Office PowerPoint</Application>
  <PresentationFormat>寬螢幕</PresentationFormat>
  <Paragraphs>48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</dc:creator>
  <cp:lastModifiedBy>家榮</cp:lastModifiedBy>
  <cp:revision>4</cp:revision>
  <dcterms:created xsi:type="dcterms:W3CDTF">2021-02-07T15:58:09Z</dcterms:created>
  <dcterms:modified xsi:type="dcterms:W3CDTF">2021-02-07T16:32:09Z</dcterms:modified>
</cp:coreProperties>
</file>