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70" r:id="rId25"/>
    <p:sldId id="269" r:id="rId26"/>
    <p:sldId id="27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99CCEF"/>
    <a:srgbClr val="75AADB"/>
    <a:srgbClr val="002060"/>
    <a:srgbClr val="FFFFFF"/>
    <a:srgbClr val="CDB69F"/>
    <a:srgbClr val="C3A78B"/>
    <a:srgbClr val="D6843A"/>
    <a:srgbClr val="BAE2EA"/>
    <a:srgbClr val="74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75" d="100"/>
          <a:sy n="75" d="100"/>
        </p:scale>
        <p:origin x="98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2" Type="http://schemas.openxmlformats.org/officeDocument/2006/relationships/image" Target="../media/image110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789A129-D2FD-4CB6-98B2-47BF9CD5E0A6}"/>
              </a:ext>
            </a:extLst>
          </p:cNvPr>
          <p:cNvSpPr/>
          <p:nvPr/>
        </p:nvSpPr>
        <p:spPr>
          <a:xfrm>
            <a:off x="8969326" y="914401"/>
            <a:ext cx="1573823" cy="1389184"/>
          </a:xfrm>
          <a:custGeom>
            <a:avLst/>
            <a:gdLst>
              <a:gd name="connsiteX0" fmla="*/ 0 w 1573823"/>
              <a:gd name="connsiteY0" fmla="*/ 360484 h 1389184"/>
              <a:gd name="connsiteX1" fmla="*/ 1573823 w 1573823"/>
              <a:gd name="connsiteY1" fmla="*/ 0 h 1389184"/>
              <a:gd name="connsiteX2" fmla="*/ 1160585 w 1573823"/>
              <a:gd name="connsiteY2" fmla="*/ 1389184 h 1389184"/>
              <a:gd name="connsiteX3" fmla="*/ 413239 w 1573823"/>
              <a:gd name="connsiteY3" fmla="*/ 1046284 h 1389184"/>
              <a:gd name="connsiteX4" fmla="*/ 0 w 1573823"/>
              <a:gd name="connsiteY4" fmla="*/ 360484 h 138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823" h="1389184">
                <a:moveTo>
                  <a:pt x="0" y="360484"/>
                </a:moveTo>
                <a:lnTo>
                  <a:pt x="1573823" y="0"/>
                </a:lnTo>
                <a:lnTo>
                  <a:pt x="1160585" y="1389184"/>
                </a:lnTo>
                <a:lnTo>
                  <a:pt x="413239" y="1046284"/>
                </a:lnTo>
                <a:lnTo>
                  <a:pt x="0" y="3604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4BA2BA5E-9A62-4FE4-9449-355B9E16D980}"/>
              </a:ext>
            </a:extLst>
          </p:cNvPr>
          <p:cNvSpPr/>
          <p:nvPr/>
        </p:nvSpPr>
        <p:spPr>
          <a:xfrm>
            <a:off x="9022080" y="3749040"/>
            <a:ext cx="1546860" cy="685800"/>
          </a:xfrm>
          <a:custGeom>
            <a:avLst/>
            <a:gdLst>
              <a:gd name="connsiteX0" fmla="*/ 0 w 1546860"/>
              <a:gd name="connsiteY0" fmla="*/ 685800 h 685800"/>
              <a:gd name="connsiteX1" fmla="*/ 350520 w 1546860"/>
              <a:gd name="connsiteY1" fmla="*/ 0 h 685800"/>
              <a:gd name="connsiteX2" fmla="*/ 1546860 w 1546860"/>
              <a:gd name="connsiteY2" fmla="*/ 327660 h 685800"/>
              <a:gd name="connsiteX3" fmla="*/ 0 w 154686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860" h="685800">
                <a:moveTo>
                  <a:pt x="0" y="685800"/>
                </a:moveTo>
                <a:lnTo>
                  <a:pt x="350520" y="0"/>
                </a:lnTo>
                <a:lnTo>
                  <a:pt x="1546860" y="32766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88970A4D-0C70-490D-A4DB-CDAC593AADDF}"/>
              </a:ext>
            </a:extLst>
          </p:cNvPr>
          <p:cNvSpPr/>
          <p:nvPr/>
        </p:nvSpPr>
        <p:spPr>
          <a:xfrm>
            <a:off x="9022080" y="4419600"/>
            <a:ext cx="1562100" cy="1074420"/>
          </a:xfrm>
          <a:custGeom>
            <a:avLst/>
            <a:gdLst>
              <a:gd name="connsiteX0" fmla="*/ 0 w 1562100"/>
              <a:gd name="connsiteY0" fmla="*/ 1074420 h 1074420"/>
              <a:gd name="connsiteX1" fmla="*/ 1150620 w 1562100"/>
              <a:gd name="connsiteY1" fmla="*/ 0 h 1074420"/>
              <a:gd name="connsiteX2" fmla="*/ 1562100 w 1562100"/>
              <a:gd name="connsiteY2" fmla="*/ 365760 h 1074420"/>
              <a:gd name="connsiteX3" fmla="*/ 1173480 w 1562100"/>
              <a:gd name="connsiteY3" fmla="*/ 1059180 h 1074420"/>
              <a:gd name="connsiteX4" fmla="*/ 0 w 1562100"/>
              <a:gd name="connsiteY4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074420">
                <a:moveTo>
                  <a:pt x="0" y="1074420"/>
                </a:moveTo>
                <a:lnTo>
                  <a:pt x="1150620" y="0"/>
                </a:lnTo>
                <a:lnTo>
                  <a:pt x="1562100" y="365760"/>
                </a:lnTo>
                <a:lnTo>
                  <a:pt x="1173480" y="1059180"/>
                </a:lnTo>
                <a:lnTo>
                  <a:pt x="0" y="10744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7EBCD63-1143-40B7-9CD9-02DBA9BC0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"/>
          <a:stretch/>
        </p:blipFill>
        <p:spPr>
          <a:xfrm>
            <a:off x="0" y="171449"/>
            <a:ext cx="12192000" cy="6537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47DE0D-056E-4031-8A28-93310FCD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08" y="859419"/>
            <a:ext cx="5355629" cy="5139159"/>
          </a:xfrm>
          <a:prstGeom prst="rect">
            <a:avLst/>
          </a:prstGeom>
          <a:ln w="38100">
            <a:solidFill>
              <a:srgbClr val="75AADB"/>
            </a:solidFill>
          </a:ln>
        </p:spPr>
      </p:pic>
      <p:sp>
        <p:nvSpPr>
          <p:cNvPr id="8" name="流程圖: 替代程序 7">
            <a:extLst>
              <a:ext uri="{FF2B5EF4-FFF2-40B4-BE49-F238E27FC236}">
                <a16:creationId xmlns:a16="http://schemas.microsoft.com/office/drawing/2014/main" id="{AD664009-3167-4E9D-A58B-D04EC3AE7913}"/>
              </a:ext>
            </a:extLst>
          </p:cNvPr>
          <p:cNvSpPr/>
          <p:nvPr/>
        </p:nvSpPr>
        <p:spPr>
          <a:xfrm>
            <a:off x="0" y="335666"/>
            <a:ext cx="277792" cy="173620"/>
          </a:xfrm>
          <a:prstGeom prst="flowChartAlternateProcess">
            <a:avLst/>
          </a:prstGeom>
          <a:solidFill>
            <a:srgbClr val="75AAD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FBE3F03-3611-4898-92AB-F56A568DDC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14" b="69286" l="12308" r="50769">
                        <a14:foregroundMark x1="36538" y1="55714" x2="36538" y2="55714"/>
                        <a14:foregroundMark x1="30385" y1="47500" x2="30385" y2="47500"/>
                        <a14:foregroundMark x1="29231" y1="45000" x2="29231" y2="45000"/>
                        <a14:foregroundMark x1="29231" y1="40714" x2="29231" y2="39643"/>
                        <a14:foregroundMark x1="29231" y1="33929" x2="29231" y2="33929"/>
                        <a14:foregroundMark x1="29231" y1="29643" x2="29231" y2="29643"/>
                        <a14:foregroundMark x1="29231" y1="28571" x2="29231" y2="28571"/>
                        <a14:foregroundMark x1="28077" y1="53214" x2="28077" y2="53214"/>
                        <a14:foregroundMark x1="28077" y1="53571" x2="28077" y2="53571"/>
                        <a14:foregroundMark x1="28077" y1="54643" x2="28077" y2="54643"/>
                        <a14:foregroundMark x1="27692" y1="54286" x2="27692" y2="54286"/>
                        <a14:foregroundMark x1="24231" y1="51786" x2="24231" y2="51786"/>
                        <a14:foregroundMark x1="22308" y1="51071" x2="22308" y2="51071"/>
                        <a14:foregroundMark x1="21538" y1="49286" x2="21538" y2="49286"/>
                        <a14:foregroundMark x1="21923" y1="49286" x2="25769" y2="52500"/>
                        <a14:foregroundMark x1="27308" y1="53929" x2="29615" y2="57143"/>
                        <a14:foregroundMark x1="31923" y1="58571" x2="34231" y2="61071"/>
                        <a14:foregroundMark x1="36923" y1="61429" x2="36923" y2="61429"/>
                        <a14:foregroundMark x1="38077" y1="58571" x2="36538" y2="54643"/>
                        <a14:foregroundMark x1="34231" y1="50714" x2="34231" y2="50714"/>
                        <a14:foregroundMark x1="34231" y1="47857" x2="34231" y2="47857"/>
                      </a14:backgroundRemoval>
                    </a14:imgEffect>
                  </a14:imgLayer>
                </a14:imgProps>
              </a:ext>
            </a:extLst>
          </a:blip>
          <a:srcRect l="13461" t="25000" r="50000" b="31785"/>
          <a:stretch/>
        </p:blipFill>
        <p:spPr>
          <a:xfrm>
            <a:off x="0" y="422476"/>
            <a:ext cx="493568" cy="62865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18FED96-E8D0-4F41-9171-F2FA6E2C53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6784" y="1051126"/>
            <a:ext cx="1322936" cy="4963594"/>
          </a:xfrm>
          <a:prstGeom prst="line">
            <a:avLst/>
          </a:prstGeom>
          <a:ln w="38100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CEBEF0A-6AF3-4FF3-B0F8-64C821BB36EC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246784" y="859419"/>
            <a:ext cx="1322936" cy="191707"/>
          </a:xfrm>
          <a:prstGeom prst="line">
            <a:avLst/>
          </a:prstGeom>
          <a:ln w="38100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D82192EE-04B3-4337-8FA8-56FAFD39E479}"/>
              </a:ext>
            </a:extLst>
          </p:cNvPr>
          <p:cNvSpPr/>
          <p:nvPr/>
        </p:nvSpPr>
        <p:spPr>
          <a:xfrm>
            <a:off x="223520" y="853440"/>
            <a:ext cx="1371600" cy="5140960"/>
          </a:xfrm>
          <a:custGeom>
            <a:avLst/>
            <a:gdLst>
              <a:gd name="connsiteX0" fmla="*/ 0 w 1371600"/>
              <a:gd name="connsiteY0" fmla="*/ 193040 h 5140960"/>
              <a:gd name="connsiteX1" fmla="*/ 1371600 w 1371600"/>
              <a:gd name="connsiteY1" fmla="*/ 0 h 5140960"/>
              <a:gd name="connsiteX2" fmla="*/ 1361440 w 1371600"/>
              <a:gd name="connsiteY2" fmla="*/ 5140960 h 5140960"/>
              <a:gd name="connsiteX3" fmla="*/ 0 w 1371600"/>
              <a:gd name="connsiteY3" fmla="*/ 193040 h 514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5140960">
                <a:moveTo>
                  <a:pt x="0" y="193040"/>
                </a:moveTo>
                <a:lnTo>
                  <a:pt x="1371600" y="0"/>
                </a:lnTo>
                <a:cubicBezTo>
                  <a:pt x="1368213" y="1713653"/>
                  <a:pt x="1364827" y="3427307"/>
                  <a:pt x="1361440" y="5140960"/>
                </a:cubicBezTo>
                <a:lnTo>
                  <a:pt x="0" y="193040"/>
                </a:lnTo>
                <a:close/>
              </a:path>
            </a:pathLst>
          </a:custGeom>
          <a:solidFill>
            <a:srgbClr val="75AADB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3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85B1FD-A3F4-475C-8EB6-DF9329AC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6DEB5FCD-1FDD-452D-A685-2902B2663D92}"/>
              </a:ext>
            </a:extLst>
          </p:cNvPr>
          <p:cNvSpPr/>
          <p:nvPr/>
        </p:nvSpPr>
        <p:spPr>
          <a:xfrm>
            <a:off x="111760" y="1026160"/>
            <a:ext cx="6461760" cy="2092960"/>
          </a:xfrm>
          <a:prstGeom prst="flowChartProcess">
            <a:avLst/>
          </a:prstGeom>
          <a:noFill/>
          <a:ln w="57150">
            <a:solidFill>
              <a:srgbClr val="99C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982EB751-240B-4B82-BAAD-2F382DD3EC8C}"/>
              </a:ext>
            </a:extLst>
          </p:cNvPr>
          <p:cNvSpPr/>
          <p:nvPr/>
        </p:nvSpPr>
        <p:spPr>
          <a:xfrm>
            <a:off x="111760" y="3119120"/>
            <a:ext cx="6461760" cy="3281680"/>
          </a:xfrm>
          <a:prstGeom prst="flowChartProcess">
            <a:avLst/>
          </a:prstGeom>
          <a:noFill/>
          <a:ln w="57150">
            <a:solidFill>
              <a:srgbClr val="99C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93046F6F-D451-435F-B862-A5ADB42EE5FB}"/>
              </a:ext>
            </a:extLst>
          </p:cNvPr>
          <p:cNvSpPr/>
          <p:nvPr/>
        </p:nvSpPr>
        <p:spPr>
          <a:xfrm>
            <a:off x="6573520" y="2905760"/>
            <a:ext cx="5506720" cy="3495040"/>
          </a:xfrm>
          <a:prstGeom prst="flowChartProcess">
            <a:avLst/>
          </a:prstGeom>
          <a:noFill/>
          <a:ln w="57150">
            <a:solidFill>
              <a:srgbClr val="99C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467E2811-B1F5-4DFE-A862-FB325818E7B8}"/>
              </a:ext>
            </a:extLst>
          </p:cNvPr>
          <p:cNvSpPr/>
          <p:nvPr/>
        </p:nvSpPr>
        <p:spPr>
          <a:xfrm>
            <a:off x="6573520" y="1026160"/>
            <a:ext cx="5506720" cy="1879600"/>
          </a:xfrm>
          <a:prstGeom prst="flowChartProcess">
            <a:avLst/>
          </a:prstGeom>
          <a:noFill/>
          <a:ln w="57150">
            <a:solidFill>
              <a:srgbClr val="99C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3A437A-0CFA-4CC1-8B92-B1D48BE0049F}"/>
              </a:ext>
            </a:extLst>
          </p:cNvPr>
          <p:cNvSpPr txBox="1"/>
          <p:nvPr/>
        </p:nvSpPr>
        <p:spPr>
          <a:xfrm>
            <a:off x="3556000" y="16735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程式編寫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15A62E-0A62-4E24-B399-34B3BE6DD2B5}"/>
              </a:ext>
            </a:extLst>
          </p:cNvPr>
          <p:cNvSpPr txBox="1"/>
          <p:nvPr/>
        </p:nvSpPr>
        <p:spPr>
          <a:xfrm>
            <a:off x="3145631" y="467077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程式執行結果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AC1FFE-C5E6-4F06-8F58-D8BEC4ED64AC}"/>
              </a:ext>
            </a:extLst>
          </p:cNvPr>
          <p:cNvSpPr txBox="1"/>
          <p:nvPr/>
        </p:nvSpPr>
        <p:spPr>
          <a:xfrm>
            <a:off x="8413809" y="20365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變數儲存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99013B-31C9-4A0B-AE89-E5E83270F9A0}"/>
              </a:ext>
            </a:extLst>
          </p:cNvPr>
          <p:cNvSpPr txBox="1"/>
          <p:nvPr/>
        </p:nvSpPr>
        <p:spPr>
          <a:xfrm>
            <a:off x="7926129" y="5539452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顯示圖表</a:t>
            </a:r>
            <a:r>
              <a:rPr lang="zh-TW" altLang="en-US" sz="2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（主要功能）</a:t>
            </a:r>
            <a:endParaRPr lang="zh-TW" altLang="en-US" sz="3200" b="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42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038C1A9-8BBC-4B33-856E-D590EB7F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" t="2791" r="25245" b="2058"/>
          <a:stretch/>
        </p:blipFill>
        <p:spPr>
          <a:xfrm>
            <a:off x="1239520" y="1320799"/>
            <a:ext cx="8820512" cy="39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3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4E6AC892-ADD7-4253-B061-BD74FF506994}"/>
              </a:ext>
            </a:extLst>
          </p:cNvPr>
          <p:cNvSpPr/>
          <p:nvPr/>
        </p:nvSpPr>
        <p:spPr>
          <a:xfrm>
            <a:off x="1901952" y="1731264"/>
            <a:ext cx="1139952" cy="701040"/>
          </a:xfrm>
          <a:custGeom>
            <a:avLst/>
            <a:gdLst>
              <a:gd name="connsiteX0" fmla="*/ 0 w 1139952"/>
              <a:gd name="connsiteY0" fmla="*/ 329184 h 701040"/>
              <a:gd name="connsiteX1" fmla="*/ 1139952 w 1139952"/>
              <a:gd name="connsiteY1" fmla="*/ 0 h 701040"/>
              <a:gd name="connsiteX2" fmla="*/ 737616 w 1139952"/>
              <a:gd name="connsiteY2" fmla="*/ 701040 h 701040"/>
              <a:gd name="connsiteX3" fmla="*/ 0 w 1139952"/>
              <a:gd name="connsiteY3" fmla="*/ 329184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952" h="701040">
                <a:moveTo>
                  <a:pt x="0" y="329184"/>
                </a:moveTo>
                <a:lnTo>
                  <a:pt x="1139952" y="0"/>
                </a:lnTo>
                <a:lnTo>
                  <a:pt x="737616" y="701040"/>
                </a:lnTo>
                <a:lnTo>
                  <a:pt x="0" y="329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41329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242C0C6-A0B7-4901-B81A-728846E2BF71}"/>
              </a:ext>
            </a:extLst>
          </p:cNvPr>
          <p:cNvSpPr/>
          <p:nvPr/>
        </p:nvSpPr>
        <p:spPr>
          <a:xfrm>
            <a:off x="4654965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DCE79D-875C-44AE-B863-087CECFC0F65}"/>
              </a:ext>
            </a:extLst>
          </p:cNvPr>
          <p:cNvSpPr/>
          <p:nvPr/>
        </p:nvSpPr>
        <p:spPr>
          <a:xfrm>
            <a:off x="4646172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58AAE8-6C15-417E-9ABA-B10C96E98B3A}"/>
              </a:ext>
            </a:extLst>
          </p:cNvPr>
          <p:cNvSpPr/>
          <p:nvPr/>
        </p:nvSpPr>
        <p:spPr>
          <a:xfrm>
            <a:off x="4936319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B15763-3974-4B93-81AE-F82A12DA3515}"/>
              </a:ext>
            </a:extLst>
          </p:cNvPr>
          <p:cNvSpPr/>
          <p:nvPr/>
        </p:nvSpPr>
        <p:spPr>
          <a:xfrm>
            <a:off x="6404635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38173A-DDE1-4570-91D6-AEBF09F5CD45}"/>
              </a:ext>
            </a:extLst>
          </p:cNvPr>
          <p:cNvSpPr/>
          <p:nvPr/>
        </p:nvSpPr>
        <p:spPr>
          <a:xfrm>
            <a:off x="6000188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8E36AA-866E-44EB-8C94-00672F9BC2A2}"/>
              </a:ext>
            </a:extLst>
          </p:cNvPr>
          <p:cNvSpPr/>
          <p:nvPr/>
        </p:nvSpPr>
        <p:spPr>
          <a:xfrm>
            <a:off x="5965018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38F641-C919-4180-A3EF-F4FFEBE04BFA}"/>
              </a:ext>
            </a:extLst>
          </p:cNvPr>
          <p:cNvSpPr/>
          <p:nvPr/>
        </p:nvSpPr>
        <p:spPr>
          <a:xfrm>
            <a:off x="4764868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199920-739C-4DC5-85DB-ED1AB6006A7D}"/>
              </a:ext>
            </a:extLst>
          </p:cNvPr>
          <p:cNvSpPr/>
          <p:nvPr/>
        </p:nvSpPr>
        <p:spPr>
          <a:xfrm>
            <a:off x="5784775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71465-3396-4CD9-8455-676553275CEA}"/>
              </a:ext>
            </a:extLst>
          </p:cNvPr>
          <p:cNvSpPr/>
          <p:nvPr/>
        </p:nvSpPr>
        <p:spPr>
          <a:xfrm>
            <a:off x="8255413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7DE8863-9832-401E-9921-1A7DC099C0F7}"/>
              </a:ext>
            </a:extLst>
          </p:cNvPr>
          <p:cNvSpPr/>
          <p:nvPr/>
        </p:nvSpPr>
        <p:spPr>
          <a:xfrm>
            <a:off x="7578405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7642EE-7F93-4E44-A7D9-BC4EF561B07E}"/>
              </a:ext>
            </a:extLst>
          </p:cNvPr>
          <p:cNvSpPr/>
          <p:nvPr/>
        </p:nvSpPr>
        <p:spPr>
          <a:xfrm>
            <a:off x="7015698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18F2B1-D0FB-442F-A4A6-03B30179787B}"/>
              </a:ext>
            </a:extLst>
          </p:cNvPr>
          <p:cNvSpPr/>
          <p:nvPr/>
        </p:nvSpPr>
        <p:spPr>
          <a:xfrm>
            <a:off x="6642028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2F6427-28CB-4872-BE30-6783B5407C8F}"/>
              </a:ext>
            </a:extLst>
          </p:cNvPr>
          <p:cNvSpPr/>
          <p:nvPr/>
        </p:nvSpPr>
        <p:spPr>
          <a:xfrm>
            <a:off x="-499519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F4E3CC1-0B61-4ED0-B8CD-1C5D2D374712}"/>
              </a:ext>
            </a:extLst>
          </p:cNvPr>
          <p:cNvSpPr/>
          <p:nvPr/>
        </p:nvSpPr>
        <p:spPr>
          <a:xfrm>
            <a:off x="-209372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E439B0-95AA-412B-A744-392A8AA24C5A}"/>
              </a:ext>
            </a:extLst>
          </p:cNvPr>
          <p:cNvSpPr/>
          <p:nvPr/>
        </p:nvSpPr>
        <p:spPr>
          <a:xfrm>
            <a:off x="1258944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11B624-7F7B-4BCE-B53C-B6F24258B32C}"/>
              </a:ext>
            </a:extLst>
          </p:cNvPr>
          <p:cNvSpPr/>
          <p:nvPr/>
        </p:nvSpPr>
        <p:spPr>
          <a:xfrm>
            <a:off x="854497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7A10D78-D474-400C-9FEE-01CC21E9A75B}"/>
              </a:ext>
            </a:extLst>
          </p:cNvPr>
          <p:cNvSpPr/>
          <p:nvPr/>
        </p:nvSpPr>
        <p:spPr>
          <a:xfrm>
            <a:off x="819327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3D7457F-E0BC-44F2-BC46-387C5629192B}"/>
              </a:ext>
            </a:extLst>
          </p:cNvPr>
          <p:cNvSpPr/>
          <p:nvPr/>
        </p:nvSpPr>
        <p:spPr>
          <a:xfrm>
            <a:off x="-380823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B9ACF0-FC55-4179-9831-88BB474BF3B4}"/>
              </a:ext>
            </a:extLst>
          </p:cNvPr>
          <p:cNvSpPr/>
          <p:nvPr/>
        </p:nvSpPr>
        <p:spPr>
          <a:xfrm>
            <a:off x="639084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8CD75E6-0F0E-4D96-AE22-F70BEDEB7F40}"/>
              </a:ext>
            </a:extLst>
          </p:cNvPr>
          <p:cNvSpPr/>
          <p:nvPr/>
        </p:nvSpPr>
        <p:spPr>
          <a:xfrm>
            <a:off x="3109722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D2CC6C9-6621-412B-B52C-C668453D8592}"/>
              </a:ext>
            </a:extLst>
          </p:cNvPr>
          <p:cNvSpPr/>
          <p:nvPr/>
        </p:nvSpPr>
        <p:spPr>
          <a:xfrm>
            <a:off x="2432714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314839-CE29-4660-B537-A72639334BCB}"/>
              </a:ext>
            </a:extLst>
          </p:cNvPr>
          <p:cNvSpPr/>
          <p:nvPr/>
        </p:nvSpPr>
        <p:spPr>
          <a:xfrm>
            <a:off x="1870007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E3EE2A4-5880-44E6-B771-60C7D0E0495B}"/>
              </a:ext>
            </a:extLst>
          </p:cNvPr>
          <p:cNvSpPr/>
          <p:nvPr/>
        </p:nvSpPr>
        <p:spPr>
          <a:xfrm>
            <a:off x="1496337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788A56D-5849-4BDE-98B9-5D392F8A8489}"/>
              </a:ext>
            </a:extLst>
          </p:cNvPr>
          <p:cNvSpPr/>
          <p:nvPr/>
        </p:nvSpPr>
        <p:spPr>
          <a:xfrm>
            <a:off x="9558802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7BC6220-AF47-4BFB-B025-89A4555C56DC}"/>
              </a:ext>
            </a:extLst>
          </p:cNvPr>
          <p:cNvSpPr/>
          <p:nvPr/>
        </p:nvSpPr>
        <p:spPr>
          <a:xfrm>
            <a:off x="3682085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9345238-940B-46F8-A4CF-A5664ECF272B}"/>
              </a:ext>
            </a:extLst>
          </p:cNvPr>
          <p:cNvSpPr/>
          <p:nvPr/>
        </p:nvSpPr>
        <p:spPr>
          <a:xfrm>
            <a:off x="8713916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2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E0090-8032-4EA6-B41E-18D2627705BC}"/>
              </a:ext>
            </a:extLst>
          </p:cNvPr>
          <p:cNvSpPr/>
          <p:nvPr/>
        </p:nvSpPr>
        <p:spPr>
          <a:xfrm>
            <a:off x="111760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4F945-519E-4D7D-ACFD-0D8E5CBB47FF}"/>
              </a:ext>
            </a:extLst>
          </p:cNvPr>
          <p:cNvSpPr/>
          <p:nvPr/>
        </p:nvSpPr>
        <p:spPr>
          <a:xfrm>
            <a:off x="326922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AF1BA8-6EB3-4371-BD20-D1BF5A454477}"/>
              </a:ext>
            </a:extLst>
          </p:cNvPr>
          <p:cNvSpPr/>
          <p:nvPr/>
        </p:nvSpPr>
        <p:spPr>
          <a:xfrm>
            <a:off x="1936228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3E1929-BC36-4586-A51E-39A68DBC59D4}"/>
              </a:ext>
            </a:extLst>
          </p:cNvPr>
          <p:cNvSpPr/>
          <p:nvPr/>
        </p:nvSpPr>
        <p:spPr>
          <a:xfrm>
            <a:off x="1036977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415518-2BF9-4FB2-B34D-C21C2B769AFB}"/>
              </a:ext>
            </a:extLst>
          </p:cNvPr>
          <p:cNvSpPr/>
          <p:nvPr/>
        </p:nvSpPr>
        <p:spPr>
          <a:xfrm>
            <a:off x="489143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7419B-F9B9-4F62-9C03-9A9F67F80006}"/>
              </a:ext>
            </a:extLst>
          </p:cNvPr>
          <p:cNvSpPr/>
          <p:nvPr/>
        </p:nvSpPr>
        <p:spPr>
          <a:xfrm>
            <a:off x="2307826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E1DFCF-46CC-4B2E-B96A-E65A9B1E7B38}"/>
              </a:ext>
            </a:extLst>
          </p:cNvPr>
          <p:cNvSpPr/>
          <p:nvPr/>
        </p:nvSpPr>
        <p:spPr>
          <a:xfrm>
            <a:off x="318940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E691304F-1ED7-4A86-973C-244A4A44EF2E}"/>
              </a:ext>
            </a:extLst>
          </p:cNvPr>
          <p:cNvSpPr/>
          <p:nvPr/>
        </p:nvSpPr>
        <p:spPr>
          <a:xfrm>
            <a:off x="340456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FC5B0C09-9364-4911-BEB6-2C915FE72250}"/>
              </a:ext>
            </a:extLst>
          </p:cNvPr>
          <p:cNvSpPr/>
          <p:nvPr/>
        </p:nvSpPr>
        <p:spPr>
          <a:xfrm>
            <a:off x="501387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BD5A15F4-9062-4596-A635-5ACA097273E5}"/>
              </a:ext>
            </a:extLst>
          </p:cNvPr>
          <p:cNvSpPr/>
          <p:nvPr/>
        </p:nvSpPr>
        <p:spPr>
          <a:xfrm>
            <a:off x="411462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340DB7C1-8115-44F3-A83B-CAD06A733B33}"/>
              </a:ext>
            </a:extLst>
          </p:cNvPr>
          <p:cNvSpPr/>
          <p:nvPr/>
        </p:nvSpPr>
        <p:spPr>
          <a:xfrm>
            <a:off x="356678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FA866874-1348-4CB7-A21A-C539D158E353}"/>
              </a:ext>
            </a:extLst>
          </p:cNvPr>
          <p:cNvSpPr/>
          <p:nvPr/>
        </p:nvSpPr>
        <p:spPr>
          <a:xfrm>
            <a:off x="538547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AE2ECFC1-8B35-48A9-9CEE-DD5AFB617D2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354995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15B9E691-CF4E-42F0-B655-9DF81DF53396}"/>
              </a:ext>
            </a:extLst>
          </p:cNvPr>
          <p:cNvCxnSpPr>
            <a:cxnSpLocks/>
            <a:stCxn id="146" idx="4"/>
            <a:endCxn id="149" idx="1"/>
          </p:cNvCxnSpPr>
          <p:nvPr/>
        </p:nvCxnSpPr>
        <p:spPr>
          <a:xfrm>
            <a:off x="509903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06A48441-8D1C-4587-AC5F-8A036E6DB302}"/>
              </a:ext>
            </a:extLst>
          </p:cNvPr>
          <p:cNvCxnSpPr>
            <a:cxnSpLocks/>
            <a:stCxn id="147" idx="5"/>
            <a:endCxn id="149" idx="2"/>
          </p:cNvCxnSpPr>
          <p:nvPr/>
        </p:nvCxnSpPr>
        <p:spPr>
          <a:xfrm>
            <a:off x="426000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5124B89D-166A-45E5-BC74-0C9E7A135A7C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373711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A5CD5426-0A4D-4452-AC68-5B8E2BB24CC5}"/>
              </a:ext>
            </a:extLst>
          </p:cNvPr>
          <p:cNvCxnSpPr>
            <a:cxnSpLocks/>
            <a:stCxn id="148" idx="0"/>
            <a:endCxn id="147" idx="3"/>
          </p:cNvCxnSpPr>
          <p:nvPr/>
        </p:nvCxnSpPr>
        <p:spPr>
          <a:xfrm flipV="1">
            <a:off x="365195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7BFA86C4-CA27-4087-B28D-5A596C70FE22}"/>
              </a:ext>
            </a:extLst>
          </p:cNvPr>
          <p:cNvCxnSpPr>
            <a:cxnSpLocks/>
            <a:stCxn id="148" idx="0"/>
            <a:endCxn id="145" idx="4"/>
          </p:cNvCxnSpPr>
          <p:nvPr/>
        </p:nvCxnSpPr>
        <p:spPr>
          <a:xfrm flipH="1" flipV="1">
            <a:off x="348973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A238A3F0-F804-48D8-929A-DA40C55B4646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>
          <a:xfrm flipH="1">
            <a:off x="357489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A0A94CE-6E22-4E9E-BDED-4200BC230F88}"/>
              </a:ext>
            </a:extLst>
          </p:cNvPr>
          <p:cNvCxnSpPr>
            <a:cxnSpLocks/>
            <a:stCxn id="146" idx="3"/>
            <a:endCxn id="147" idx="7"/>
          </p:cNvCxnSpPr>
          <p:nvPr/>
        </p:nvCxnSpPr>
        <p:spPr>
          <a:xfrm flipH="1">
            <a:off x="426000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C60FD0B4-FDCC-43FA-8B0C-4774687393F2}"/>
              </a:ext>
            </a:extLst>
          </p:cNvPr>
          <p:cNvSpPr/>
          <p:nvPr/>
        </p:nvSpPr>
        <p:spPr>
          <a:xfrm>
            <a:off x="6264537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F63221FD-457D-4D16-8FF1-D38D171CE663}"/>
              </a:ext>
            </a:extLst>
          </p:cNvPr>
          <p:cNvSpPr/>
          <p:nvPr/>
        </p:nvSpPr>
        <p:spPr>
          <a:xfrm>
            <a:off x="6479699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6C065F42-5AA0-409B-9E23-EE22FEFF131D}"/>
              </a:ext>
            </a:extLst>
          </p:cNvPr>
          <p:cNvSpPr/>
          <p:nvPr/>
        </p:nvSpPr>
        <p:spPr>
          <a:xfrm>
            <a:off x="8089005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E1323EE6-A6A4-45D5-8E1F-986FD847874F}"/>
              </a:ext>
            </a:extLst>
          </p:cNvPr>
          <p:cNvSpPr/>
          <p:nvPr/>
        </p:nvSpPr>
        <p:spPr>
          <a:xfrm>
            <a:off x="7189754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14A62A7D-AED4-4A5F-BA14-7688EA1084A1}"/>
              </a:ext>
            </a:extLst>
          </p:cNvPr>
          <p:cNvSpPr/>
          <p:nvPr/>
        </p:nvSpPr>
        <p:spPr>
          <a:xfrm>
            <a:off x="6641920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9E5DCC9E-EBB1-4129-9B64-83A1E04C2F1B}"/>
              </a:ext>
            </a:extLst>
          </p:cNvPr>
          <p:cNvSpPr/>
          <p:nvPr/>
        </p:nvSpPr>
        <p:spPr>
          <a:xfrm>
            <a:off x="8460603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5D4296-9E29-4038-B003-82C7BC59BF4A}"/>
              </a:ext>
            </a:extLst>
          </p:cNvPr>
          <p:cNvCxnSpPr>
            <a:cxnSpLocks/>
            <a:stCxn id="167" idx="5"/>
            <a:endCxn id="169" idx="1"/>
          </p:cNvCxnSpPr>
          <p:nvPr/>
        </p:nvCxnSpPr>
        <p:spPr>
          <a:xfrm>
            <a:off x="6625084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2AABB22-2F13-45B1-919D-288AFD8FEAD1}"/>
              </a:ext>
            </a:extLst>
          </p:cNvPr>
          <p:cNvCxnSpPr>
            <a:cxnSpLocks/>
            <a:stCxn id="168" idx="4"/>
            <a:endCxn id="171" idx="1"/>
          </p:cNvCxnSpPr>
          <p:nvPr/>
        </p:nvCxnSpPr>
        <p:spPr>
          <a:xfrm>
            <a:off x="8174170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6466300-9759-41D6-8273-1834E125CC5D}"/>
              </a:ext>
            </a:extLst>
          </p:cNvPr>
          <p:cNvCxnSpPr>
            <a:cxnSpLocks/>
          </p:cNvCxnSpPr>
          <p:nvPr/>
        </p:nvCxnSpPr>
        <p:spPr>
          <a:xfrm flipV="1">
            <a:off x="7488975" y="2722307"/>
            <a:ext cx="1491116" cy="176633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F32DCE3-4366-4569-857E-787486B70DF7}"/>
              </a:ext>
            </a:extLst>
          </p:cNvPr>
          <p:cNvCxnSpPr>
            <a:cxnSpLocks/>
            <a:stCxn id="169" idx="5"/>
            <a:endCxn id="171" idx="2"/>
          </p:cNvCxnSpPr>
          <p:nvPr/>
        </p:nvCxnSpPr>
        <p:spPr>
          <a:xfrm>
            <a:off x="7335139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578090C3-77A1-41A1-B23F-E35114B51281}"/>
              </a:ext>
            </a:extLst>
          </p:cNvPr>
          <p:cNvCxnSpPr>
            <a:cxnSpLocks/>
            <a:stCxn id="170" idx="6"/>
            <a:endCxn id="171" idx="2"/>
          </p:cNvCxnSpPr>
          <p:nvPr/>
        </p:nvCxnSpPr>
        <p:spPr>
          <a:xfrm flipV="1">
            <a:off x="6812249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1D4796E-64CF-4212-ADBA-BB997A99EE05}"/>
              </a:ext>
            </a:extLst>
          </p:cNvPr>
          <p:cNvCxnSpPr>
            <a:cxnSpLocks/>
            <a:stCxn id="170" idx="0"/>
            <a:endCxn id="169" idx="3"/>
          </p:cNvCxnSpPr>
          <p:nvPr/>
        </p:nvCxnSpPr>
        <p:spPr>
          <a:xfrm flipV="1">
            <a:off x="6727085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9F9934C-75A0-4392-9B59-0483D1196BBE}"/>
              </a:ext>
            </a:extLst>
          </p:cNvPr>
          <p:cNvCxnSpPr>
            <a:cxnSpLocks/>
            <a:stCxn id="170" idx="0"/>
            <a:endCxn id="167" idx="4"/>
          </p:cNvCxnSpPr>
          <p:nvPr/>
        </p:nvCxnSpPr>
        <p:spPr>
          <a:xfrm flipH="1" flipV="1">
            <a:off x="6564864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07FDD9A-6A6B-47ED-9C2E-B417385E8920}"/>
              </a:ext>
            </a:extLst>
          </p:cNvPr>
          <p:cNvCxnSpPr>
            <a:cxnSpLocks/>
            <a:stCxn id="168" idx="2"/>
            <a:endCxn id="167" idx="6"/>
          </p:cNvCxnSpPr>
          <p:nvPr/>
        </p:nvCxnSpPr>
        <p:spPr>
          <a:xfrm flipH="1">
            <a:off x="6650028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86CCC077-2E4A-409D-AC52-5D5F6E2087FE}"/>
              </a:ext>
            </a:extLst>
          </p:cNvPr>
          <p:cNvCxnSpPr>
            <a:cxnSpLocks/>
            <a:stCxn id="168" idx="3"/>
            <a:endCxn id="169" idx="7"/>
          </p:cNvCxnSpPr>
          <p:nvPr/>
        </p:nvCxnSpPr>
        <p:spPr>
          <a:xfrm flipH="1">
            <a:off x="7335139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B58564D-701D-4705-9EAF-BD40491FD030}"/>
              </a:ext>
            </a:extLst>
          </p:cNvPr>
          <p:cNvCxnSpPr>
            <a:cxnSpLocks/>
          </p:cNvCxnSpPr>
          <p:nvPr/>
        </p:nvCxnSpPr>
        <p:spPr>
          <a:xfrm flipH="1" flipV="1">
            <a:off x="7282533" y="1492446"/>
            <a:ext cx="62156" cy="93468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7DF82F0-B81E-4530-BFA8-5BFF22CC9CE2}"/>
              </a:ext>
            </a:extLst>
          </p:cNvPr>
          <p:cNvCxnSpPr>
            <a:cxnSpLocks/>
          </p:cNvCxnSpPr>
          <p:nvPr/>
        </p:nvCxnSpPr>
        <p:spPr>
          <a:xfrm>
            <a:off x="6994344" y="1700209"/>
            <a:ext cx="1465524" cy="168987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4DB83E39-908C-4078-9EF3-229579BB611B}"/>
              </a:ext>
            </a:extLst>
          </p:cNvPr>
          <p:cNvCxnSpPr>
            <a:cxnSpLocks/>
          </p:cNvCxnSpPr>
          <p:nvPr/>
        </p:nvCxnSpPr>
        <p:spPr>
          <a:xfrm>
            <a:off x="6275168" y="2760003"/>
            <a:ext cx="1828800" cy="129246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5B86537C-2C99-4062-90AA-6E24D287103E}"/>
              </a:ext>
            </a:extLst>
          </p:cNvPr>
          <p:cNvCxnSpPr>
            <a:cxnSpLocks/>
          </p:cNvCxnSpPr>
          <p:nvPr/>
        </p:nvCxnSpPr>
        <p:spPr>
          <a:xfrm>
            <a:off x="7532468" y="3269957"/>
            <a:ext cx="74952" cy="94265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169D354-55FB-4FA4-9969-C0D08E63F0DF}"/>
              </a:ext>
            </a:extLst>
          </p:cNvPr>
          <p:cNvCxnSpPr>
            <a:cxnSpLocks/>
          </p:cNvCxnSpPr>
          <p:nvPr/>
        </p:nvCxnSpPr>
        <p:spPr>
          <a:xfrm flipH="1">
            <a:off x="7395366" y="2268962"/>
            <a:ext cx="899454" cy="179593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52BA7DA4-E5AE-4027-BCA2-6BBCA7B0C110}"/>
              </a:ext>
            </a:extLst>
          </p:cNvPr>
          <p:cNvCxnSpPr>
            <a:cxnSpLocks/>
          </p:cNvCxnSpPr>
          <p:nvPr/>
        </p:nvCxnSpPr>
        <p:spPr>
          <a:xfrm flipV="1">
            <a:off x="6319129" y="1739707"/>
            <a:ext cx="1369876" cy="139836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4FCC504-296C-4AF6-9117-A3D96EE003E0}"/>
              </a:ext>
            </a:extLst>
          </p:cNvPr>
          <p:cNvCxnSpPr>
            <a:cxnSpLocks/>
          </p:cNvCxnSpPr>
          <p:nvPr/>
        </p:nvCxnSpPr>
        <p:spPr>
          <a:xfrm flipV="1">
            <a:off x="6264387" y="2919086"/>
            <a:ext cx="753596" cy="3368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3D3B3FA-A6CD-4D39-8B70-27CAFB0D143D}"/>
              </a:ext>
            </a:extLst>
          </p:cNvPr>
          <p:cNvSpPr txBox="1"/>
          <p:nvPr/>
        </p:nvSpPr>
        <p:spPr>
          <a:xfrm>
            <a:off x="847673" y="425328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Set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C252D53A-F4D9-4C66-A496-24C50C0396D7}"/>
              </a:ext>
            </a:extLst>
          </p:cNvPr>
          <p:cNvSpPr txBox="1"/>
          <p:nvPr/>
        </p:nvSpPr>
        <p:spPr>
          <a:xfrm>
            <a:off x="3189406" y="4253286"/>
            <a:ext cx="278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Triangulation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B0F10462-E2D6-4046-A332-B2FD78DB17E9}"/>
              </a:ext>
            </a:extLst>
          </p:cNvPr>
          <p:cNvSpPr txBox="1"/>
          <p:nvPr/>
        </p:nvSpPr>
        <p:spPr>
          <a:xfrm>
            <a:off x="6596622" y="4253286"/>
            <a:ext cx="20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Cicumcircle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2BB36BA-E974-4E91-9CE8-2A4E54FF1275}"/>
              </a:ext>
            </a:extLst>
          </p:cNvPr>
          <p:cNvSpPr/>
          <p:nvPr/>
        </p:nvSpPr>
        <p:spPr>
          <a:xfrm>
            <a:off x="935822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>
            <a:extLst>
              <a:ext uri="{FF2B5EF4-FFF2-40B4-BE49-F238E27FC236}">
                <a16:creationId xmlns:a16="http://schemas.microsoft.com/office/drawing/2014/main" id="{54AB9C10-61A1-4F0D-B5AC-5437DC27CFDE}"/>
              </a:ext>
            </a:extLst>
          </p:cNvPr>
          <p:cNvSpPr/>
          <p:nvPr/>
        </p:nvSpPr>
        <p:spPr>
          <a:xfrm>
            <a:off x="957338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>
            <a:extLst>
              <a:ext uri="{FF2B5EF4-FFF2-40B4-BE49-F238E27FC236}">
                <a16:creationId xmlns:a16="http://schemas.microsoft.com/office/drawing/2014/main" id="{5CF5F5AA-EB49-45F1-9355-436090EB6AA8}"/>
              </a:ext>
            </a:extLst>
          </p:cNvPr>
          <p:cNvSpPr/>
          <p:nvPr/>
        </p:nvSpPr>
        <p:spPr>
          <a:xfrm>
            <a:off x="1118269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>
            <a:extLst>
              <a:ext uri="{FF2B5EF4-FFF2-40B4-BE49-F238E27FC236}">
                <a16:creationId xmlns:a16="http://schemas.microsoft.com/office/drawing/2014/main" id="{6EE2EF8D-33FB-4675-A889-0B7178161597}"/>
              </a:ext>
            </a:extLst>
          </p:cNvPr>
          <p:cNvSpPr/>
          <p:nvPr/>
        </p:nvSpPr>
        <p:spPr>
          <a:xfrm>
            <a:off x="1028344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>
            <a:extLst>
              <a:ext uri="{FF2B5EF4-FFF2-40B4-BE49-F238E27FC236}">
                <a16:creationId xmlns:a16="http://schemas.microsoft.com/office/drawing/2014/main" id="{6620EE20-DC08-42E6-A0CB-AEF33BFE1B60}"/>
              </a:ext>
            </a:extLst>
          </p:cNvPr>
          <p:cNvSpPr/>
          <p:nvPr/>
        </p:nvSpPr>
        <p:spPr>
          <a:xfrm>
            <a:off x="973560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>
            <a:extLst>
              <a:ext uri="{FF2B5EF4-FFF2-40B4-BE49-F238E27FC236}">
                <a16:creationId xmlns:a16="http://schemas.microsoft.com/office/drawing/2014/main" id="{ADC7F935-22BF-4C0B-9036-11454963C305}"/>
              </a:ext>
            </a:extLst>
          </p:cNvPr>
          <p:cNvSpPr/>
          <p:nvPr/>
        </p:nvSpPr>
        <p:spPr>
          <a:xfrm>
            <a:off x="1155429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284B754-5FB4-451F-AC99-B3C206304552}"/>
              </a:ext>
            </a:extLst>
          </p:cNvPr>
          <p:cNvCxnSpPr>
            <a:cxnSpLocks/>
            <a:stCxn id="204" idx="5"/>
            <a:endCxn id="206" idx="1"/>
          </p:cNvCxnSpPr>
          <p:nvPr/>
        </p:nvCxnSpPr>
        <p:spPr>
          <a:xfrm>
            <a:off x="971877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77189BA3-D4E5-4B2B-B33E-FDF3A22F03C2}"/>
              </a:ext>
            </a:extLst>
          </p:cNvPr>
          <p:cNvCxnSpPr>
            <a:cxnSpLocks/>
            <a:stCxn id="205" idx="4"/>
            <a:endCxn id="208" idx="1"/>
          </p:cNvCxnSpPr>
          <p:nvPr/>
        </p:nvCxnSpPr>
        <p:spPr>
          <a:xfrm>
            <a:off x="1126785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D80F9860-85AB-45AF-B177-575A72DFD066}"/>
              </a:ext>
            </a:extLst>
          </p:cNvPr>
          <p:cNvCxnSpPr>
            <a:cxnSpLocks/>
          </p:cNvCxnSpPr>
          <p:nvPr/>
        </p:nvCxnSpPr>
        <p:spPr>
          <a:xfrm flipV="1">
            <a:off x="11090057" y="2722307"/>
            <a:ext cx="983723" cy="1670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BDC556E-95E7-4393-8F77-041652DD30B5}"/>
              </a:ext>
            </a:extLst>
          </p:cNvPr>
          <p:cNvCxnSpPr>
            <a:cxnSpLocks/>
            <a:stCxn id="206" idx="5"/>
            <a:endCxn id="208" idx="2"/>
          </p:cNvCxnSpPr>
          <p:nvPr/>
        </p:nvCxnSpPr>
        <p:spPr>
          <a:xfrm>
            <a:off x="1042882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44D725E-9412-41DD-A0F3-7D86FC08883A}"/>
              </a:ext>
            </a:extLst>
          </p:cNvPr>
          <p:cNvCxnSpPr>
            <a:cxnSpLocks/>
            <a:stCxn id="207" idx="6"/>
            <a:endCxn id="208" idx="2"/>
          </p:cNvCxnSpPr>
          <p:nvPr/>
        </p:nvCxnSpPr>
        <p:spPr>
          <a:xfrm flipV="1">
            <a:off x="990593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8FD8444D-2981-48B8-961D-AD427FC21B94}"/>
              </a:ext>
            </a:extLst>
          </p:cNvPr>
          <p:cNvCxnSpPr>
            <a:cxnSpLocks/>
            <a:stCxn id="207" idx="0"/>
            <a:endCxn id="206" idx="3"/>
          </p:cNvCxnSpPr>
          <p:nvPr/>
        </p:nvCxnSpPr>
        <p:spPr>
          <a:xfrm flipV="1">
            <a:off x="982077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6B0A68A3-1D42-4E78-970C-FBD79FE7DA4E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H="1" flipV="1">
            <a:off x="965855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17880820-AEC1-4B2F-AB23-7614E862675A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>
            <a:off x="974371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C4382A32-3934-48F5-802D-26CD7A84EB06}"/>
              </a:ext>
            </a:extLst>
          </p:cNvPr>
          <p:cNvCxnSpPr>
            <a:cxnSpLocks/>
            <a:stCxn id="205" idx="3"/>
            <a:endCxn id="206" idx="7"/>
          </p:cNvCxnSpPr>
          <p:nvPr/>
        </p:nvCxnSpPr>
        <p:spPr>
          <a:xfrm flipH="1">
            <a:off x="1042882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09746B8-BF0E-422B-87DD-A7BE72C744E9}"/>
              </a:ext>
            </a:extLst>
          </p:cNvPr>
          <p:cNvCxnSpPr>
            <a:cxnSpLocks/>
          </p:cNvCxnSpPr>
          <p:nvPr/>
        </p:nvCxnSpPr>
        <p:spPr>
          <a:xfrm flipH="1" flipV="1">
            <a:off x="10376221" y="1492446"/>
            <a:ext cx="30637" cy="587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7BCB32D3-56C3-4EDF-9CF7-CD1DEBDC6589}"/>
              </a:ext>
            </a:extLst>
          </p:cNvPr>
          <p:cNvCxnSpPr>
            <a:cxnSpLocks/>
          </p:cNvCxnSpPr>
          <p:nvPr/>
        </p:nvCxnSpPr>
        <p:spPr>
          <a:xfrm>
            <a:off x="10398062" y="2060612"/>
            <a:ext cx="710851" cy="8160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B911BBC2-2680-47AF-B949-8DD2AFE4F7F1}"/>
              </a:ext>
            </a:extLst>
          </p:cNvPr>
          <p:cNvCxnSpPr>
            <a:cxnSpLocks/>
          </p:cNvCxnSpPr>
          <p:nvPr/>
        </p:nvCxnSpPr>
        <p:spPr>
          <a:xfrm>
            <a:off x="9582751" y="2933969"/>
            <a:ext cx="1081815" cy="7696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1F251B5-3181-4F35-8C4B-43D0BDFE4D74}"/>
              </a:ext>
            </a:extLst>
          </p:cNvPr>
          <p:cNvCxnSpPr>
            <a:cxnSpLocks/>
          </p:cNvCxnSpPr>
          <p:nvPr/>
        </p:nvCxnSpPr>
        <p:spPr>
          <a:xfrm>
            <a:off x="10672339" y="3698551"/>
            <a:ext cx="28770" cy="5140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9CE3A65-69E0-4BE5-846A-1B7238464514}"/>
              </a:ext>
            </a:extLst>
          </p:cNvPr>
          <p:cNvCxnSpPr>
            <a:cxnSpLocks/>
          </p:cNvCxnSpPr>
          <p:nvPr/>
        </p:nvCxnSpPr>
        <p:spPr>
          <a:xfrm flipH="1">
            <a:off x="10672339" y="2862747"/>
            <a:ext cx="435016" cy="8638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2A773F22-EE27-41EE-AB8E-C4755D12995F}"/>
              </a:ext>
            </a:extLst>
          </p:cNvPr>
          <p:cNvCxnSpPr>
            <a:cxnSpLocks/>
          </p:cNvCxnSpPr>
          <p:nvPr/>
        </p:nvCxnSpPr>
        <p:spPr>
          <a:xfrm flipV="1">
            <a:off x="9581193" y="2071535"/>
            <a:ext cx="835825" cy="87414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CCE802A5-A6F4-4544-B385-19764CB40F39}"/>
              </a:ext>
            </a:extLst>
          </p:cNvPr>
          <p:cNvCxnSpPr>
            <a:cxnSpLocks/>
          </p:cNvCxnSpPr>
          <p:nvPr/>
        </p:nvCxnSpPr>
        <p:spPr>
          <a:xfrm flipV="1">
            <a:off x="9358076" y="2938578"/>
            <a:ext cx="249479" cy="141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0CF0FB71-69BD-4296-871C-CA3B159DEC93}"/>
              </a:ext>
            </a:extLst>
          </p:cNvPr>
          <p:cNvSpPr txBox="1"/>
          <p:nvPr/>
        </p:nvSpPr>
        <p:spPr>
          <a:xfrm>
            <a:off x="9752700" y="4253286"/>
            <a:ext cx="200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Voronoi Polygon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A5CF8FCB-2E79-4D6A-9C2D-AA215129F780}"/>
              </a:ext>
            </a:extLst>
          </p:cNvPr>
          <p:cNvSpPr/>
          <p:nvPr/>
        </p:nvSpPr>
        <p:spPr>
          <a:xfrm>
            <a:off x="7279161" y="2072450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0BEFA40B-98F7-4926-AE5C-12A504A9164A}"/>
              </a:ext>
            </a:extLst>
          </p:cNvPr>
          <p:cNvSpPr/>
          <p:nvPr/>
        </p:nvSpPr>
        <p:spPr>
          <a:xfrm>
            <a:off x="7947965" y="2800155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0B1216C7-C69E-4D25-9992-FA666677A59C}"/>
              </a:ext>
            </a:extLst>
          </p:cNvPr>
          <p:cNvSpPr/>
          <p:nvPr/>
        </p:nvSpPr>
        <p:spPr>
          <a:xfrm>
            <a:off x="7510118" y="3653386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0B50B43C-45C8-419E-A1BF-3138C6F00FC8}"/>
              </a:ext>
            </a:extLst>
          </p:cNvPr>
          <p:cNvSpPr/>
          <p:nvPr/>
        </p:nvSpPr>
        <p:spPr>
          <a:xfrm>
            <a:off x="6464000" y="2879689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箭號: 向右 242">
            <a:extLst>
              <a:ext uri="{FF2B5EF4-FFF2-40B4-BE49-F238E27FC236}">
                <a16:creationId xmlns:a16="http://schemas.microsoft.com/office/drawing/2014/main" id="{A7AE3077-2790-40B9-A15A-EE90E0140D5F}"/>
              </a:ext>
            </a:extLst>
          </p:cNvPr>
          <p:cNvSpPr/>
          <p:nvPr/>
        </p:nvSpPr>
        <p:spPr>
          <a:xfrm>
            <a:off x="2666774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箭號: 向右 243">
            <a:extLst>
              <a:ext uri="{FF2B5EF4-FFF2-40B4-BE49-F238E27FC236}">
                <a16:creationId xmlns:a16="http://schemas.microsoft.com/office/drawing/2014/main" id="{7975D631-456A-4A38-B0EB-83E0BC7C2C19}"/>
              </a:ext>
            </a:extLst>
          </p:cNvPr>
          <p:cNvSpPr/>
          <p:nvPr/>
        </p:nvSpPr>
        <p:spPr>
          <a:xfrm>
            <a:off x="5672398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箭號: 向右 244">
            <a:extLst>
              <a:ext uri="{FF2B5EF4-FFF2-40B4-BE49-F238E27FC236}">
                <a16:creationId xmlns:a16="http://schemas.microsoft.com/office/drawing/2014/main" id="{3B45F196-FCBA-4E71-BC89-E1A838C93784}"/>
              </a:ext>
            </a:extLst>
          </p:cNvPr>
          <p:cNvSpPr/>
          <p:nvPr/>
        </p:nvSpPr>
        <p:spPr>
          <a:xfrm>
            <a:off x="8823671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2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791FF114-07EE-4812-8C70-A4477F85B73A}"/>
              </a:ext>
            </a:extLst>
          </p:cNvPr>
          <p:cNvSpPr/>
          <p:nvPr/>
        </p:nvSpPr>
        <p:spPr>
          <a:xfrm>
            <a:off x="3037739" y="1345221"/>
            <a:ext cx="2694845" cy="269484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010B529-D1AA-4AD4-BDB7-C866AFDC9255}"/>
              </a:ext>
            </a:extLst>
          </p:cNvPr>
          <p:cNvSpPr/>
          <p:nvPr/>
        </p:nvSpPr>
        <p:spPr>
          <a:xfrm>
            <a:off x="4229099" y="2536580"/>
            <a:ext cx="307731" cy="307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7C4BF85-121A-42E1-A458-AAA9EADC2F8B}"/>
              </a:ext>
            </a:extLst>
          </p:cNvPr>
          <p:cNvCxnSpPr>
            <a:cxnSpLocks/>
            <a:stCxn id="9" idx="3"/>
            <a:endCxn id="5" idx="6"/>
          </p:cNvCxnSpPr>
          <p:nvPr/>
        </p:nvCxnSpPr>
        <p:spPr>
          <a:xfrm>
            <a:off x="4517640" y="2681590"/>
            <a:ext cx="1214944" cy="11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/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/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7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793B95-9CFE-487A-9AA8-9F2D62CA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93995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A01BB18-C118-4FE0-9D0E-2F056454C258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3BE8585-429D-4F34-9C31-68ABB6FA0829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2F6D093-C7F1-44A4-80BA-89E8555122D3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8526711-6C86-4648-BE17-06F8A222DAC3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A23CDB2-507C-421E-AF43-833AEEE9E116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F7167F8-F4C3-4ADD-B2F4-5F89A463CB2A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0A2CA04-34A9-4CBB-BD9E-AE87A15CED1B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08DBCF5-CFA7-4F53-856F-15A4441A2522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043E18D-C8A2-4DC4-83F2-6AD4766DD991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58E3A33-14FF-4DAD-A780-91C9E0796AD1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5B43FF0-C8C7-4C88-8A2A-CB8A6D4FAF14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3BFCD-8692-4F8E-9487-A9872FCEC33A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6BBF25-CF06-41D6-9449-FE073362507F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18AA93C-F4F6-4514-BA8E-9FDEE24563E8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3CCACEE-E2E9-4F90-A117-E502A2148736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BBA7BB5-A6F1-4305-9F7E-756E73EA116F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C101710-C5C2-42AF-9989-690F1A83BAE1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5A77CE6-E77E-4F35-9DDC-568336FF0668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C652286-01E8-4FC6-A38F-5E4F69B28D63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88E0943-A02E-4DC8-AC96-435C7FB8308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9455D6E-E85C-4019-A42B-4212601C7C5E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AE4EF92-6486-4FD3-967A-94A44A718E1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041E6E1-92C4-4632-ABB7-20A3EFCA77BB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D6E6FC-2ED6-4992-8526-7017BEA2545D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8FE25DA-A105-4699-8547-532C69E86A8A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C5A7723-884C-4AB7-9A93-BD8D2985098F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5687D27-C521-427C-AAC8-0569633404F8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89BE322-09C0-4B18-A451-D9AE232929E7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5FED3A2-E995-4110-8B5C-8837E21F239B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E868773-38B3-4BA2-BDB5-0208FF643EF2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AD8D0B7F-5555-466E-8206-F2219703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76176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36" name="橢圓 35">
            <a:extLst>
              <a:ext uri="{FF2B5EF4-FFF2-40B4-BE49-F238E27FC236}">
                <a16:creationId xmlns:a16="http://schemas.microsoft.com/office/drawing/2014/main" id="{869EC251-9250-4768-9D54-5B4D46AE63FC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F92FD97-2749-438D-A55B-08F5139CC102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16BDBAB-DE3A-4BDD-B49E-66DC7301D76B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4EDFB8A-E6F4-423F-AC9B-136CCC2BAF5E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5123B417-3048-4516-A9FE-7DA851D53AF4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F0BCFDD-02D2-4D1F-82BF-A48A3744DEDE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5151852-E3DD-4847-843C-B7CF10E1A251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41E4C27-75CD-496F-A3A6-0498778532E1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495D067-CBFA-4420-A57E-49C88B4F06DB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58F0BFC-D354-4AC5-A692-560B6A653B56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209CE26-4111-4E33-96CE-314DE9A6AFDB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ECB8D8E-371E-47FB-B233-3CEC4E17D837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2715BC93-516F-42AD-AAD9-086D26EEE2C2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507CA0E-27C2-4459-8C5B-1940DAC20D02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F11C5D5-BB23-46C8-8FAA-C655FFD3F56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B99769E-1EE2-4E81-A096-1506594419C0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83E65DC1-0021-4FEC-9068-728C2B141306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58A303D8-84D9-4640-BD00-DBA7DE932EB6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CADE48E-168A-4906-A655-6CB2A3ABD967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1BB1544E-B844-4B82-BDA2-F067131EF7E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72D5EAC-9353-484F-B7EA-6E86DA05798D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E3697315-1A27-4BDA-8382-E92350A43F36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223EBAF4-EB65-4060-ADE1-7890A3ED9970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47FA8B01-63E1-4D52-BE17-22BAB28E987B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D255986-42FE-4AB5-A2BD-1C464B1C7A15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9B720F04-4DCF-410A-9A54-E6E14D377C12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B1AD5CD-F9EE-4EC1-B0AA-F7ED08D05737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69E394E-38A2-447E-ACA6-F815BAAA85F1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26047993-53F7-4C6A-B6F0-7C186035B645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77B2192-BB57-4455-B53F-2DC24AD61F18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7E863C3-0223-4C72-98E1-F213B6C568B7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C8E537-5AFE-486F-A82F-E0C471307F81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86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381CD190-8BDC-4178-8F8C-BE0794AD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58142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CF2D591-68AC-493C-8212-48D48A51D827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C5EACD0-75C4-4F3A-B24B-4B7918193CD1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F0DCDE-5391-46F9-837E-E14F8411573D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134BB7B-D667-481B-9CC5-67404A2267A6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7C4F13-FD1A-4F9D-B2AA-56B75866484C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784601-8810-4A5E-A067-91291227D9CB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C45565C-B694-4A02-B47A-83B60A276A13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8911D5E-F058-4F72-A722-457E872E171E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78C9BBB-8D50-4ACD-B7AA-24ED08D4A184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38AC3A-5B56-4F22-A24D-3B383EFB3559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9AC7D00-555B-4BD6-A0A0-D9C6BDD2783F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4AE8DF-6464-43DD-8BC0-5A4E99AAA8AB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830AFB1-DAC4-4307-9D70-E378E950373A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E09DDF0-E456-481C-BFEE-6F6B58726F66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D0E6299-A389-4AD3-84ED-66FBFBB624AF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1D72218-8B12-4E0D-87B6-8EF964D537CD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58E0100-B8C8-433F-8DD3-94A83F6EA8B0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41DCE8B-099C-403F-A5E6-98F76F1D9F0C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8887D82-31C0-427A-8EDF-77631756BB8F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921BEC0-22BD-4399-9726-662123630BC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DA9C789B-AF40-40E8-94A6-A87CB10C7649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462EA54-AF62-4776-9866-509EC857E83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931131F9-745E-4401-B283-CC83C70DBF58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B37B4A5E-C594-4042-814C-CFECAAFF91A9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77CC9DF-D6A9-4584-A469-CB6843EC6C5B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78C1A183-2B29-4E90-9B09-C2438EE46806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ECF6390-4122-4775-97D3-5ABD39647359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5034033-AB70-441E-A30E-28ADE9B8B47A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41F80BC1-CC88-4C40-B39B-22CCB30D14D7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44F02AF2-A5BF-4078-B1F2-2F7CDBB49DC9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0" name="表格 4">
            <a:extLst>
              <a:ext uri="{FF2B5EF4-FFF2-40B4-BE49-F238E27FC236}">
                <a16:creationId xmlns:a16="http://schemas.microsoft.com/office/drawing/2014/main" id="{A02F2E21-3562-4BFF-A825-1D5690965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9233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141" name="橢圓 140">
            <a:extLst>
              <a:ext uri="{FF2B5EF4-FFF2-40B4-BE49-F238E27FC236}">
                <a16:creationId xmlns:a16="http://schemas.microsoft.com/office/drawing/2014/main" id="{66C4A198-024F-46B9-B125-F4DCAD82F80D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462CB0D2-DCFC-44CD-BFCE-5D67B39E3BF5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5E82C04-B56D-4D74-A89A-50542ECC1218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00C3BC80-44A4-4F2F-AC04-3E5326418551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92550346-1889-4F01-A274-635E4E0C7BAE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BD53BA5B-605F-4DAA-A389-8F514F75AD1D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E98268F2-E208-43FA-B57B-488A4B635A36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95BC999E-EF3F-495B-B23D-858E4C06434D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D2CE1B6B-EF6E-4112-9FED-D908D54ACEB6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F0474232-36BB-433D-B947-DF94A2D4C798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1003D383-BCCC-41B2-93B8-792500EC3A71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06E3BB8C-E416-48D9-AA67-A54B289D23A5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19394B60-5F46-40D9-BAA4-4FCB36317147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2A6CAEF-9305-4A46-9C37-0404C4ABB9FD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D5A896F0-F3B2-4882-A37C-678C2BB3A9A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0C26DFD0-7C5A-4606-87F1-92DFE509DC72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8E9465C1-B9D3-4E76-9697-B81BA36F5E02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0E2EA387-6CBD-4604-9839-629248FF192B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46E12D8C-73C1-4D68-B364-DA5BA50284CC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0703467D-ADDB-49EB-8E52-555B7E06B1B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BBC39747-020D-488E-8A91-36C4CAA12165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>
            <a:extLst>
              <a:ext uri="{FF2B5EF4-FFF2-40B4-BE49-F238E27FC236}">
                <a16:creationId xmlns:a16="http://schemas.microsoft.com/office/drawing/2014/main" id="{B83FC2B2-B6E1-48C3-A406-FC6B52B1D74C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E5F6D75C-0E38-4848-8A21-946883A0B19B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888EB622-29D4-4058-AA55-98872D653BF9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8C7729AA-BADE-4BE9-957F-3247A1115A3E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>
            <a:extLst>
              <a:ext uri="{FF2B5EF4-FFF2-40B4-BE49-F238E27FC236}">
                <a16:creationId xmlns:a16="http://schemas.microsoft.com/office/drawing/2014/main" id="{957FF8C6-5938-41F2-B949-658E79D14E58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4421C61D-8C8B-4842-9513-8F5C4F3871FA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D6737AEF-BEAC-4BE5-A195-E2E7361C1112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25B939FE-7CCD-4F8B-844B-60620192F379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C53CE8B8-A9FF-4751-BF43-3C0314A6E831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9FE24AA-5791-4751-A551-7BEFBD5614D8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0E4CFABF-AB52-4897-BD03-6998E73A8882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8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4F3821-D84F-43F0-8A53-2DBD4260AECD}"/>
              </a:ext>
            </a:extLst>
          </p:cNvPr>
          <p:cNvSpPr/>
          <p:nvPr/>
        </p:nvSpPr>
        <p:spPr>
          <a:xfrm>
            <a:off x="157382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90AFD-67E6-481C-AC66-B3FF51D13CEA}"/>
              </a:ext>
            </a:extLst>
          </p:cNvPr>
          <p:cNvSpPr/>
          <p:nvPr/>
        </p:nvSpPr>
        <p:spPr>
          <a:xfrm>
            <a:off x="469509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75ECF2-D31A-4227-BD44-6FD63FEB6B68}"/>
              </a:ext>
            </a:extLst>
          </p:cNvPr>
          <p:cNvSpPr/>
          <p:nvPr/>
        </p:nvSpPr>
        <p:spPr>
          <a:xfrm>
            <a:off x="781636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1A7CD7D-5C79-4DEA-B1C4-C63779952288}"/>
              </a:ext>
            </a:extLst>
          </p:cNvPr>
          <p:cNvSpPr/>
          <p:nvPr/>
        </p:nvSpPr>
        <p:spPr>
          <a:xfrm>
            <a:off x="4931881" y="183622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4BF19D-C495-4172-BC68-4AABF6D7384B}"/>
              </a:ext>
            </a:extLst>
          </p:cNvPr>
          <p:cNvSpPr/>
          <p:nvPr/>
        </p:nvSpPr>
        <p:spPr>
          <a:xfrm>
            <a:off x="375957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0ACD6D-C80A-469B-859B-648250BEF728}"/>
              </a:ext>
            </a:extLst>
          </p:cNvPr>
          <p:cNvSpPr/>
          <p:nvPr/>
        </p:nvSpPr>
        <p:spPr>
          <a:xfrm>
            <a:off x="375957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E1A70AE-7F3B-437D-A21E-28D0EE9B167E}"/>
              </a:ext>
            </a:extLst>
          </p:cNvPr>
          <p:cNvSpPr/>
          <p:nvPr/>
        </p:nvSpPr>
        <p:spPr>
          <a:xfrm>
            <a:off x="375957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0EDEFBB-5246-4DAD-92A6-A40ED913C884}"/>
              </a:ext>
            </a:extLst>
          </p:cNvPr>
          <p:cNvSpPr/>
          <p:nvPr/>
        </p:nvSpPr>
        <p:spPr>
          <a:xfrm>
            <a:off x="32438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8DDA265-5CDF-4104-9D78-58C2388DEE8B}"/>
              </a:ext>
            </a:extLst>
          </p:cNvPr>
          <p:cNvSpPr/>
          <p:nvPr/>
        </p:nvSpPr>
        <p:spPr>
          <a:xfrm>
            <a:off x="32438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DC89AD7-4668-4241-BB02-A680DAEC9CA8}"/>
              </a:ext>
            </a:extLst>
          </p:cNvPr>
          <p:cNvSpPr/>
          <p:nvPr/>
        </p:nvSpPr>
        <p:spPr>
          <a:xfrm>
            <a:off x="32438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0E3F862-19A8-414B-92AA-A89B12960200}"/>
              </a:ext>
            </a:extLst>
          </p:cNvPr>
          <p:cNvSpPr/>
          <p:nvPr/>
        </p:nvSpPr>
        <p:spPr>
          <a:xfrm>
            <a:off x="32438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E96C9A-F359-4CAE-AB50-BF3E21CCA61C}"/>
              </a:ext>
            </a:extLst>
          </p:cNvPr>
          <p:cNvSpPr/>
          <p:nvPr/>
        </p:nvSpPr>
        <p:spPr>
          <a:xfrm>
            <a:off x="27445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C08D2BD-9C01-485C-A7A3-DF99BA994751}"/>
              </a:ext>
            </a:extLst>
          </p:cNvPr>
          <p:cNvSpPr/>
          <p:nvPr/>
        </p:nvSpPr>
        <p:spPr>
          <a:xfrm>
            <a:off x="27445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9310546-E950-4F49-9DAD-905CB967BC5D}"/>
              </a:ext>
            </a:extLst>
          </p:cNvPr>
          <p:cNvSpPr/>
          <p:nvPr/>
        </p:nvSpPr>
        <p:spPr>
          <a:xfrm>
            <a:off x="27445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0ECFE59-AF26-40B3-AFF6-EE336A72D4EE}"/>
              </a:ext>
            </a:extLst>
          </p:cNvPr>
          <p:cNvSpPr/>
          <p:nvPr/>
        </p:nvSpPr>
        <p:spPr>
          <a:xfrm>
            <a:off x="27445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CD437A0-10D6-4FBC-9AA1-2F6B567F61F6}"/>
              </a:ext>
            </a:extLst>
          </p:cNvPr>
          <p:cNvSpPr/>
          <p:nvPr/>
        </p:nvSpPr>
        <p:spPr>
          <a:xfrm>
            <a:off x="2272103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ABD3CAF-2C16-40D4-B7B0-B3CFF6315A73}"/>
              </a:ext>
            </a:extLst>
          </p:cNvPr>
          <p:cNvSpPr/>
          <p:nvPr/>
        </p:nvSpPr>
        <p:spPr>
          <a:xfrm>
            <a:off x="227210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172922E-3EAB-4028-9DB5-1DE3618CC3CA}"/>
              </a:ext>
            </a:extLst>
          </p:cNvPr>
          <p:cNvSpPr/>
          <p:nvPr/>
        </p:nvSpPr>
        <p:spPr>
          <a:xfrm>
            <a:off x="227210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ACDEBBD-6067-4869-A8DF-85945127D4AA}"/>
              </a:ext>
            </a:extLst>
          </p:cNvPr>
          <p:cNvSpPr/>
          <p:nvPr/>
        </p:nvSpPr>
        <p:spPr>
          <a:xfrm>
            <a:off x="227210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9363C42-E806-42D4-AF8F-BEB378B35575}"/>
              </a:ext>
            </a:extLst>
          </p:cNvPr>
          <p:cNvSpPr/>
          <p:nvPr/>
        </p:nvSpPr>
        <p:spPr>
          <a:xfrm>
            <a:off x="1836638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7F4FDEB-69DE-4807-AC69-664096268678}"/>
              </a:ext>
            </a:extLst>
          </p:cNvPr>
          <p:cNvSpPr/>
          <p:nvPr/>
        </p:nvSpPr>
        <p:spPr>
          <a:xfrm>
            <a:off x="1836638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BC306A5-970C-4EE6-875A-C7AEF8FFF75C}"/>
              </a:ext>
            </a:extLst>
          </p:cNvPr>
          <p:cNvSpPr/>
          <p:nvPr/>
        </p:nvSpPr>
        <p:spPr>
          <a:xfrm>
            <a:off x="1836638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C65C1C5-17EB-4F94-BDE2-1ABA3A61D569}"/>
              </a:ext>
            </a:extLst>
          </p:cNvPr>
          <p:cNvSpPr/>
          <p:nvPr/>
        </p:nvSpPr>
        <p:spPr>
          <a:xfrm>
            <a:off x="1836638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61B3952-F9B8-441C-BADC-1C75A52B4B8B}"/>
              </a:ext>
            </a:extLst>
          </p:cNvPr>
          <p:cNvSpPr/>
          <p:nvPr/>
        </p:nvSpPr>
        <p:spPr>
          <a:xfrm>
            <a:off x="6543500" y="1904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854DDB96-D0BC-4A06-A0FD-A33457CDAED6}"/>
              </a:ext>
            </a:extLst>
          </p:cNvPr>
          <p:cNvSpPr/>
          <p:nvPr/>
        </p:nvSpPr>
        <p:spPr>
          <a:xfrm>
            <a:off x="4999138" y="156480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24288AD-6EF9-475E-91FF-0475C3E13BC2}"/>
              </a:ext>
            </a:extLst>
          </p:cNvPr>
          <p:cNvSpPr/>
          <p:nvPr/>
        </p:nvSpPr>
        <p:spPr>
          <a:xfrm>
            <a:off x="5391560" y="13880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A7E1F69-DB57-4637-9660-24863C9BD0D2}"/>
              </a:ext>
            </a:extLst>
          </p:cNvPr>
          <p:cNvSpPr/>
          <p:nvPr/>
        </p:nvSpPr>
        <p:spPr>
          <a:xfrm>
            <a:off x="6199280" y="22503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0EC5C760-5D24-4831-A39D-1D67FF96106F}"/>
              </a:ext>
            </a:extLst>
          </p:cNvPr>
          <p:cNvSpPr/>
          <p:nvPr/>
        </p:nvSpPr>
        <p:spPr>
          <a:xfrm>
            <a:off x="5282066" y="25143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781211C-336E-4EAC-8AAA-3F3E6A228D3C}"/>
              </a:ext>
            </a:extLst>
          </p:cNvPr>
          <p:cNvSpPr/>
          <p:nvPr/>
        </p:nvSpPr>
        <p:spPr>
          <a:xfrm>
            <a:off x="6199280" y="199293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BB5910D-AA4B-48B4-8B52-FF6A138FD4B2}"/>
              </a:ext>
            </a:extLst>
          </p:cNvPr>
          <p:cNvSpPr/>
          <p:nvPr/>
        </p:nvSpPr>
        <p:spPr>
          <a:xfrm>
            <a:off x="7007569" y="25462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1ACED6A-A114-4B97-B8D5-BB14CEF4862C}"/>
              </a:ext>
            </a:extLst>
          </p:cNvPr>
          <p:cNvSpPr/>
          <p:nvPr/>
        </p:nvSpPr>
        <p:spPr>
          <a:xfrm>
            <a:off x="6631877" y="286583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2775539-E18E-4A05-81F0-F6D6826451C3}"/>
              </a:ext>
            </a:extLst>
          </p:cNvPr>
          <p:cNvSpPr/>
          <p:nvPr/>
        </p:nvSpPr>
        <p:spPr>
          <a:xfrm>
            <a:off x="5087515" y="30774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B8F0FB8-46D3-43B4-9C21-29FCB31FEDD7}"/>
              </a:ext>
            </a:extLst>
          </p:cNvPr>
          <p:cNvSpPr/>
          <p:nvPr/>
        </p:nvSpPr>
        <p:spPr>
          <a:xfrm>
            <a:off x="5787235" y="277812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6ABF219-7D79-4EA7-9FF5-D5DEE66D3C56}"/>
              </a:ext>
            </a:extLst>
          </p:cNvPr>
          <p:cNvSpPr/>
          <p:nvPr/>
        </p:nvSpPr>
        <p:spPr>
          <a:xfrm>
            <a:off x="6830815" y="1216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F3AD57B-69D7-48BC-8081-952BB10849C8}"/>
              </a:ext>
            </a:extLst>
          </p:cNvPr>
          <p:cNvSpPr/>
          <p:nvPr/>
        </p:nvSpPr>
        <p:spPr>
          <a:xfrm>
            <a:off x="6353075" y="17222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77A01D9-505B-44F0-8B85-20CE9A7D73FB}"/>
              </a:ext>
            </a:extLst>
          </p:cNvPr>
          <p:cNvSpPr/>
          <p:nvPr/>
        </p:nvSpPr>
        <p:spPr>
          <a:xfrm>
            <a:off x="5479937" y="20134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EAD7756-68E5-479A-AC08-D3E93507BBE1}"/>
              </a:ext>
            </a:extLst>
          </p:cNvPr>
          <p:cNvSpPr/>
          <p:nvPr/>
        </p:nvSpPr>
        <p:spPr>
          <a:xfrm>
            <a:off x="4802927" y="30095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67F285C-C244-4B73-A871-2D4DFFEBCD13}"/>
              </a:ext>
            </a:extLst>
          </p:cNvPr>
          <p:cNvSpPr/>
          <p:nvPr/>
        </p:nvSpPr>
        <p:spPr>
          <a:xfrm>
            <a:off x="4932726" y="32852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B0AB387-4551-48FB-B178-A0D84868E792}"/>
              </a:ext>
            </a:extLst>
          </p:cNvPr>
          <p:cNvSpPr/>
          <p:nvPr/>
        </p:nvSpPr>
        <p:spPr>
          <a:xfrm>
            <a:off x="6196217" y="32673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27B0DFF-3358-4F52-BAD6-328ACA52D1A7}"/>
              </a:ext>
            </a:extLst>
          </p:cNvPr>
          <p:cNvSpPr/>
          <p:nvPr/>
        </p:nvSpPr>
        <p:spPr>
          <a:xfrm>
            <a:off x="3751953" y="14678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588884E-89EE-443B-982C-EE115F6A82BC}"/>
              </a:ext>
            </a:extLst>
          </p:cNvPr>
          <p:cNvSpPr/>
          <p:nvPr/>
        </p:nvSpPr>
        <p:spPr>
          <a:xfrm>
            <a:off x="8099434" y="156529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B872BD7-1231-4377-8BF3-925C4AF93FE8}"/>
              </a:ext>
            </a:extLst>
          </p:cNvPr>
          <p:cNvSpPr/>
          <p:nvPr/>
        </p:nvSpPr>
        <p:spPr>
          <a:xfrm>
            <a:off x="8155119" y="184642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E384784-119E-4F96-9E9A-D6F458A2F217}"/>
              </a:ext>
            </a:extLst>
          </p:cNvPr>
          <p:cNvSpPr/>
          <p:nvPr/>
        </p:nvSpPr>
        <p:spPr>
          <a:xfrm>
            <a:off x="9423738" y="219566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41B772E-D635-46F8-A9CB-A09536ED4DC7}"/>
              </a:ext>
            </a:extLst>
          </p:cNvPr>
          <p:cNvSpPr/>
          <p:nvPr/>
        </p:nvSpPr>
        <p:spPr>
          <a:xfrm>
            <a:off x="8243496" y="13794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A9984FF1-0D3E-481D-9531-BF2183FAB344}"/>
              </a:ext>
            </a:extLst>
          </p:cNvPr>
          <p:cNvSpPr/>
          <p:nvPr/>
        </p:nvSpPr>
        <p:spPr>
          <a:xfrm>
            <a:off x="9855115" y="132135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B3BDB6D-34E2-4770-8EA1-38D5C5BFE385}"/>
              </a:ext>
            </a:extLst>
          </p:cNvPr>
          <p:cNvSpPr/>
          <p:nvPr/>
        </p:nvSpPr>
        <p:spPr>
          <a:xfrm>
            <a:off x="9855115" y="161756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1824092-1678-4C95-ABF7-805479A0454B}"/>
              </a:ext>
            </a:extLst>
          </p:cNvPr>
          <p:cNvSpPr/>
          <p:nvPr/>
        </p:nvSpPr>
        <p:spPr>
          <a:xfrm>
            <a:off x="9608090" y="14981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F52C4E1B-547E-4B1D-8CF0-7AB900445C70}"/>
              </a:ext>
            </a:extLst>
          </p:cNvPr>
          <p:cNvSpPr/>
          <p:nvPr/>
        </p:nvSpPr>
        <p:spPr>
          <a:xfrm>
            <a:off x="10109252" y="15291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D2240A6-DA4F-4DD5-A96C-ADD2911E8F9C}"/>
              </a:ext>
            </a:extLst>
          </p:cNvPr>
          <p:cNvSpPr/>
          <p:nvPr/>
        </p:nvSpPr>
        <p:spPr>
          <a:xfrm>
            <a:off x="9408422" y="253397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4B4CA4B3-226D-47F5-A9C4-86F8D0670F5C}"/>
              </a:ext>
            </a:extLst>
          </p:cNvPr>
          <p:cNvSpPr/>
          <p:nvPr/>
        </p:nvSpPr>
        <p:spPr>
          <a:xfrm>
            <a:off x="9240929" y="234721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ACFD3E3-DD76-4B19-8156-166086B3AC66}"/>
              </a:ext>
            </a:extLst>
          </p:cNvPr>
          <p:cNvSpPr/>
          <p:nvPr/>
        </p:nvSpPr>
        <p:spPr>
          <a:xfrm>
            <a:off x="9126417" y="21856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FAEE419-3FB8-4E1E-8BEB-7DF547C8B912}"/>
              </a:ext>
            </a:extLst>
          </p:cNvPr>
          <p:cNvSpPr/>
          <p:nvPr/>
        </p:nvSpPr>
        <p:spPr>
          <a:xfrm>
            <a:off x="8086610" y="32747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A0D3A2F-497A-426F-A82A-1AC91F020C9A}"/>
              </a:ext>
            </a:extLst>
          </p:cNvPr>
          <p:cNvSpPr/>
          <p:nvPr/>
        </p:nvSpPr>
        <p:spPr>
          <a:xfrm>
            <a:off x="8047607" y="29747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236C3D2-D224-4E52-A252-D86504E0DC7F}"/>
              </a:ext>
            </a:extLst>
          </p:cNvPr>
          <p:cNvSpPr/>
          <p:nvPr/>
        </p:nvSpPr>
        <p:spPr>
          <a:xfrm>
            <a:off x="8331873" y="30631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1A121E1-ED80-4CDB-A615-B39959773134}"/>
              </a:ext>
            </a:extLst>
          </p:cNvPr>
          <p:cNvSpPr/>
          <p:nvPr/>
        </p:nvSpPr>
        <p:spPr>
          <a:xfrm>
            <a:off x="8420250" y="328246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1C8EEDDA-1BD3-4498-B199-9B71F4595DCD}"/>
              </a:ext>
            </a:extLst>
          </p:cNvPr>
          <p:cNvSpPr/>
          <p:nvPr/>
        </p:nvSpPr>
        <p:spPr>
          <a:xfrm>
            <a:off x="8252514" y="283282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4E1612F4-17AD-43F9-8B6A-633FF159C485}"/>
              </a:ext>
            </a:extLst>
          </p:cNvPr>
          <p:cNvSpPr/>
          <p:nvPr/>
        </p:nvSpPr>
        <p:spPr>
          <a:xfrm>
            <a:off x="9585176" y="24173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/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blipFill>
                <a:blip r:embed="rId2"/>
                <a:stretch>
                  <a:fillRect l="-4977" r="-49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/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blipFill>
                <a:blip r:embed="rId3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/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blipFill>
                <a:blip r:embed="rId4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E8146A37-6C7A-484F-AAEC-0E942EA7B02F}"/>
              </a:ext>
            </a:extLst>
          </p:cNvPr>
          <p:cNvSpPr txBox="1"/>
          <p:nvPr/>
        </p:nvSpPr>
        <p:spPr>
          <a:xfrm>
            <a:off x="1668881" y="4441826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10F1011-EAAF-4B05-A6F4-4CC0B30CD436}"/>
              </a:ext>
            </a:extLst>
          </p:cNvPr>
          <p:cNvSpPr txBox="1"/>
          <p:nvPr/>
        </p:nvSpPr>
        <p:spPr>
          <a:xfrm>
            <a:off x="4826448" y="4441826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Poisson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14F1552-0DBA-483A-A790-DD9F6195FFD8}"/>
              </a:ext>
            </a:extLst>
          </p:cNvPr>
          <p:cNvSpPr txBox="1"/>
          <p:nvPr/>
        </p:nvSpPr>
        <p:spPr>
          <a:xfrm>
            <a:off x="8634558" y="4441826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C020ED4-FFE5-4E53-86C2-EE163C9F6E25}"/>
              </a:ext>
            </a:extLst>
          </p:cNvPr>
          <p:cNvSpPr txBox="1"/>
          <p:nvPr/>
        </p:nvSpPr>
        <p:spPr>
          <a:xfrm>
            <a:off x="2234741" y="4890168"/>
            <a:ext cx="139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[dispersed]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D43DDFF-7D84-46BE-BB14-F8B7BB9CDB38}"/>
              </a:ext>
            </a:extLst>
          </p:cNvPr>
          <p:cNvSpPr txBox="1"/>
          <p:nvPr/>
        </p:nvSpPr>
        <p:spPr>
          <a:xfrm>
            <a:off x="5420360" y="4890168"/>
            <a:ext cx="122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[random]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ACB18E2-B420-427A-9A5F-392A6C63B6B2}"/>
              </a:ext>
            </a:extLst>
          </p:cNvPr>
          <p:cNvSpPr txBox="1"/>
          <p:nvPr/>
        </p:nvSpPr>
        <p:spPr>
          <a:xfrm>
            <a:off x="8819708" y="48901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[dense]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E49AF8C-E2CB-4865-8AAD-5E28CF16A90F}"/>
              </a:ext>
            </a:extLst>
          </p:cNvPr>
          <p:cNvCxnSpPr>
            <a:cxnSpLocks/>
          </p:cNvCxnSpPr>
          <p:nvPr/>
        </p:nvCxnSpPr>
        <p:spPr>
          <a:xfrm>
            <a:off x="1196502" y="3795548"/>
            <a:ext cx="9596466" cy="0"/>
          </a:xfrm>
          <a:prstGeom prst="straightConnector1">
            <a:avLst/>
          </a:prstGeom>
          <a:ln w="41275">
            <a:solidFill>
              <a:srgbClr val="002060">
                <a:alpha val="98000"/>
              </a:srgb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4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圖片 89">
            <a:extLst>
              <a:ext uri="{FF2B5EF4-FFF2-40B4-BE49-F238E27FC236}">
                <a16:creationId xmlns:a16="http://schemas.microsoft.com/office/drawing/2014/main" id="{3415CE4E-FEE3-41A8-91BA-9D1781C259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9" y="1212571"/>
            <a:ext cx="4728662" cy="4705648"/>
          </a:xfrm>
          <a:prstGeom prst="rect">
            <a:avLst/>
          </a:prstGeom>
        </p:spPr>
      </p:pic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F5CAF271-F629-4AB0-9A5B-8D08910A3F05}"/>
              </a:ext>
            </a:extLst>
          </p:cNvPr>
          <p:cNvSpPr/>
          <p:nvPr/>
        </p:nvSpPr>
        <p:spPr>
          <a:xfrm>
            <a:off x="6001297" y="3484881"/>
            <a:ext cx="1166427" cy="5176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AD8F8DA-5539-48B7-A129-8657A5D561D8}"/>
              </a:ext>
            </a:extLst>
          </p:cNvPr>
          <p:cNvCxnSpPr>
            <a:cxnSpLocks/>
          </p:cNvCxnSpPr>
          <p:nvPr/>
        </p:nvCxnSpPr>
        <p:spPr>
          <a:xfrm>
            <a:off x="7295327" y="4863951"/>
            <a:ext cx="3302644" cy="2572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C42FC2E-4C1F-4577-B22B-79DDB11CA431}"/>
              </a:ext>
            </a:extLst>
          </p:cNvPr>
          <p:cNvCxnSpPr>
            <a:cxnSpLocks/>
          </p:cNvCxnSpPr>
          <p:nvPr/>
        </p:nvCxnSpPr>
        <p:spPr>
          <a:xfrm>
            <a:off x="7587058" y="2123288"/>
            <a:ext cx="0" cy="297741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A10473-8DF4-4065-8B23-43F0800EA34B}"/>
              </a:ext>
            </a:extLst>
          </p:cNvPr>
          <p:cNvSpPr txBox="1"/>
          <p:nvPr/>
        </p:nvSpPr>
        <p:spPr>
          <a:xfrm>
            <a:off x="10466921" y="4577481"/>
            <a:ext cx="845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67B2924-46C1-4B0F-8418-5BAC766E9DBA}"/>
              </a:ext>
            </a:extLst>
          </p:cNvPr>
          <p:cNvSpPr txBox="1"/>
          <p:nvPr/>
        </p:nvSpPr>
        <p:spPr>
          <a:xfrm>
            <a:off x="7164277" y="1545735"/>
            <a:ext cx="845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A9FEF65-8D31-4B2A-AAEF-57E65F5D26B1}"/>
              </a:ext>
            </a:extLst>
          </p:cNvPr>
          <p:cNvSpPr/>
          <p:nvPr/>
        </p:nvSpPr>
        <p:spPr>
          <a:xfrm>
            <a:off x="8735195" y="3475274"/>
            <a:ext cx="241302" cy="241302"/>
          </a:xfrm>
          <a:prstGeom prst="ellipse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3532625-4D72-4ACD-B370-CE6377966FEF}"/>
              </a:ext>
            </a:extLst>
          </p:cNvPr>
          <p:cNvCxnSpPr>
            <a:cxnSpLocks/>
            <a:stCxn id="93" idx="7"/>
            <a:endCxn id="30" idx="2"/>
          </p:cNvCxnSpPr>
          <p:nvPr/>
        </p:nvCxnSpPr>
        <p:spPr>
          <a:xfrm flipV="1">
            <a:off x="3506124" y="3231096"/>
            <a:ext cx="973707" cy="258486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弧形 62">
            <a:extLst>
              <a:ext uri="{FF2B5EF4-FFF2-40B4-BE49-F238E27FC236}">
                <a16:creationId xmlns:a16="http://schemas.microsoft.com/office/drawing/2014/main" id="{66F0EAE1-7048-4E8A-93C0-3DB0DDE17DDF}"/>
              </a:ext>
            </a:extLst>
          </p:cNvPr>
          <p:cNvSpPr/>
          <p:nvPr/>
        </p:nvSpPr>
        <p:spPr>
          <a:xfrm rot="1067104">
            <a:off x="3532980" y="3425514"/>
            <a:ext cx="209282" cy="372963"/>
          </a:xfrm>
          <a:prstGeom prst="arc">
            <a:avLst>
              <a:gd name="adj1" fmla="val 17180868"/>
              <a:gd name="adj2" fmla="val 246055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EA9F9C6-A1D3-4A5B-9843-21F7C0A365FF}"/>
              </a:ext>
            </a:extLst>
          </p:cNvPr>
          <p:cNvSpPr txBox="1"/>
          <p:nvPr/>
        </p:nvSpPr>
        <p:spPr>
          <a:xfrm>
            <a:off x="3767561" y="3298308"/>
            <a:ext cx="394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zh-TW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zh-TW" alt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9FF2C28-F5CA-4F27-BB4F-52DD53128015}"/>
              </a:ext>
            </a:extLst>
          </p:cNvPr>
          <p:cNvSpPr/>
          <p:nvPr/>
        </p:nvSpPr>
        <p:spPr>
          <a:xfrm>
            <a:off x="4479831" y="3110445"/>
            <a:ext cx="241302" cy="241302"/>
          </a:xfrm>
          <a:prstGeom prst="ellipse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弧形 79">
            <a:extLst>
              <a:ext uri="{FF2B5EF4-FFF2-40B4-BE49-F238E27FC236}">
                <a16:creationId xmlns:a16="http://schemas.microsoft.com/office/drawing/2014/main" id="{506E1646-636E-422D-9484-4386F313BA2F}"/>
              </a:ext>
            </a:extLst>
          </p:cNvPr>
          <p:cNvSpPr/>
          <p:nvPr/>
        </p:nvSpPr>
        <p:spPr>
          <a:xfrm rot="6333165">
            <a:off x="3159297" y="3270964"/>
            <a:ext cx="468910" cy="757754"/>
          </a:xfrm>
          <a:prstGeom prst="arc">
            <a:avLst>
              <a:gd name="adj1" fmla="val 16504351"/>
              <a:gd name="adj2" fmla="val 2460554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DAADE3A-16DC-4919-9C3E-A673F43197DA}"/>
              </a:ext>
            </a:extLst>
          </p:cNvPr>
          <p:cNvSpPr txBox="1"/>
          <p:nvPr/>
        </p:nvSpPr>
        <p:spPr>
          <a:xfrm>
            <a:off x="3286741" y="3821528"/>
            <a:ext cx="394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zh-TW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zh-TW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ECE2877-4C0A-460B-BCE4-AC4B9CF1F3F2}"/>
              </a:ext>
            </a:extLst>
          </p:cNvPr>
          <p:cNvSpPr txBox="1"/>
          <p:nvPr/>
        </p:nvSpPr>
        <p:spPr>
          <a:xfrm>
            <a:off x="4524268" y="2728062"/>
            <a:ext cx="1432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角度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TW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09F9DF35-5605-4DA6-9D8D-45CCF49EFCF1}"/>
              </a:ext>
            </a:extLst>
          </p:cNvPr>
          <p:cNvSpPr txBox="1"/>
          <p:nvPr/>
        </p:nvSpPr>
        <p:spPr>
          <a:xfrm>
            <a:off x="2553762" y="429825"/>
            <a:ext cx="1432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橢球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BCEC235-9FF6-4E2F-9DB9-4D295895A342}"/>
              </a:ext>
            </a:extLst>
          </p:cNvPr>
          <p:cNvSpPr txBox="1"/>
          <p:nvPr/>
        </p:nvSpPr>
        <p:spPr>
          <a:xfrm>
            <a:off x="8467015" y="432930"/>
            <a:ext cx="1432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平面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4EE7A6F-4A82-4761-B98C-10BC476C751B}"/>
              </a:ext>
            </a:extLst>
          </p:cNvPr>
          <p:cNvSpPr txBox="1"/>
          <p:nvPr/>
        </p:nvSpPr>
        <p:spPr>
          <a:xfrm>
            <a:off x="8976497" y="3019266"/>
            <a:ext cx="1432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90BB2121-37B7-4FE3-B61D-C6685CA1FC1D}"/>
              </a:ext>
            </a:extLst>
          </p:cNvPr>
          <p:cNvSpPr/>
          <p:nvPr/>
        </p:nvSpPr>
        <p:spPr>
          <a:xfrm>
            <a:off x="3347804" y="3462419"/>
            <a:ext cx="185483" cy="185483"/>
          </a:xfrm>
          <a:prstGeom prst="ellipse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8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1CF7FAC-508B-49D5-B64E-6E1F1ED8D423}"/>
              </a:ext>
            </a:extLst>
          </p:cNvPr>
          <p:cNvSpPr/>
          <p:nvPr/>
        </p:nvSpPr>
        <p:spPr>
          <a:xfrm>
            <a:off x="291646" y="-343635"/>
            <a:ext cx="11201400" cy="2980593"/>
          </a:xfrm>
          <a:custGeom>
            <a:avLst/>
            <a:gdLst>
              <a:gd name="connsiteX0" fmla="*/ 0 w 11201400"/>
              <a:gd name="connsiteY0" fmla="*/ 2980593 h 2980593"/>
              <a:gd name="connsiteX1" fmla="*/ 342900 w 11201400"/>
              <a:gd name="connsiteY1" fmla="*/ 2892670 h 2980593"/>
              <a:gd name="connsiteX2" fmla="*/ 694593 w 11201400"/>
              <a:gd name="connsiteY2" fmla="*/ 2892670 h 2980593"/>
              <a:gd name="connsiteX3" fmla="*/ 694593 w 11201400"/>
              <a:gd name="connsiteY3" fmla="*/ 2892670 h 2980593"/>
              <a:gd name="connsiteX4" fmla="*/ 782516 w 11201400"/>
              <a:gd name="connsiteY4" fmla="*/ 2875085 h 2980593"/>
              <a:gd name="connsiteX5" fmla="*/ 835270 w 11201400"/>
              <a:gd name="connsiteY5" fmla="*/ 2839916 h 2980593"/>
              <a:gd name="connsiteX6" fmla="*/ 888023 w 11201400"/>
              <a:gd name="connsiteY6" fmla="*/ 2787162 h 2980593"/>
              <a:gd name="connsiteX7" fmla="*/ 949570 w 11201400"/>
              <a:gd name="connsiteY7" fmla="*/ 2760785 h 2980593"/>
              <a:gd name="connsiteX8" fmla="*/ 1125416 w 11201400"/>
              <a:gd name="connsiteY8" fmla="*/ 2751993 h 2980593"/>
              <a:gd name="connsiteX9" fmla="*/ 1301262 w 11201400"/>
              <a:gd name="connsiteY9" fmla="*/ 2716823 h 2980593"/>
              <a:gd name="connsiteX10" fmla="*/ 1389185 w 11201400"/>
              <a:gd name="connsiteY10" fmla="*/ 2637693 h 2980593"/>
              <a:gd name="connsiteX11" fmla="*/ 1529862 w 11201400"/>
              <a:gd name="connsiteY11" fmla="*/ 2584939 h 2980593"/>
              <a:gd name="connsiteX12" fmla="*/ 1679331 w 11201400"/>
              <a:gd name="connsiteY12" fmla="*/ 2567354 h 2980593"/>
              <a:gd name="connsiteX13" fmla="*/ 1767254 w 11201400"/>
              <a:gd name="connsiteY13" fmla="*/ 2470639 h 2980593"/>
              <a:gd name="connsiteX14" fmla="*/ 1776047 w 11201400"/>
              <a:gd name="connsiteY14" fmla="*/ 2409093 h 2980593"/>
              <a:gd name="connsiteX15" fmla="*/ 1969477 w 11201400"/>
              <a:gd name="connsiteY15" fmla="*/ 2391508 h 2980593"/>
              <a:gd name="connsiteX16" fmla="*/ 2048608 w 11201400"/>
              <a:gd name="connsiteY16" fmla="*/ 2409093 h 2980593"/>
              <a:gd name="connsiteX17" fmla="*/ 2180493 w 11201400"/>
              <a:gd name="connsiteY17" fmla="*/ 2400300 h 2980593"/>
              <a:gd name="connsiteX18" fmla="*/ 2224454 w 11201400"/>
              <a:gd name="connsiteY18" fmla="*/ 2356339 h 2980593"/>
              <a:gd name="connsiteX19" fmla="*/ 2224454 w 11201400"/>
              <a:gd name="connsiteY19" fmla="*/ 2356339 h 2980593"/>
              <a:gd name="connsiteX20" fmla="*/ 2312377 w 11201400"/>
              <a:gd name="connsiteY20" fmla="*/ 2259623 h 2980593"/>
              <a:gd name="connsiteX21" fmla="*/ 2365131 w 11201400"/>
              <a:gd name="connsiteY21" fmla="*/ 2224454 h 2980593"/>
              <a:gd name="connsiteX22" fmla="*/ 2461847 w 11201400"/>
              <a:gd name="connsiteY22" fmla="*/ 2145323 h 2980593"/>
              <a:gd name="connsiteX23" fmla="*/ 2514600 w 11201400"/>
              <a:gd name="connsiteY23" fmla="*/ 2057400 h 2980593"/>
              <a:gd name="connsiteX24" fmla="*/ 2558562 w 11201400"/>
              <a:gd name="connsiteY24" fmla="*/ 2031023 h 2980593"/>
              <a:gd name="connsiteX25" fmla="*/ 2637693 w 11201400"/>
              <a:gd name="connsiteY25" fmla="*/ 1943100 h 2980593"/>
              <a:gd name="connsiteX26" fmla="*/ 2655277 w 11201400"/>
              <a:gd name="connsiteY26" fmla="*/ 1863970 h 2980593"/>
              <a:gd name="connsiteX27" fmla="*/ 2699239 w 11201400"/>
              <a:gd name="connsiteY27" fmla="*/ 1767254 h 2980593"/>
              <a:gd name="connsiteX28" fmla="*/ 2795954 w 11201400"/>
              <a:gd name="connsiteY28" fmla="*/ 1732085 h 2980593"/>
              <a:gd name="connsiteX29" fmla="*/ 2901462 w 11201400"/>
              <a:gd name="connsiteY29" fmla="*/ 1679331 h 2980593"/>
              <a:gd name="connsiteX30" fmla="*/ 3112477 w 11201400"/>
              <a:gd name="connsiteY30" fmla="*/ 1617785 h 2980593"/>
              <a:gd name="connsiteX31" fmla="*/ 3200400 w 11201400"/>
              <a:gd name="connsiteY31" fmla="*/ 1608993 h 2980593"/>
              <a:gd name="connsiteX32" fmla="*/ 3253154 w 11201400"/>
              <a:gd name="connsiteY32" fmla="*/ 1582616 h 2980593"/>
              <a:gd name="connsiteX33" fmla="*/ 3332285 w 11201400"/>
              <a:gd name="connsiteY33" fmla="*/ 1556239 h 2980593"/>
              <a:gd name="connsiteX34" fmla="*/ 3464170 w 11201400"/>
              <a:gd name="connsiteY34" fmla="*/ 1521070 h 2980593"/>
              <a:gd name="connsiteX35" fmla="*/ 3587262 w 11201400"/>
              <a:gd name="connsiteY35" fmla="*/ 1512277 h 2980593"/>
              <a:gd name="connsiteX36" fmla="*/ 3657600 w 11201400"/>
              <a:gd name="connsiteY36" fmla="*/ 1503485 h 2980593"/>
              <a:gd name="connsiteX37" fmla="*/ 3754316 w 11201400"/>
              <a:gd name="connsiteY37" fmla="*/ 1503485 h 2980593"/>
              <a:gd name="connsiteX38" fmla="*/ 3859823 w 11201400"/>
              <a:gd name="connsiteY38" fmla="*/ 1468316 h 2980593"/>
              <a:gd name="connsiteX39" fmla="*/ 3894993 w 11201400"/>
              <a:gd name="connsiteY39" fmla="*/ 1345223 h 2980593"/>
              <a:gd name="connsiteX40" fmla="*/ 3938954 w 11201400"/>
              <a:gd name="connsiteY40" fmla="*/ 1283677 h 2980593"/>
              <a:gd name="connsiteX41" fmla="*/ 4088423 w 11201400"/>
              <a:gd name="connsiteY41" fmla="*/ 1090247 h 2980593"/>
              <a:gd name="connsiteX42" fmla="*/ 4158762 w 11201400"/>
              <a:gd name="connsiteY42" fmla="*/ 975947 h 2980593"/>
              <a:gd name="connsiteX43" fmla="*/ 4237893 w 11201400"/>
              <a:gd name="connsiteY43" fmla="*/ 923193 h 2980593"/>
              <a:gd name="connsiteX44" fmla="*/ 4237893 w 11201400"/>
              <a:gd name="connsiteY44" fmla="*/ 923193 h 2980593"/>
              <a:gd name="connsiteX45" fmla="*/ 4404947 w 11201400"/>
              <a:gd name="connsiteY45" fmla="*/ 826477 h 2980593"/>
              <a:gd name="connsiteX46" fmla="*/ 4510454 w 11201400"/>
              <a:gd name="connsiteY46" fmla="*/ 668216 h 2980593"/>
              <a:gd name="connsiteX47" fmla="*/ 4510454 w 11201400"/>
              <a:gd name="connsiteY47" fmla="*/ 589085 h 2980593"/>
              <a:gd name="connsiteX48" fmla="*/ 4580793 w 11201400"/>
              <a:gd name="connsiteY48" fmla="*/ 422031 h 2980593"/>
              <a:gd name="connsiteX49" fmla="*/ 4642339 w 11201400"/>
              <a:gd name="connsiteY49" fmla="*/ 342900 h 2980593"/>
              <a:gd name="connsiteX50" fmla="*/ 4730262 w 11201400"/>
              <a:gd name="connsiteY50" fmla="*/ 228600 h 2980593"/>
              <a:gd name="connsiteX51" fmla="*/ 4809393 w 11201400"/>
              <a:gd name="connsiteY51" fmla="*/ 61547 h 2980593"/>
              <a:gd name="connsiteX52" fmla="*/ 4914900 w 11201400"/>
              <a:gd name="connsiteY52" fmla="*/ 0 h 2980593"/>
              <a:gd name="connsiteX53" fmla="*/ 5055577 w 11201400"/>
              <a:gd name="connsiteY53" fmla="*/ 0 h 2980593"/>
              <a:gd name="connsiteX54" fmla="*/ 5187462 w 11201400"/>
              <a:gd name="connsiteY54" fmla="*/ 0 h 2980593"/>
              <a:gd name="connsiteX55" fmla="*/ 5275385 w 11201400"/>
              <a:gd name="connsiteY55" fmla="*/ 26377 h 2980593"/>
              <a:gd name="connsiteX56" fmla="*/ 5354516 w 11201400"/>
              <a:gd name="connsiteY56" fmla="*/ 114300 h 2980593"/>
              <a:gd name="connsiteX57" fmla="*/ 5477608 w 11201400"/>
              <a:gd name="connsiteY57" fmla="*/ 290147 h 2980593"/>
              <a:gd name="connsiteX58" fmla="*/ 5539154 w 11201400"/>
              <a:gd name="connsiteY58" fmla="*/ 465993 h 2980593"/>
              <a:gd name="connsiteX59" fmla="*/ 5873262 w 11201400"/>
              <a:gd name="connsiteY59" fmla="*/ 624254 h 2980593"/>
              <a:gd name="connsiteX60" fmla="*/ 5987562 w 11201400"/>
              <a:gd name="connsiteY60" fmla="*/ 650631 h 2980593"/>
              <a:gd name="connsiteX61" fmla="*/ 6154616 w 11201400"/>
              <a:gd name="connsiteY61" fmla="*/ 606670 h 2980593"/>
              <a:gd name="connsiteX62" fmla="*/ 6260123 w 11201400"/>
              <a:gd name="connsiteY62" fmla="*/ 668216 h 2980593"/>
              <a:gd name="connsiteX63" fmla="*/ 6356839 w 11201400"/>
              <a:gd name="connsiteY63" fmla="*/ 756139 h 2980593"/>
              <a:gd name="connsiteX64" fmla="*/ 6479931 w 11201400"/>
              <a:gd name="connsiteY64" fmla="*/ 852854 h 2980593"/>
              <a:gd name="connsiteX65" fmla="*/ 6541477 w 11201400"/>
              <a:gd name="connsiteY65" fmla="*/ 888023 h 2980593"/>
              <a:gd name="connsiteX66" fmla="*/ 6585439 w 11201400"/>
              <a:gd name="connsiteY66" fmla="*/ 949570 h 2980593"/>
              <a:gd name="connsiteX67" fmla="*/ 6717323 w 11201400"/>
              <a:gd name="connsiteY67" fmla="*/ 1019908 h 2980593"/>
              <a:gd name="connsiteX68" fmla="*/ 6796454 w 11201400"/>
              <a:gd name="connsiteY68" fmla="*/ 1055077 h 2980593"/>
              <a:gd name="connsiteX69" fmla="*/ 6866793 w 11201400"/>
              <a:gd name="connsiteY69" fmla="*/ 1099039 h 2980593"/>
              <a:gd name="connsiteX70" fmla="*/ 6989885 w 11201400"/>
              <a:gd name="connsiteY70" fmla="*/ 1195754 h 2980593"/>
              <a:gd name="connsiteX71" fmla="*/ 7148147 w 11201400"/>
              <a:gd name="connsiteY71" fmla="*/ 1266093 h 2980593"/>
              <a:gd name="connsiteX72" fmla="*/ 7394331 w 11201400"/>
              <a:gd name="connsiteY72" fmla="*/ 1424354 h 2980593"/>
              <a:gd name="connsiteX73" fmla="*/ 7464670 w 11201400"/>
              <a:gd name="connsiteY73" fmla="*/ 1485900 h 2980593"/>
              <a:gd name="connsiteX74" fmla="*/ 7552593 w 11201400"/>
              <a:gd name="connsiteY74" fmla="*/ 1529862 h 2980593"/>
              <a:gd name="connsiteX75" fmla="*/ 7605347 w 11201400"/>
              <a:gd name="connsiteY75" fmla="*/ 1591408 h 2980593"/>
              <a:gd name="connsiteX76" fmla="*/ 7649308 w 11201400"/>
              <a:gd name="connsiteY76" fmla="*/ 1626577 h 2980593"/>
              <a:gd name="connsiteX77" fmla="*/ 7702062 w 11201400"/>
              <a:gd name="connsiteY77" fmla="*/ 1714500 h 2980593"/>
              <a:gd name="connsiteX78" fmla="*/ 7860323 w 11201400"/>
              <a:gd name="connsiteY78" fmla="*/ 1784839 h 2980593"/>
              <a:gd name="connsiteX79" fmla="*/ 7930662 w 11201400"/>
              <a:gd name="connsiteY79" fmla="*/ 1837593 h 2980593"/>
              <a:gd name="connsiteX80" fmla="*/ 8036170 w 11201400"/>
              <a:gd name="connsiteY80" fmla="*/ 1855177 h 2980593"/>
              <a:gd name="connsiteX81" fmla="*/ 8176847 w 11201400"/>
              <a:gd name="connsiteY81" fmla="*/ 1863970 h 2980593"/>
              <a:gd name="connsiteX82" fmla="*/ 8396654 w 11201400"/>
              <a:gd name="connsiteY82" fmla="*/ 1846385 h 2980593"/>
              <a:gd name="connsiteX83" fmla="*/ 8493370 w 11201400"/>
              <a:gd name="connsiteY83" fmla="*/ 1793631 h 2980593"/>
              <a:gd name="connsiteX84" fmla="*/ 8678008 w 11201400"/>
              <a:gd name="connsiteY84" fmla="*/ 1723293 h 2980593"/>
              <a:gd name="connsiteX85" fmla="*/ 8827477 w 11201400"/>
              <a:gd name="connsiteY85" fmla="*/ 1723293 h 2980593"/>
              <a:gd name="connsiteX86" fmla="*/ 8959362 w 11201400"/>
              <a:gd name="connsiteY86" fmla="*/ 1828800 h 2980593"/>
              <a:gd name="connsiteX87" fmla="*/ 8985739 w 11201400"/>
              <a:gd name="connsiteY87" fmla="*/ 1863970 h 2980593"/>
              <a:gd name="connsiteX88" fmla="*/ 9091247 w 11201400"/>
              <a:gd name="connsiteY88" fmla="*/ 1907931 h 2980593"/>
              <a:gd name="connsiteX89" fmla="*/ 9152793 w 11201400"/>
              <a:gd name="connsiteY89" fmla="*/ 1960685 h 2980593"/>
              <a:gd name="connsiteX90" fmla="*/ 9223131 w 11201400"/>
              <a:gd name="connsiteY90" fmla="*/ 2013439 h 2980593"/>
              <a:gd name="connsiteX91" fmla="*/ 9583616 w 11201400"/>
              <a:gd name="connsiteY91" fmla="*/ 1969477 h 2980593"/>
              <a:gd name="connsiteX92" fmla="*/ 9768254 w 11201400"/>
              <a:gd name="connsiteY92" fmla="*/ 1960685 h 2980593"/>
              <a:gd name="connsiteX93" fmla="*/ 9803423 w 11201400"/>
              <a:gd name="connsiteY93" fmla="*/ 1969477 h 2980593"/>
              <a:gd name="connsiteX94" fmla="*/ 10014439 w 11201400"/>
              <a:gd name="connsiteY94" fmla="*/ 2118947 h 2980593"/>
              <a:gd name="connsiteX95" fmla="*/ 10172700 w 11201400"/>
              <a:gd name="connsiteY95" fmla="*/ 2162908 h 2980593"/>
              <a:gd name="connsiteX96" fmla="*/ 10225454 w 11201400"/>
              <a:gd name="connsiteY96" fmla="*/ 2180493 h 2980593"/>
              <a:gd name="connsiteX97" fmla="*/ 10454054 w 11201400"/>
              <a:gd name="connsiteY97" fmla="*/ 2294793 h 2980593"/>
              <a:gd name="connsiteX98" fmla="*/ 10770577 w 11201400"/>
              <a:gd name="connsiteY98" fmla="*/ 2620108 h 2980593"/>
              <a:gd name="connsiteX99" fmla="*/ 11043139 w 11201400"/>
              <a:gd name="connsiteY99" fmla="*/ 2831123 h 2980593"/>
              <a:gd name="connsiteX100" fmla="*/ 11131062 w 11201400"/>
              <a:gd name="connsiteY100" fmla="*/ 2927839 h 2980593"/>
              <a:gd name="connsiteX101" fmla="*/ 11201400 w 11201400"/>
              <a:gd name="connsiteY101" fmla="*/ 2971800 h 2980593"/>
              <a:gd name="connsiteX102" fmla="*/ 0 w 11201400"/>
              <a:gd name="connsiteY102" fmla="*/ 2980593 h 29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1201400" h="2980593">
                <a:moveTo>
                  <a:pt x="0" y="2980593"/>
                </a:moveTo>
                <a:lnTo>
                  <a:pt x="342900" y="2892670"/>
                </a:lnTo>
                <a:lnTo>
                  <a:pt x="694593" y="2892670"/>
                </a:lnTo>
                <a:lnTo>
                  <a:pt x="694593" y="2892670"/>
                </a:lnTo>
                <a:lnTo>
                  <a:pt x="782516" y="2875085"/>
                </a:lnTo>
                <a:lnTo>
                  <a:pt x="835270" y="2839916"/>
                </a:lnTo>
                <a:lnTo>
                  <a:pt x="888023" y="2787162"/>
                </a:lnTo>
                <a:lnTo>
                  <a:pt x="949570" y="2760785"/>
                </a:lnTo>
                <a:lnTo>
                  <a:pt x="1125416" y="2751993"/>
                </a:lnTo>
                <a:lnTo>
                  <a:pt x="1301262" y="2716823"/>
                </a:lnTo>
                <a:lnTo>
                  <a:pt x="1389185" y="2637693"/>
                </a:lnTo>
                <a:lnTo>
                  <a:pt x="1529862" y="2584939"/>
                </a:lnTo>
                <a:lnTo>
                  <a:pt x="1679331" y="2567354"/>
                </a:lnTo>
                <a:lnTo>
                  <a:pt x="1767254" y="2470639"/>
                </a:lnTo>
                <a:lnTo>
                  <a:pt x="1776047" y="2409093"/>
                </a:lnTo>
                <a:lnTo>
                  <a:pt x="1969477" y="2391508"/>
                </a:lnTo>
                <a:lnTo>
                  <a:pt x="2048608" y="2409093"/>
                </a:lnTo>
                <a:lnTo>
                  <a:pt x="2180493" y="2400300"/>
                </a:lnTo>
                <a:lnTo>
                  <a:pt x="2224454" y="2356339"/>
                </a:lnTo>
                <a:lnTo>
                  <a:pt x="2224454" y="2356339"/>
                </a:lnTo>
                <a:lnTo>
                  <a:pt x="2312377" y="2259623"/>
                </a:lnTo>
                <a:lnTo>
                  <a:pt x="2365131" y="2224454"/>
                </a:lnTo>
                <a:lnTo>
                  <a:pt x="2461847" y="2145323"/>
                </a:lnTo>
                <a:lnTo>
                  <a:pt x="2514600" y="2057400"/>
                </a:lnTo>
                <a:lnTo>
                  <a:pt x="2558562" y="2031023"/>
                </a:lnTo>
                <a:lnTo>
                  <a:pt x="2637693" y="1943100"/>
                </a:lnTo>
                <a:lnTo>
                  <a:pt x="2655277" y="1863970"/>
                </a:lnTo>
                <a:lnTo>
                  <a:pt x="2699239" y="1767254"/>
                </a:lnTo>
                <a:lnTo>
                  <a:pt x="2795954" y="1732085"/>
                </a:lnTo>
                <a:lnTo>
                  <a:pt x="2901462" y="1679331"/>
                </a:lnTo>
                <a:lnTo>
                  <a:pt x="3112477" y="1617785"/>
                </a:lnTo>
                <a:lnTo>
                  <a:pt x="3200400" y="1608993"/>
                </a:lnTo>
                <a:lnTo>
                  <a:pt x="3253154" y="1582616"/>
                </a:lnTo>
                <a:lnTo>
                  <a:pt x="3332285" y="1556239"/>
                </a:lnTo>
                <a:lnTo>
                  <a:pt x="3464170" y="1521070"/>
                </a:lnTo>
                <a:lnTo>
                  <a:pt x="3587262" y="1512277"/>
                </a:lnTo>
                <a:lnTo>
                  <a:pt x="3657600" y="1503485"/>
                </a:lnTo>
                <a:lnTo>
                  <a:pt x="3754316" y="1503485"/>
                </a:lnTo>
                <a:lnTo>
                  <a:pt x="3859823" y="1468316"/>
                </a:lnTo>
                <a:lnTo>
                  <a:pt x="3894993" y="1345223"/>
                </a:lnTo>
                <a:lnTo>
                  <a:pt x="3938954" y="1283677"/>
                </a:lnTo>
                <a:lnTo>
                  <a:pt x="4088423" y="1090247"/>
                </a:lnTo>
                <a:lnTo>
                  <a:pt x="4158762" y="975947"/>
                </a:lnTo>
                <a:lnTo>
                  <a:pt x="4237893" y="923193"/>
                </a:lnTo>
                <a:lnTo>
                  <a:pt x="4237893" y="923193"/>
                </a:lnTo>
                <a:lnTo>
                  <a:pt x="4404947" y="826477"/>
                </a:lnTo>
                <a:lnTo>
                  <a:pt x="4510454" y="668216"/>
                </a:lnTo>
                <a:lnTo>
                  <a:pt x="4510454" y="589085"/>
                </a:lnTo>
                <a:lnTo>
                  <a:pt x="4580793" y="422031"/>
                </a:lnTo>
                <a:lnTo>
                  <a:pt x="4642339" y="342900"/>
                </a:lnTo>
                <a:lnTo>
                  <a:pt x="4730262" y="228600"/>
                </a:lnTo>
                <a:lnTo>
                  <a:pt x="4809393" y="61547"/>
                </a:lnTo>
                <a:lnTo>
                  <a:pt x="4914900" y="0"/>
                </a:lnTo>
                <a:lnTo>
                  <a:pt x="5055577" y="0"/>
                </a:lnTo>
                <a:lnTo>
                  <a:pt x="5187462" y="0"/>
                </a:lnTo>
                <a:lnTo>
                  <a:pt x="5275385" y="26377"/>
                </a:lnTo>
                <a:lnTo>
                  <a:pt x="5354516" y="114300"/>
                </a:lnTo>
                <a:lnTo>
                  <a:pt x="5477608" y="290147"/>
                </a:lnTo>
                <a:lnTo>
                  <a:pt x="5539154" y="465993"/>
                </a:lnTo>
                <a:lnTo>
                  <a:pt x="5873262" y="624254"/>
                </a:lnTo>
                <a:cubicBezTo>
                  <a:pt x="5963514" y="654338"/>
                  <a:pt x="5924589" y="650631"/>
                  <a:pt x="5987562" y="650631"/>
                </a:cubicBezTo>
                <a:lnTo>
                  <a:pt x="6154616" y="606670"/>
                </a:lnTo>
                <a:lnTo>
                  <a:pt x="6260123" y="668216"/>
                </a:lnTo>
                <a:lnTo>
                  <a:pt x="6356839" y="756139"/>
                </a:lnTo>
                <a:cubicBezTo>
                  <a:pt x="6456205" y="835631"/>
                  <a:pt x="6414736" y="803958"/>
                  <a:pt x="6479931" y="852854"/>
                </a:cubicBezTo>
                <a:lnTo>
                  <a:pt x="6541477" y="888023"/>
                </a:lnTo>
                <a:lnTo>
                  <a:pt x="6585439" y="949570"/>
                </a:lnTo>
                <a:lnTo>
                  <a:pt x="6717323" y="1019908"/>
                </a:lnTo>
                <a:cubicBezTo>
                  <a:pt x="6790283" y="1056388"/>
                  <a:pt x="6761448" y="1055077"/>
                  <a:pt x="6796454" y="1055077"/>
                </a:cubicBezTo>
                <a:lnTo>
                  <a:pt x="6866793" y="1099039"/>
                </a:lnTo>
                <a:cubicBezTo>
                  <a:pt x="6943037" y="1186175"/>
                  <a:pt x="6899704" y="1157105"/>
                  <a:pt x="6989885" y="1195754"/>
                </a:cubicBezTo>
                <a:lnTo>
                  <a:pt x="7148147" y="1266093"/>
                </a:lnTo>
                <a:lnTo>
                  <a:pt x="7394331" y="1424354"/>
                </a:lnTo>
                <a:cubicBezTo>
                  <a:pt x="7457950" y="1487973"/>
                  <a:pt x="7426864" y="1485900"/>
                  <a:pt x="7464670" y="1485900"/>
                </a:cubicBezTo>
                <a:lnTo>
                  <a:pt x="7552593" y="1529862"/>
                </a:lnTo>
                <a:lnTo>
                  <a:pt x="7605347" y="1591408"/>
                </a:lnTo>
                <a:lnTo>
                  <a:pt x="7649308" y="1626577"/>
                </a:lnTo>
                <a:lnTo>
                  <a:pt x="7702062" y="1714500"/>
                </a:lnTo>
                <a:lnTo>
                  <a:pt x="7860323" y="1784839"/>
                </a:lnTo>
                <a:lnTo>
                  <a:pt x="7930662" y="1837593"/>
                </a:lnTo>
                <a:lnTo>
                  <a:pt x="8036170" y="1855177"/>
                </a:lnTo>
                <a:lnTo>
                  <a:pt x="8176847" y="1863970"/>
                </a:lnTo>
                <a:lnTo>
                  <a:pt x="8396654" y="1846385"/>
                </a:lnTo>
                <a:lnTo>
                  <a:pt x="8493370" y="1793631"/>
                </a:lnTo>
                <a:lnTo>
                  <a:pt x="8678008" y="1723293"/>
                </a:lnTo>
                <a:lnTo>
                  <a:pt x="8827477" y="1723293"/>
                </a:lnTo>
                <a:cubicBezTo>
                  <a:pt x="8882753" y="1762776"/>
                  <a:pt x="8909126" y="1778564"/>
                  <a:pt x="8959362" y="1828800"/>
                </a:cubicBezTo>
                <a:cubicBezTo>
                  <a:pt x="8969724" y="1839162"/>
                  <a:pt x="8976947" y="1852247"/>
                  <a:pt x="8985739" y="1863970"/>
                </a:cubicBezTo>
                <a:lnTo>
                  <a:pt x="9091247" y="1907931"/>
                </a:lnTo>
                <a:lnTo>
                  <a:pt x="9152793" y="1960685"/>
                </a:lnTo>
                <a:lnTo>
                  <a:pt x="9223131" y="2013439"/>
                </a:lnTo>
                <a:lnTo>
                  <a:pt x="9583616" y="1969477"/>
                </a:lnTo>
                <a:cubicBezTo>
                  <a:pt x="9733046" y="1959515"/>
                  <a:pt x="9671441" y="1960685"/>
                  <a:pt x="9768254" y="1960685"/>
                </a:cubicBezTo>
                <a:lnTo>
                  <a:pt x="9803423" y="1969477"/>
                </a:lnTo>
                <a:cubicBezTo>
                  <a:pt x="9862016" y="2016352"/>
                  <a:pt x="9947395" y="2089615"/>
                  <a:pt x="10014439" y="2118947"/>
                </a:cubicBezTo>
                <a:cubicBezTo>
                  <a:pt x="10064600" y="2140892"/>
                  <a:pt x="10119946" y="2148254"/>
                  <a:pt x="10172700" y="2162908"/>
                </a:cubicBezTo>
                <a:lnTo>
                  <a:pt x="10225454" y="2180493"/>
                </a:lnTo>
                <a:lnTo>
                  <a:pt x="10454054" y="2294793"/>
                </a:lnTo>
                <a:lnTo>
                  <a:pt x="10770577" y="2620108"/>
                </a:lnTo>
                <a:lnTo>
                  <a:pt x="11043139" y="2831123"/>
                </a:lnTo>
                <a:lnTo>
                  <a:pt x="11131062" y="2927839"/>
                </a:lnTo>
                <a:lnTo>
                  <a:pt x="11201400" y="2971800"/>
                </a:lnTo>
                <a:lnTo>
                  <a:pt x="0" y="2980593"/>
                </a:lnTo>
                <a:close/>
              </a:path>
            </a:pathLst>
          </a:custGeom>
          <a:solidFill>
            <a:srgbClr val="CDB6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5357E8C-56C1-4AAA-8452-321DE9597AF1}"/>
              </a:ext>
            </a:extLst>
          </p:cNvPr>
          <p:cNvCxnSpPr>
            <a:cxnSpLocks/>
          </p:cNvCxnSpPr>
          <p:nvPr/>
        </p:nvCxnSpPr>
        <p:spPr>
          <a:xfrm flipV="1">
            <a:off x="291646" y="2648451"/>
            <a:ext cx="11201400" cy="8793"/>
          </a:xfrm>
          <a:prstGeom prst="line">
            <a:avLst/>
          </a:prstGeom>
          <a:ln w="38100">
            <a:solidFill>
              <a:srgbClr val="CD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608A5B96-9970-4C71-B4E0-8214E23A283D}"/>
              </a:ext>
            </a:extLst>
          </p:cNvPr>
          <p:cNvSpPr/>
          <p:nvPr/>
        </p:nvSpPr>
        <p:spPr>
          <a:xfrm>
            <a:off x="299720" y="883920"/>
            <a:ext cx="3952240" cy="1757680"/>
          </a:xfrm>
          <a:custGeom>
            <a:avLst/>
            <a:gdLst>
              <a:gd name="connsiteX0" fmla="*/ 10160 w 3952240"/>
              <a:gd name="connsiteY0" fmla="*/ 1757680 h 1757680"/>
              <a:gd name="connsiteX1" fmla="*/ 0 w 3952240"/>
              <a:gd name="connsiteY1" fmla="*/ 284480 h 1757680"/>
              <a:gd name="connsiteX2" fmla="*/ 284480 w 3952240"/>
              <a:gd name="connsiteY2" fmla="*/ 203200 h 1757680"/>
              <a:gd name="connsiteX3" fmla="*/ 558800 w 3952240"/>
              <a:gd name="connsiteY3" fmla="*/ 172720 h 1757680"/>
              <a:gd name="connsiteX4" fmla="*/ 965200 w 3952240"/>
              <a:gd name="connsiteY4" fmla="*/ 172720 h 1757680"/>
              <a:gd name="connsiteX5" fmla="*/ 1239520 w 3952240"/>
              <a:gd name="connsiteY5" fmla="*/ 274320 h 1757680"/>
              <a:gd name="connsiteX6" fmla="*/ 1534160 w 3952240"/>
              <a:gd name="connsiteY6" fmla="*/ 355600 h 1757680"/>
              <a:gd name="connsiteX7" fmla="*/ 1757680 w 3952240"/>
              <a:gd name="connsiteY7" fmla="*/ 365760 h 1757680"/>
              <a:gd name="connsiteX8" fmla="*/ 2062480 w 3952240"/>
              <a:gd name="connsiteY8" fmla="*/ 325120 h 1757680"/>
              <a:gd name="connsiteX9" fmla="*/ 2326640 w 3952240"/>
              <a:gd name="connsiteY9" fmla="*/ 243840 h 1757680"/>
              <a:gd name="connsiteX10" fmla="*/ 2570480 w 3952240"/>
              <a:gd name="connsiteY10" fmla="*/ 233680 h 1757680"/>
              <a:gd name="connsiteX11" fmla="*/ 2743200 w 3952240"/>
              <a:gd name="connsiteY11" fmla="*/ 294640 h 1757680"/>
              <a:gd name="connsiteX12" fmla="*/ 2885440 w 3952240"/>
              <a:gd name="connsiteY12" fmla="*/ 294640 h 1757680"/>
              <a:gd name="connsiteX13" fmla="*/ 3423920 w 3952240"/>
              <a:gd name="connsiteY13" fmla="*/ 233680 h 1757680"/>
              <a:gd name="connsiteX14" fmla="*/ 3860800 w 3952240"/>
              <a:gd name="connsiteY14" fmla="*/ 10160 h 1757680"/>
              <a:gd name="connsiteX15" fmla="*/ 3952240 w 3952240"/>
              <a:gd name="connsiteY15" fmla="*/ 0 h 1757680"/>
              <a:gd name="connsiteX16" fmla="*/ 3891280 w 3952240"/>
              <a:gd name="connsiteY16" fmla="*/ 132080 h 1757680"/>
              <a:gd name="connsiteX17" fmla="*/ 3942080 w 3952240"/>
              <a:gd name="connsiteY17" fmla="*/ 30480 h 17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2240" h="1757680">
                <a:moveTo>
                  <a:pt x="10160" y="1757680"/>
                </a:moveTo>
                <a:cubicBezTo>
                  <a:pt x="6773" y="1266613"/>
                  <a:pt x="3387" y="775547"/>
                  <a:pt x="0" y="284480"/>
                </a:cubicBezTo>
                <a:lnTo>
                  <a:pt x="284480" y="203200"/>
                </a:lnTo>
                <a:lnTo>
                  <a:pt x="558800" y="172720"/>
                </a:lnTo>
                <a:lnTo>
                  <a:pt x="965200" y="172720"/>
                </a:lnTo>
                <a:lnTo>
                  <a:pt x="1239520" y="274320"/>
                </a:lnTo>
                <a:lnTo>
                  <a:pt x="1534160" y="355600"/>
                </a:lnTo>
                <a:lnTo>
                  <a:pt x="1757680" y="365760"/>
                </a:lnTo>
                <a:lnTo>
                  <a:pt x="2062480" y="325120"/>
                </a:lnTo>
                <a:lnTo>
                  <a:pt x="2326640" y="243840"/>
                </a:lnTo>
                <a:lnTo>
                  <a:pt x="2570480" y="233680"/>
                </a:lnTo>
                <a:lnTo>
                  <a:pt x="2743200" y="294640"/>
                </a:lnTo>
                <a:lnTo>
                  <a:pt x="2885440" y="294640"/>
                </a:lnTo>
                <a:lnTo>
                  <a:pt x="3423920" y="233680"/>
                </a:lnTo>
                <a:lnTo>
                  <a:pt x="3860800" y="10160"/>
                </a:lnTo>
                <a:lnTo>
                  <a:pt x="3952240" y="0"/>
                </a:lnTo>
                <a:lnTo>
                  <a:pt x="3891280" y="132080"/>
                </a:lnTo>
                <a:lnTo>
                  <a:pt x="3942080" y="30480"/>
                </a:lnTo>
              </a:path>
            </a:pathLst>
          </a:custGeom>
          <a:noFill/>
          <a:ln>
            <a:solidFill>
              <a:srgbClr val="99C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2AEBA6D-2FB7-41E4-A10F-0EF0014B0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r="509" b="39630"/>
          <a:stretch/>
        </p:blipFill>
        <p:spPr>
          <a:xfrm>
            <a:off x="0" y="3593331"/>
            <a:ext cx="12359640" cy="333822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31B7A1-23B9-42E3-9DF6-8371EBA0DFBE}"/>
              </a:ext>
            </a:extLst>
          </p:cNvPr>
          <p:cNvSpPr txBox="1"/>
          <p:nvPr/>
        </p:nvSpPr>
        <p:spPr>
          <a:xfrm rot="1899804">
            <a:off x="6181304" y="3881482"/>
            <a:ext cx="182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地球表面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B5AB2D3F-0B51-4CC7-95A5-9AE62F47B074}"/>
              </a:ext>
            </a:extLst>
          </p:cNvPr>
          <p:cNvSpPr/>
          <p:nvPr/>
        </p:nvSpPr>
        <p:spPr>
          <a:xfrm>
            <a:off x="0" y="5841966"/>
            <a:ext cx="12359640" cy="457200"/>
          </a:xfrm>
          <a:custGeom>
            <a:avLst/>
            <a:gdLst>
              <a:gd name="connsiteX0" fmla="*/ 0 w 12359640"/>
              <a:gd name="connsiteY0" fmla="*/ 182880 h 457200"/>
              <a:gd name="connsiteX1" fmla="*/ 533400 w 12359640"/>
              <a:gd name="connsiteY1" fmla="*/ 259080 h 457200"/>
              <a:gd name="connsiteX2" fmla="*/ 777240 w 12359640"/>
              <a:gd name="connsiteY2" fmla="*/ 228600 h 457200"/>
              <a:gd name="connsiteX3" fmla="*/ 1310640 w 12359640"/>
              <a:gd name="connsiteY3" fmla="*/ 152400 h 457200"/>
              <a:gd name="connsiteX4" fmla="*/ 1722120 w 12359640"/>
              <a:gd name="connsiteY4" fmla="*/ 106680 h 457200"/>
              <a:gd name="connsiteX5" fmla="*/ 2118360 w 12359640"/>
              <a:gd name="connsiteY5" fmla="*/ 137160 h 457200"/>
              <a:gd name="connsiteX6" fmla="*/ 2484120 w 12359640"/>
              <a:gd name="connsiteY6" fmla="*/ 259080 h 457200"/>
              <a:gd name="connsiteX7" fmla="*/ 2926080 w 12359640"/>
              <a:gd name="connsiteY7" fmla="*/ 304800 h 457200"/>
              <a:gd name="connsiteX8" fmla="*/ 3261360 w 12359640"/>
              <a:gd name="connsiteY8" fmla="*/ 198120 h 457200"/>
              <a:gd name="connsiteX9" fmla="*/ 3596640 w 12359640"/>
              <a:gd name="connsiteY9" fmla="*/ 76200 h 457200"/>
              <a:gd name="connsiteX10" fmla="*/ 4130040 w 12359640"/>
              <a:gd name="connsiteY10" fmla="*/ 0 h 457200"/>
              <a:gd name="connsiteX11" fmla="*/ 4678680 w 12359640"/>
              <a:gd name="connsiteY11" fmla="*/ 121920 h 457200"/>
              <a:gd name="connsiteX12" fmla="*/ 5135880 w 12359640"/>
              <a:gd name="connsiteY12" fmla="*/ 411480 h 457200"/>
              <a:gd name="connsiteX13" fmla="*/ 6614160 w 12359640"/>
              <a:gd name="connsiteY13" fmla="*/ 426720 h 457200"/>
              <a:gd name="connsiteX14" fmla="*/ 7284720 w 12359640"/>
              <a:gd name="connsiteY14" fmla="*/ 381000 h 457200"/>
              <a:gd name="connsiteX15" fmla="*/ 7406640 w 12359640"/>
              <a:gd name="connsiteY15" fmla="*/ 320040 h 457200"/>
              <a:gd name="connsiteX16" fmla="*/ 7650480 w 12359640"/>
              <a:gd name="connsiteY16" fmla="*/ 243840 h 457200"/>
              <a:gd name="connsiteX17" fmla="*/ 7818120 w 12359640"/>
              <a:gd name="connsiteY17" fmla="*/ 198120 h 457200"/>
              <a:gd name="connsiteX18" fmla="*/ 7985760 w 12359640"/>
              <a:gd name="connsiteY18" fmla="*/ 198120 h 457200"/>
              <a:gd name="connsiteX19" fmla="*/ 8351520 w 12359640"/>
              <a:gd name="connsiteY19" fmla="*/ 198120 h 457200"/>
              <a:gd name="connsiteX20" fmla="*/ 8580120 w 12359640"/>
              <a:gd name="connsiteY20" fmla="*/ 259080 h 457200"/>
              <a:gd name="connsiteX21" fmla="*/ 8869680 w 12359640"/>
              <a:gd name="connsiteY21" fmla="*/ 350520 h 457200"/>
              <a:gd name="connsiteX22" fmla="*/ 9250680 w 12359640"/>
              <a:gd name="connsiteY22" fmla="*/ 441960 h 457200"/>
              <a:gd name="connsiteX23" fmla="*/ 9525000 w 12359640"/>
              <a:gd name="connsiteY23" fmla="*/ 457200 h 457200"/>
              <a:gd name="connsiteX24" fmla="*/ 9829800 w 12359640"/>
              <a:gd name="connsiteY24" fmla="*/ 411480 h 457200"/>
              <a:gd name="connsiteX25" fmla="*/ 10393680 w 12359640"/>
              <a:gd name="connsiteY25" fmla="*/ 457200 h 457200"/>
              <a:gd name="connsiteX26" fmla="*/ 10668000 w 12359640"/>
              <a:gd name="connsiteY26" fmla="*/ 289560 h 457200"/>
              <a:gd name="connsiteX27" fmla="*/ 11033760 w 12359640"/>
              <a:gd name="connsiteY27" fmla="*/ 320040 h 457200"/>
              <a:gd name="connsiteX28" fmla="*/ 11430000 w 12359640"/>
              <a:gd name="connsiteY28" fmla="*/ 228600 h 457200"/>
              <a:gd name="connsiteX29" fmla="*/ 11887200 w 12359640"/>
              <a:gd name="connsiteY29" fmla="*/ 365760 h 457200"/>
              <a:gd name="connsiteX30" fmla="*/ 12192000 w 12359640"/>
              <a:gd name="connsiteY30" fmla="*/ 381000 h 457200"/>
              <a:gd name="connsiteX31" fmla="*/ 12359640 w 12359640"/>
              <a:gd name="connsiteY31" fmla="*/ 3048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359640" h="457200">
                <a:moveTo>
                  <a:pt x="0" y="182880"/>
                </a:moveTo>
                <a:lnTo>
                  <a:pt x="533400" y="259080"/>
                </a:lnTo>
                <a:lnTo>
                  <a:pt x="777240" y="228600"/>
                </a:lnTo>
                <a:lnTo>
                  <a:pt x="1310640" y="152400"/>
                </a:lnTo>
                <a:lnTo>
                  <a:pt x="1722120" y="106680"/>
                </a:lnTo>
                <a:lnTo>
                  <a:pt x="2118360" y="137160"/>
                </a:lnTo>
                <a:lnTo>
                  <a:pt x="2484120" y="259080"/>
                </a:lnTo>
                <a:lnTo>
                  <a:pt x="2926080" y="304800"/>
                </a:lnTo>
                <a:lnTo>
                  <a:pt x="3261360" y="198120"/>
                </a:lnTo>
                <a:lnTo>
                  <a:pt x="3596640" y="76200"/>
                </a:lnTo>
                <a:lnTo>
                  <a:pt x="4130040" y="0"/>
                </a:lnTo>
                <a:lnTo>
                  <a:pt x="4678680" y="121920"/>
                </a:lnTo>
                <a:lnTo>
                  <a:pt x="5135880" y="411480"/>
                </a:lnTo>
                <a:lnTo>
                  <a:pt x="6614160" y="426720"/>
                </a:lnTo>
                <a:lnTo>
                  <a:pt x="7284720" y="381000"/>
                </a:lnTo>
                <a:lnTo>
                  <a:pt x="7406640" y="320040"/>
                </a:lnTo>
                <a:lnTo>
                  <a:pt x="7650480" y="243840"/>
                </a:lnTo>
                <a:lnTo>
                  <a:pt x="7818120" y="198120"/>
                </a:lnTo>
                <a:lnTo>
                  <a:pt x="7985760" y="198120"/>
                </a:lnTo>
                <a:lnTo>
                  <a:pt x="8351520" y="198120"/>
                </a:lnTo>
                <a:lnTo>
                  <a:pt x="8580120" y="259080"/>
                </a:lnTo>
                <a:lnTo>
                  <a:pt x="8869680" y="350520"/>
                </a:lnTo>
                <a:lnTo>
                  <a:pt x="9250680" y="441960"/>
                </a:lnTo>
                <a:lnTo>
                  <a:pt x="9525000" y="457200"/>
                </a:lnTo>
                <a:lnTo>
                  <a:pt x="9829800" y="411480"/>
                </a:lnTo>
                <a:lnTo>
                  <a:pt x="10393680" y="457200"/>
                </a:lnTo>
                <a:lnTo>
                  <a:pt x="10668000" y="289560"/>
                </a:lnTo>
                <a:lnTo>
                  <a:pt x="11033760" y="320040"/>
                </a:lnTo>
                <a:lnTo>
                  <a:pt x="11430000" y="228600"/>
                </a:lnTo>
                <a:lnTo>
                  <a:pt x="11887200" y="365760"/>
                </a:lnTo>
                <a:lnTo>
                  <a:pt x="12192000" y="381000"/>
                </a:lnTo>
                <a:lnTo>
                  <a:pt x="12359640" y="304800"/>
                </a:ln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72B79D2A-E630-4F77-A020-E6FAF9447403}"/>
              </a:ext>
            </a:extLst>
          </p:cNvPr>
          <p:cNvSpPr/>
          <p:nvPr/>
        </p:nvSpPr>
        <p:spPr>
          <a:xfrm>
            <a:off x="-3291840" y="5257800"/>
            <a:ext cx="17541240" cy="2149417"/>
          </a:xfrm>
          <a:prstGeom prst="arc">
            <a:avLst>
              <a:gd name="adj1" fmla="val 11320772"/>
              <a:gd name="adj2" fmla="val 21259287"/>
            </a:avLst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9B025F2-8B11-4007-A64B-9A1BB83AFBDC}"/>
              </a:ext>
            </a:extLst>
          </p:cNvPr>
          <p:cNvSpPr txBox="1"/>
          <p:nvPr/>
        </p:nvSpPr>
        <p:spPr>
          <a:xfrm rot="224150">
            <a:off x="9532215" y="4890779"/>
            <a:ext cx="2300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參考橢球面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AC3EB6-3665-4509-8FD4-105ADDB892A7}"/>
              </a:ext>
            </a:extLst>
          </p:cNvPr>
          <p:cNvSpPr txBox="1"/>
          <p:nvPr/>
        </p:nvSpPr>
        <p:spPr>
          <a:xfrm>
            <a:off x="5046474" y="6299166"/>
            <a:ext cx="2266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大地基準面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673B94E-04CB-4263-94A0-B109718E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440" y="-1512043"/>
            <a:ext cx="4487219" cy="44178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F2CEC8-6C84-410D-9B18-082DBD2A8BD8}"/>
              </a:ext>
            </a:extLst>
          </p:cNvPr>
          <p:cNvPicPr/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-2131803"/>
            <a:ext cx="4487219" cy="52203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766F52-DAB5-4998-A26C-28721D3A2BC8}"/>
              </a:ext>
            </a:extLst>
          </p:cNvPr>
          <p:cNvSpPr/>
          <p:nvPr/>
        </p:nvSpPr>
        <p:spPr>
          <a:xfrm>
            <a:off x="7551264" y="-254000"/>
            <a:ext cx="745744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3693184-9D9B-4C7A-B176-E3FAD6ACF7B0}"/>
              </a:ext>
            </a:extLst>
          </p:cNvPr>
          <p:cNvPicPr/>
          <p:nvPr/>
        </p:nvPicPr>
        <p:blipFill rotWithShape="1"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29"/>
          <a:stretch/>
        </p:blipFill>
        <p:spPr bwMode="auto">
          <a:xfrm>
            <a:off x="8812914" y="-1652271"/>
            <a:ext cx="2083686" cy="45580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D10871E-365F-4462-BFD6-F5EA66D2E2D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85996" y="2525818"/>
            <a:ext cx="6475480" cy="488835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C0CF7C-E6EA-41E8-A9A8-F413D252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960" y="-1481563"/>
            <a:ext cx="4487219" cy="441780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82A2290-4379-4F45-B4CE-AAA15AF11FE0}"/>
              </a:ext>
            </a:extLst>
          </p:cNvPr>
          <p:cNvPicPr/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17" y="-2101323"/>
            <a:ext cx="4487219" cy="522034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75CCF45-33B0-4C1E-9D14-46655E0C7FB1}"/>
              </a:ext>
            </a:extLst>
          </p:cNvPr>
          <p:cNvSpPr/>
          <p:nvPr/>
        </p:nvSpPr>
        <p:spPr>
          <a:xfrm>
            <a:off x="7581744" y="-223520"/>
            <a:ext cx="745744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D78970E-C2B5-4A58-9E89-4EC44B547561}"/>
              </a:ext>
            </a:extLst>
          </p:cNvPr>
          <p:cNvPicPr/>
          <p:nvPr/>
        </p:nvPicPr>
        <p:blipFill rotWithShape="1"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29"/>
          <a:stretch/>
        </p:blipFill>
        <p:spPr bwMode="auto">
          <a:xfrm>
            <a:off x="8843394" y="-1621791"/>
            <a:ext cx="2083686" cy="45580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1A920CD-4EAA-4FF3-8C82-8619B5E03DF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55516" y="2556298"/>
            <a:ext cx="6475480" cy="48883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D7F03DF-F880-480B-944B-6A5E2884BEF1}"/>
              </a:ext>
            </a:extLst>
          </p:cNvPr>
          <p:cNvPicPr/>
          <p:nvPr/>
        </p:nvPicPr>
        <p:blipFill rotWithShape="1">
          <a:blip r:embed="rId9" cstate="print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30" b="2063"/>
          <a:stretch/>
        </p:blipFill>
        <p:spPr bwMode="auto">
          <a:xfrm>
            <a:off x="5719964" y="3336758"/>
            <a:ext cx="5176636" cy="386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15FCA32-E6FA-4175-8079-F7E856B3092C}"/>
              </a:ext>
            </a:extLst>
          </p:cNvPr>
          <p:cNvPicPr>
            <a:picLocks noChangeAspect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5240" y="3331577"/>
            <a:ext cx="3993226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1D872F10-00B3-4736-B0B6-2FC08D6BE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4843"/>
          <a:stretch/>
        </p:blipFill>
        <p:spPr>
          <a:xfrm>
            <a:off x="2787801" y="1919677"/>
            <a:ext cx="5093106" cy="30186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65CC24-1EBF-437E-A6ED-B6F8AEF345F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23" l="0" r="100000">
                        <a14:foregroundMark x1="42553" y1="98936" x2="42553" y2="98936"/>
                        <a14:foregroundMark x1="44149" y1="99113" x2="44149" y2="99113"/>
                        <a14:foregroundMark x1="48227" y1="99468" x2="48227" y2="99468"/>
                        <a14:foregroundMark x1="44504" y1="99113" x2="44504" y2="99113"/>
                        <a14:foregroundMark x1="55142" y1="99291" x2="55496" y2="99291"/>
                        <a14:foregroundMark x1="355" y1="44149" x2="355" y2="44149"/>
                        <a14:foregroundMark x1="709" y1="43972" x2="709" y2="43972"/>
                        <a14:foregroundMark x1="709" y1="44504" x2="709" y2="44504"/>
                        <a14:foregroundMark x1="709" y1="44326" x2="709" y2="44326"/>
                        <a14:foregroundMark x1="355" y1="44149" x2="355" y2="44149"/>
                        <a14:foregroundMark x1="355" y1="44149" x2="355" y2="44149"/>
                        <a14:foregroundMark x1="355" y1="43972" x2="355" y2="43972"/>
                        <a14:foregroundMark x1="532" y1="43972" x2="532" y2="43972"/>
                        <a14:foregroundMark x1="532" y1="43972" x2="532" y2="43972"/>
                        <a14:foregroundMark x1="532" y1="43972" x2="709" y2="44326"/>
                        <a14:foregroundMark x1="709" y1="44681" x2="709" y2="44681"/>
                        <a14:foregroundMark x1="709" y1="44504" x2="709" y2="44504"/>
                        <a14:foregroundMark x1="709" y1="44149" x2="709" y2="44149"/>
                        <a14:backgroundMark x1="4078" y1="13298" x2="4078" y2="13298"/>
                        <a14:backgroundMark x1="4078" y1="13298" x2="4078" y2="13298"/>
                        <a14:backgroundMark x1="8688" y1="9929" x2="8688" y2="9929"/>
                        <a14:backgroundMark x1="12057" y1="8333" x2="12057" y2="8333"/>
                        <a14:backgroundMark x1="16312" y1="7447" x2="17376" y2="7447"/>
                        <a14:backgroundMark x1="21277" y1="6383" x2="21277" y2="6383"/>
                        <a14:backgroundMark x1="21631" y1="5851" x2="21631" y2="5851"/>
                        <a14:backgroundMark x1="22695" y1="5142" x2="22695" y2="5142"/>
                        <a14:backgroundMark x1="25177" y1="4433" x2="25177" y2="4433"/>
                        <a14:backgroundMark x1="26596" y1="4078" x2="26596" y2="4078"/>
                        <a14:backgroundMark x1="27837" y1="3546" x2="27837" y2="3546"/>
                        <a14:backgroundMark x1="9574" y1="3723" x2="9574" y2="3723"/>
                        <a14:backgroundMark x1="6738" y1="4965" x2="6383" y2="5851"/>
                        <a14:backgroundMark x1="4965" y1="14716" x2="4965" y2="15603"/>
                        <a14:backgroundMark x1="4965" y1="17021" x2="4787" y2="19504"/>
                        <a14:backgroundMark x1="3901" y1="20922" x2="3369" y2="23582"/>
                        <a14:backgroundMark x1="1596" y1="82624" x2="1596" y2="82624"/>
                        <a14:backgroundMark x1="1950" y1="84752" x2="3546" y2="89894"/>
                        <a14:backgroundMark x1="5496" y1="92376" x2="8156" y2="94149"/>
                        <a14:backgroundMark x1="12057" y1="92730" x2="12943" y2="92908"/>
                        <a14:backgroundMark x1="15071" y1="92908" x2="15071" y2="92908"/>
                        <a14:backgroundMark x1="18440" y1="94326" x2="19681" y2="95213"/>
                        <a14:backgroundMark x1="21277" y1="96099" x2="22163" y2="96986"/>
                        <a14:backgroundMark x1="23227" y1="97518" x2="23227" y2="97518"/>
                        <a14:backgroundMark x1="25177" y1="98227" x2="25177" y2="98227"/>
                        <a14:backgroundMark x1="84043" y1="92908" x2="89894" y2="92908"/>
                        <a14:backgroundMark x1="91667" y1="92730" x2="92553" y2="92730"/>
                        <a14:backgroundMark x1="94149" y1="89894" x2="95035" y2="88830"/>
                        <a14:backgroundMark x1="95922" y1="85461" x2="95922" y2="85461"/>
                        <a14:backgroundMark x1="97340" y1="82270" x2="97340" y2="82270"/>
                        <a14:backgroundMark x1="98050" y1="81383" x2="98050" y2="81383"/>
                        <a14:backgroundMark x1="98404" y1="81915" x2="98050" y2="90071"/>
                        <a14:backgroundMark x1="98050" y1="91844" x2="98404" y2="96099"/>
                        <a14:backgroundMark x1="86348" y1="94326" x2="86348" y2="94326"/>
                        <a14:backgroundMark x1="86879" y1="93617" x2="87057" y2="92199"/>
                        <a14:backgroundMark x1="88298" y1="89894" x2="89362" y2="88475"/>
                        <a14:backgroundMark x1="91135" y1="85993" x2="92730" y2="84574"/>
                        <a14:backgroundMark x1="94504" y1="83156" x2="94504" y2="83156"/>
                        <a14:backgroundMark x1="95922" y1="82624" x2="95922" y2="82624"/>
                        <a14:backgroundMark x1="96454" y1="82801" x2="95922" y2="85461"/>
                        <a14:backgroundMark x1="95035" y1="87411" x2="94504" y2="89894"/>
                        <a14:backgroundMark x1="92730" y1="91312" x2="90780" y2="92730"/>
                        <a14:backgroundMark x1="88830" y1="93617" x2="88298" y2="94681"/>
                        <a14:backgroundMark x1="86879" y1="94681" x2="85461" y2="94681"/>
                        <a14:backgroundMark x1="81560" y1="94326" x2="80674" y2="94858"/>
                        <a14:backgroundMark x1="77837" y1="95745" x2="76773" y2="96277"/>
                        <a14:backgroundMark x1="74113" y1="96277" x2="74113" y2="96277"/>
                        <a14:backgroundMark x1="177" y1="56206" x2="177" y2="56206"/>
                        <a14:backgroundMark x1="355" y1="55142" x2="355" y2="55142"/>
                        <a14:backgroundMark x1="177" y1="45213" x2="177" y2="4521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1714">
            <a:off x="3774622" y="2074391"/>
            <a:ext cx="2709218" cy="2709218"/>
          </a:xfrm>
          <a:prstGeom prst="rect">
            <a:avLst/>
          </a:prstGeom>
        </p:spPr>
      </p:pic>
      <p:sp>
        <p:nvSpPr>
          <p:cNvPr id="16" name="弧形 15">
            <a:extLst>
              <a:ext uri="{FF2B5EF4-FFF2-40B4-BE49-F238E27FC236}">
                <a16:creationId xmlns:a16="http://schemas.microsoft.com/office/drawing/2014/main" id="{97FCBFF5-FC66-448B-886D-D1C3074F7C02}"/>
              </a:ext>
            </a:extLst>
          </p:cNvPr>
          <p:cNvSpPr/>
          <p:nvPr/>
        </p:nvSpPr>
        <p:spPr>
          <a:xfrm flipH="1">
            <a:off x="9029517" y="1694884"/>
            <a:ext cx="509953" cy="3249966"/>
          </a:xfrm>
          <a:prstGeom prst="arc">
            <a:avLst>
              <a:gd name="adj1" fmla="val 16437548"/>
              <a:gd name="adj2" fmla="val 5233634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58ABE536-8324-48CD-B1EB-D62C1911834B}"/>
              </a:ext>
            </a:extLst>
          </p:cNvPr>
          <p:cNvSpPr/>
          <p:nvPr/>
        </p:nvSpPr>
        <p:spPr>
          <a:xfrm>
            <a:off x="8775483" y="1738845"/>
            <a:ext cx="620964" cy="3249966"/>
          </a:xfrm>
          <a:prstGeom prst="arc">
            <a:avLst>
              <a:gd name="adj1" fmla="val 16437548"/>
              <a:gd name="adj2" fmla="val 512513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81B03AD-9D48-4C91-A992-89BA83B5BB3D}"/>
              </a:ext>
            </a:extLst>
          </p:cNvPr>
          <p:cNvCxnSpPr>
            <a:cxnSpLocks/>
          </p:cNvCxnSpPr>
          <p:nvPr/>
        </p:nvCxnSpPr>
        <p:spPr>
          <a:xfrm>
            <a:off x="9194610" y="1839254"/>
            <a:ext cx="15871" cy="304148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4F07004-8A38-4111-9C91-E71D691C2235}"/>
              </a:ext>
            </a:extLst>
          </p:cNvPr>
          <p:cNvCxnSpPr>
            <a:cxnSpLocks/>
          </p:cNvCxnSpPr>
          <p:nvPr/>
        </p:nvCxnSpPr>
        <p:spPr>
          <a:xfrm flipH="1">
            <a:off x="9034598" y="3352448"/>
            <a:ext cx="35168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64074C0-B819-4E29-908B-0EEB813581E8}"/>
              </a:ext>
            </a:extLst>
          </p:cNvPr>
          <p:cNvCxnSpPr>
            <a:cxnSpLocks/>
          </p:cNvCxnSpPr>
          <p:nvPr/>
        </p:nvCxnSpPr>
        <p:spPr>
          <a:xfrm flipH="1">
            <a:off x="9044759" y="2623214"/>
            <a:ext cx="31723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1763F94-1FC8-4AFC-8578-448271DF4CE4}"/>
              </a:ext>
            </a:extLst>
          </p:cNvPr>
          <p:cNvCxnSpPr>
            <a:cxnSpLocks/>
          </p:cNvCxnSpPr>
          <p:nvPr/>
        </p:nvCxnSpPr>
        <p:spPr>
          <a:xfrm flipH="1">
            <a:off x="9044760" y="4055393"/>
            <a:ext cx="34152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48B9AE04-FE60-4A23-9D42-29C9B520CCD7}"/>
              </a:ext>
            </a:extLst>
          </p:cNvPr>
          <p:cNvSpPr/>
          <p:nvPr/>
        </p:nvSpPr>
        <p:spPr>
          <a:xfrm>
            <a:off x="4752203" y="2373732"/>
            <a:ext cx="236220" cy="2381250"/>
          </a:xfrm>
          <a:custGeom>
            <a:avLst/>
            <a:gdLst>
              <a:gd name="connsiteX0" fmla="*/ 209550 w 236220"/>
              <a:gd name="connsiteY0" fmla="*/ 0 h 2381250"/>
              <a:gd name="connsiteX1" fmla="*/ 137160 w 236220"/>
              <a:gd name="connsiteY1" fmla="*/ 251460 h 2381250"/>
              <a:gd name="connsiteX2" fmla="*/ 95250 w 236220"/>
              <a:gd name="connsiteY2" fmla="*/ 426720 h 2381250"/>
              <a:gd name="connsiteX3" fmla="*/ 64770 w 236220"/>
              <a:gd name="connsiteY3" fmla="*/ 621030 h 2381250"/>
              <a:gd name="connsiteX4" fmla="*/ 30480 w 236220"/>
              <a:gd name="connsiteY4" fmla="*/ 845820 h 2381250"/>
              <a:gd name="connsiteX5" fmla="*/ 19050 w 236220"/>
              <a:gd name="connsiteY5" fmla="*/ 1036320 h 2381250"/>
              <a:gd name="connsiteX6" fmla="*/ 0 w 236220"/>
              <a:gd name="connsiteY6" fmla="*/ 1257300 h 2381250"/>
              <a:gd name="connsiteX7" fmla="*/ 3810 w 236220"/>
              <a:gd name="connsiteY7" fmla="*/ 1463040 h 2381250"/>
              <a:gd name="connsiteX8" fmla="*/ 11430 w 236220"/>
              <a:gd name="connsiteY8" fmla="*/ 1645920 h 2381250"/>
              <a:gd name="connsiteX9" fmla="*/ 38100 w 236220"/>
              <a:gd name="connsiteY9" fmla="*/ 1836420 h 2381250"/>
              <a:gd name="connsiteX10" fmla="*/ 60960 w 236220"/>
              <a:gd name="connsiteY10" fmla="*/ 1985010 h 2381250"/>
              <a:gd name="connsiteX11" fmla="*/ 95250 w 236220"/>
              <a:gd name="connsiteY11" fmla="*/ 2129790 h 2381250"/>
              <a:gd name="connsiteX12" fmla="*/ 133350 w 236220"/>
              <a:gd name="connsiteY12" fmla="*/ 2247900 h 2381250"/>
              <a:gd name="connsiteX13" fmla="*/ 179070 w 236220"/>
              <a:gd name="connsiteY13" fmla="*/ 2343150 h 2381250"/>
              <a:gd name="connsiteX14" fmla="*/ 236220 w 236220"/>
              <a:gd name="connsiteY1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6220" h="2381250">
                <a:moveTo>
                  <a:pt x="209550" y="0"/>
                </a:moveTo>
                <a:lnTo>
                  <a:pt x="137160" y="251460"/>
                </a:lnTo>
                <a:lnTo>
                  <a:pt x="95250" y="426720"/>
                </a:lnTo>
                <a:lnTo>
                  <a:pt x="64770" y="621030"/>
                </a:lnTo>
                <a:lnTo>
                  <a:pt x="30480" y="845820"/>
                </a:lnTo>
                <a:lnTo>
                  <a:pt x="19050" y="1036320"/>
                </a:lnTo>
                <a:lnTo>
                  <a:pt x="0" y="1257300"/>
                </a:lnTo>
                <a:lnTo>
                  <a:pt x="3810" y="1463040"/>
                </a:lnTo>
                <a:lnTo>
                  <a:pt x="11430" y="1645920"/>
                </a:lnTo>
                <a:lnTo>
                  <a:pt x="38100" y="1836420"/>
                </a:lnTo>
                <a:lnTo>
                  <a:pt x="60960" y="1985010"/>
                </a:lnTo>
                <a:lnTo>
                  <a:pt x="95250" y="2129790"/>
                </a:lnTo>
                <a:lnTo>
                  <a:pt x="133350" y="2247900"/>
                </a:lnTo>
                <a:lnTo>
                  <a:pt x="179070" y="2343150"/>
                </a:lnTo>
                <a:lnTo>
                  <a:pt x="236220" y="238125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BE036F40-618B-4F74-8240-39B8850E46B7}"/>
              </a:ext>
            </a:extLst>
          </p:cNvPr>
          <p:cNvSpPr/>
          <p:nvPr/>
        </p:nvSpPr>
        <p:spPr>
          <a:xfrm>
            <a:off x="4976993" y="2336902"/>
            <a:ext cx="538480" cy="2392680"/>
          </a:xfrm>
          <a:custGeom>
            <a:avLst/>
            <a:gdLst>
              <a:gd name="connsiteX0" fmla="*/ 0 w 538480"/>
              <a:gd name="connsiteY0" fmla="*/ 0 h 2392680"/>
              <a:gd name="connsiteX1" fmla="*/ 71120 w 538480"/>
              <a:gd name="connsiteY1" fmla="*/ 142240 h 2392680"/>
              <a:gd name="connsiteX2" fmla="*/ 121920 w 538480"/>
              <a:gd name="connsiteY2" fmla="*/ 254000 h 2392680"/>
              <a:gd name="connsiteX3" fmla="*/ 152400 w 538480"/>
              <a:gd name="connsiteY3" fmla="*/ 335280 h 2392680"/>
              <a:gd name="connsiteX4" fmla="*/ 187960 w 538480"/>
              <a:gd name="connsiteY4" fmla="*/ 441960 h 2392680"/>
              <a:gd name="connsiteX5" fmla="*/ 248920 w 538480"/>
              <a:gd name="connsiteY5" fmla="*/ 629920 h 2392680"/>
              <a:gd name="connsiteX6" fmla="*/ 299720 w 538480"/>
              <a:gd name="connsiteY6" fmla="*/ 828040 h 2392680"/>
              <a:gd name="connsiteX7" fmla="*/ 355600 w 538480"/>
              <a:gd name="connsiteY7" fmla="*/ 1041400 h 2392680"/>
              <a:gd name="connsiteX8" fmla="*/ 406400 w 538480"/>
              <a:gd name="connsiteY8" fmla="*/ 1249680 h 2392680"/>
              <a:gd name="connsiteX9" fmla="*/ 452120 w 538480"/>
              <a:gd name="connsiteY9" fmla="*/ 1437640 h 2392680"/>
              <a:gd name="connsiteX10" fmla="*/ 487680 w 538480"/>
              <a:gd name="connsiteY10" fmla="*/ 1640840 h 2392680"/>
              <a:gd name="connsiteX11" fmla="*/ 513080 w 538480"/>
              <a:gd name="connsiteY11" fmla="*/ 1808480 h 2392680"/>
              <a:gd name="connsiteX12" fmla="*/ 523240 w 538480"/>
              <a:gd name="connsiteY12" fmla="*/ 1960880 h 2392680"/>
              <a:gd name="connsiteX13" fmla="*/ 538480 w 538480"/>
              <a:gd name="connsiteY13" fmla="*/ 2108200 h 2392680"/>
              <a:gd name="connsiteX14" fmla="*/ 528320 w 538480"/>
              <a:gd name="connsiteY14" fmla="*/ 2225040 h 2392680"/>
              <a:gd name="connsiteX15" fmla="*/ 513080 w 538480"/>
              <a:gd name="connsiteY15" fmla="*/ 2321560 h 2392680"/>
              <a:gd name="connsiteX16" fmla="*/ 513080 w 538480"/>
              <a:gd name="connsiteY16" fmla="*/ 2372360 h 2392680"/>
              <a:gd name="connsiteX17" fmla="*/ 492760 w 538480"/>
              <a:gd name="connsiteY17" fmla="*/ 2392680 h 239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480" h="2392680">
                <a:moveTo>
                  <a:pt x="0" y="0"/>
                </a:moveTo>
                <a:lnTo>
                  <a:pt x="71120" y="142240"/>
                </a:lnTo>
                <a:lnTo>
                  <a:pt x="121920" y="254000"/>
                </a:lnTo>
                <a:lnTo>
                  <a:pt x="152400" y="335280"/>
                </a:lnTo>
                <a:lnTo>
                  <a:pt x="187960" y="441960"/>
                </a:lnTo>
                <a:lnTo>
                  <a:pt x="248920" y="629920"/>
                </a:lnTo>
                <a:lnTo>
                  <a:pt x="299720" y="828040"/>
                </a:lnTo>
                <a:lnTo>
                  <a:pt x="355600" y="1041400"/>
                </a:lnTo>
                <a:lnTo>
                  <a:pt x="406400" y="1249680"/>
                </a:lnTo>
                <a:lnTo>
                  <a:pt x="452120" y="1437640"/>
                </a:lnTo>
                <a:lnTo>
                  <a:pt x="487680" y="1640840"/>
                </a:lnTo>
                <a:lnTo>
                  <a:pt x="513080" y="1808480"/>
                </a:lnTo>
                <a:lnTo>
                  <a:pt x="523240" y="1960880"/>
                </a:lnTo>
                <a:lnTo>
                  <a:pt x="538480" y="2108200"/>
                </a:lnTo>
                <a:lnTo>
                  <a:pt x="528320" y="2225040"/>
                </a:lnTo>
                <a:lnTo>
                  <a:pt x="513080" y="2321560"/>
                </a:lnTo>
                <a:lnTo>
                  <a:pt x="513080" y="2372360"/>
                </a:lnTo>
                <a:lnTo>
                  <a:pt x="492760" y="239268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998CBCA2-8E16-4764-BC4A-1BFEB90932C9}"/>
              </a:ext>
            </a:extLst>
          </p:cNvPr>
          <p:cNvSpPr/>
          <p:nvPr/>
        </p:nvSpPr>
        <p:spPr>
          <a:xfrm>
            <a:off x="4973183" y="2362302"/>
            <a:ext cx="259080" cy="2387600"/>
          </a:xfrm>
          <a:custGeom>
            <a:avLst/>
            <a:gdLst>
              <a:gd name="connsiteX0" fmla="*/ 0 w 259080"/>
              <a:gd name="connsiteY0" fmla="*/ 0 h 2387600"/>
              <a:gd name="connsiteX1" fmla="*/ 20320 w 259080"/>
              <a:gd name="connsiteY1" fmla="*/ 254000 h 2387600"/>
              <a:gd name="connsiteX2" fmla="*/ 30480 w 259080"/>
              <a:gd name="connsiteY2" fmla="*/ 406400 h 2387600"/>
              <a:gd name="connsiteX3" fmla="*/ 30480 w 259080"/>
              <a:gd name="connsiteY3" fmla="*/ 441960 h 2387600"/>
              <a:gd name="connsiteX4" fmla="*/ 40640 w 259080"/>
              <a:gd name="connsiteY4" fmla="*/ 553720 h 2387600"/>
              <a:gd name="connsiteX5" fmla="*/ 50800 w 259080"/>
              <a:gd name="connsiteY5" fmla="*/ 655320 h 2387600"/>
              <a:gd name="connsiteX6" fmla="*/ 60960 w 259080"/>
              <a:gd name="connsiteY6" fmla="*/ 807720 h 2387600"/>
              <a:gd name="connsiteX7" fmla="*/ 66040 w 259080"/>
              <a:gd name="connsiteY7" fmla="*/ 853440 h 2387600"/>
              <a:gd name="connsiteX8" fmla="*/ 66040 w 259080"/>
              <a:gd name="connsiteY8" fmla="*/ 955040 h 2387600"/>
              <a:gd name="connsiteX9" fmla="*/ 81280 w 259080"/>
              <a:gd name="connsiteY9" fmla="*/ 1051560 h 2387600"/>
              <a:gd name="connsiteX10" fmla="*/ 86360 w 259080"/>
              <a:gd name="connsiteY10" fmla="*/ 1168400 h 2387600"/>
              <a:gd name="connsiteX11" fmla="*/ 86360 w 259080"/>
              <a:gd name="connsiteY11" fmla="*/ 1234440 h 2387600"/>
              <a:gd name="connsiteX12" fmla="*/ 91440 w 259080"/>
              <a:gd name="connsiteY12" fmla="*/ 1259840 h 2387600"/>
              <a:gd name="connsiteX13" fmla="*/ 106680 w 259080"/>
              <a:gd name="connsiteY13" fmla="*/ 1336040 h 2387600"/>
              <a:gd name="connsiteX14" fmla="*/ 101600 w 259080"/>
              <a:gd name="connsiteY14" fmla="*/ 1371600 h 2387600"/>
              <a:gd name="connsiteX15" fmla="*/ 116840 w 259080"/>
              <a:gd name="connsiteY15" fmla="*/ 1463040 h 2387600"/>
              <a:gd name="connsiteX16" fmla="*/ 137160 w 259080"/>
              <a:gd name="connsiteY16" fmla="*/ 1651000 h 2387600"/>
              <a:gd name="connsiteX17" fmla="*/ 157480 w 259080"/>
              <a:gd name="connsiteY17" fmla="*/ 1844040 h 2387600"/>
              <a:gd name="connsiteX18" fmla="*/ 182880 w 259080"/>
              <a:gd name="connsiteY18" fmla="*/ 2011680 h 2387600"/>
              <a:gd name="connsiteX19" fmla="*/ 203200 w 259080"/>
              <a:gd name="connsiteY19" fmla="*/ 2148840 h 2387600"/>
              <a:gd name="connsiteX20" fmla="*/ 213360 w 259080"/>
              <a:gd name="connsiteY20" fmla="*/ 2260600 h 2387600"/>
              <a:gd name="connsiteX21" fmla="*/ 228600 w 259080"/>
              <a:gd name="connsiteY21" fmla="*/ 2316480 h 2387600"/>
              <a:gd name="connsiteX22" fmla="*/ 259080 w 259080"/>
              <a:gd name="connsiteY22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9080" h="2387600">
                <a:moveTo>
                  <a:pt x="0" y="0"/>
                </a:moveTo>
                <a:lnTo>
                  <a:pt x="20320" y="254000"/>
                </a:lnTo>
                <a:lnTo>
                  <a:pt x="30480" y="406400"/>
                </a:lnTo>
                <a:lnTo>
                  <a:pt x="30480" y="441960"/>
                </a:lnTo>
                <a:lnTo>
                  <a:pt x="40640" y="553720"/>
                </a:lnTo>
                <a:lnTo>
                  <a:pt x="50800" y="655320"/>
                </a:lnTo>
                <a:lnTo>
                  <a:pt x="60960" y="807720"/>
                </a:lnTo>
                <a:lnTo>
                  <a:pt x="66040" y="853440"/>
                </a:lnTo>
                <a:lnTo>
                  <a:pt x="66040" y="955040"/>
                </a:lnTo>
                <a:lnTo>
                  <a:pt x="81280" y="1051560"/>
                </a:lnTo>
                <a:lnTo>
                  <a:pt x="86360" y="1168400"/>
                </a:lnTo>
                <a:lnTo>
                  <a:pt x="86360" y="1234440"/>
                </a:lnTo>
                <a:lnTo>
                  <a:pt x="91440" y="1259840"/>
                </a:lnTo>
                <a:lnTo>
                  <a:pt x="106680" y="1336040"/>
                </a:lnTo>
                <a:lnTo>
                  <a:pt x="101600" y="1371600"/>
                </a:lnTo>
                <a:lnTo>
                  <a:pt x="116840" y="1463040"/>
                </a:lnTo>
                <a:lnTo>
                  <a:pt x="137160" y="1651000"/>
                </a:lnTo>
                <a:lnTo>
                  <a:pt x="157480" y="1844040"/>
                </a:lnTo>
                <a:lnTo>
                  <a:pt x="182880" y="2011680"/>
                </a:lnTo>
                <a:lnTo>
                  <a:pt x="203200" y="2148840"/>
                </a:lnTo>
                <a:lnTo>
                  <a:pt x="213360" y="2260600"/>
                </a:lnTo>
                <a:lnTo>
                  <a:pt x="228600" y="2316480"/>
                </a:lnTo>
                <a:lnTo>
                  <a:pt x="259080" y="238760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CE69CF4-318F-48F6-92A1-13FD1768AF97}"/>
              </a:ext>
            </a:extLst>
          </p:cNvPr>
          <p:cNvSpPr/>
          <p:nvPr/>
        </p:nvSpPr>
        <p:spPr>
          <a:xfrm>
            <a:off x="4721440" y="4136564"/>
            <a:ext cx="124605" cy="1246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A0E9C2-D489-4459-B9F8-505B39CB61D5}"/>
              </a:ext>
            </a:extLst>
          </p:cNvPr>
          <p:cNvSpPr/>
          <p:nvPr/>
        </p:nvSpPr>
        <p:spPr>
          <a:xfrm>
            <a:off x="5416468" y="4074261"/>
            <a:ext cx="124605" cy="1246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B9AA3CA-AD74-4A18-BDB2-0F0C2C5BD87B}"/>
              </a:ext>
            </a:extLst>
          </p:cNvPr>
          <p:cNvSpPr/>
          <p:nvPr/>
        </p:nvSpPr>
        <p:spPr>
          <a:xfrm>
            <a:off x="9343353" y="3290145"/>
            <a:ext cx="124605" cy="1246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31727F4-DAEC-4353-9B6B-46BA2960BF92}"/>
              </a:ext>
            </a:extLst>
          </p:cNvPr>
          <p:cNvSpPr/>
          <p:nvPr/>
        </p:nvSpPr>
        <p:spPr>
          <a:xfrm>
            <a:off x="8967607" y="3290145"/>
            <a:ext cx="124605" cy="1246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7DECB31-E645-458F-9B0B-429D0F5C9CF7}"/>
              </a:ext>
            </a:extLst>
          </p:cNvPr>
          <p:cNvSpPr txBox="1"/>
          <p:nvPr/>
        </p:nvSpPr>
        <p:spPr>
          <a:xfrm>
            <a:off x="8582658" y="3060059"/>
            <a:ext cx="404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1D3E65E-54D9-4BAB-9DDC-8D95673F15FE}"/>
              </a:ext>
            </a:extLst>
          </p:cNvPr>
          <p:cNvSpPr txBox="1"/>
          <p:nvPr/>
        </p:nvSpPr>
        <p:spPr>
          <a:xfrm>
            <a:off x="4315132" y="3906478"/>
            <a:ext cx="404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C4DE7AC-5010-410F-99EF-AAFC0D6435DF}"/>
              </a:ext>
            </a:extLst>
          </p:cNvPr>
          <p:cNvSpPr txBox="1"/>
          <p:nvPr/>
        </p:nvSpPr>
        <p:spPr>
          <a:xfrm>
            <a:off x="5567284" y="3768687"/>
            <a:ext cx="404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FBABB1-049E-478E-9B0B-354BC9D7BAD2}"/>
              </a:ext>
            </a:extLst>
          </p:cNvPr>
          <p:cNvSpPr txBox="1"/>
          <p:nvPr/>
        </p:nvSpPr>
        <p:spPr>
          <a:xfrm>
            <a:off x="9519159" y="3067608"/>
            <a:ext cx="404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3FDC3D-9FBF-45B8-86C4-62352FCFA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9" t="6245" r="11078" b="6329"/>
          <a:stretch/>
        </p:blipFill>
        <p:spPr>
          <a:xfrm>
            <a:off x="-761482" y="653721"/>
            <a:ext cx="3397321" cy="5995686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F4CC26B-DDC9-4956-889E-5AD7C3A82ACC}"/>
              </a:ext>
            </a:extLst>
          </p:cNvPr>
          <p:cNvCxnSpPr>
            <a:cxnSpLocks/>
          </p:cNvCxnSpPr>
          <p:nvPr/>
        </p:nvCxnSpPr>
        <p:spPr>
          <a:xfrm>
            <a:off x="880333" y="137828"/>
            <a:ext cx="9626" cy="6720172"/>
          </a:xfrm>
          <a:prstGeom prst="line">
            <a:avLst/>
          </a:prstGeom>
          <a:ln w="28575">
            <a:solidFill>
              <a:srgbClr val="00206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FB958D0-0AA5-4234-AC06-AD834C19A964}"/>
              </a:ext>
            </a:extLst>
          </p:cNvPr>
          <p:cNvCxnSpPr>
            <a:cxnSpLocks/>
          </p:cNvCxnSpPr>
          <p:nvPr/>
        </p:nvCxnSpPr>
        <p:spPr>
          <a:xfrm>
            <a:off x="-579511" y="134018"/>
            <a:ext cx="22203" cy="6723982"/>
          </a:xfrm>
          <a:prstGeom prst="line">
            <a:avLst/>
          </a:prstGeom>
          <a:ln w="28575">
            <a:solidFill>
              <a:srgbClr val="00206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941887A-601C-4409-B738-6E0FA9ED12DB}"/>
              </a:ext>
            </a:extLst>
          </p:cNvPr>
          <p:cNvCxnSpPr>
            <a:cxnSpLocks/>
          </p:cNvCxnSpPr>
          <p:nvPr/>
        </p:nvCxnSpPr>
        <p:spPr>
          <a:xfrm>
            <a:off x="2478649" y="128938"/>
            <a:ext cx="14554" cy="6729062"/>
          </a:xfrm>
          <a:prstGeom prst="line">
            <a:avLst/>
          </a:prstGeom>
          <a:ln w="28575">
            <a:solidFill>
              <a:srgbClr val="00206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7F744F-D79A-450B-B79F-D01103220A6E}"/>
              </a:ext>
            </a:extLst>
          </p:cNvPr>
          <p:cNvSpPr txBox="1"/>
          <p:nvPr/>
        </p:nvSpPr>
        <p:spPr>
          <a:xfrm>
            <a:off x="153516" y="-385392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121°E</a:t>
            </a:r>
            <a:endParaRPr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AFD2DFC-09D9-4954-B918-65B5D6CA33D1}"/>
              </a:ext>
            </a:extLst>
          </p:cNvPr>
          <p:cNvSpPr txBox="1"/>
          <p:nvPr/>
        </p:nvSpPr>
        <p:spPr>
          <a:xfrm>
            <a:off x="-1340970" y="-385392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120°E</a:t>
            </a:r>
            <a:endParaRPr lang="zh-TW" altLang="en-US" sz="2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3E1420-8D97-489A-BAAA-54D4A261DF7C}"/>
              </a:ext>
            </a:extLst>
          </p:cNvPr>
          <p:cNvSpPr txBox="1"/>
          <p:nvPr/>
        </p:nvSpPr>
        <p:spPr>
          <a:xfrm>
            <a:off x="1646768" y="-385392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122°E</a:t>
            </a:r>
            <a:endParaRPr lang="zh-TW" altLang="en-US" sz="28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28D5F0-239D-4BFA-B805-DB997B0064A7}"/>
              </a:ext>
            </a:extLst>
          </p:cNvPr>
          <p:cNvSpPr txBox="1"/>
          <p:nvPr/>
        </p:nvSpPr>
        <p:spPr>
          <a:xfrm>
            <a:off x="153516" y="-855595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中央經線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8D9E88D-3275-4709-B6B5-57940BF64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9" t="6245" r="11078" b="6329"/>
          <a:stretch/>
        </p:blipFill>
        <p:spPr>
          <a:xfrm>
            <a:off x="3587290" y="653721"/>
            <a:ext cx="3397321" cy="5995686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7A8C757-F406-4D12-9A19-EC7EF26FC1B3}"/>
              </a:ext>
            </a:extLst>
          </p:cNvPr>
          <p:cNvCxnSpPr>
            <a:cxnSpLocks/>
          </p:cNvCxnSpPr>
          <p:nvPr/>
        </p:nvCxnSpPr>
        <p:spPr>
          <a:xfrm>
            <a:off x="5229105" y="137828"/>
            <a:ext cx="9626" cy="672017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F54FD6-35E8-42B8-A24E-6D1CC23A00E2}"/>
              </a:ext>
            </a:extLst>
          </p:cNvPr>
          <p:cNvSpPr txBox="1"/>
          <p:nvPr/>
        </p:nvSpPr>
        <p:spPr>
          <a:xfrm>
            <a:off x="4502288" y="-855595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中央經線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685EA6F-4646-401E-B751-E0320422F72B}"/>
              </a:ext>
            </a:extLst>
          </p:cNvPr>
          <p:cNvCxnSpPr>
            <a:cxnSpLocks/>
          </p:cNvCxnSpPr>
          <p:nvPr/>
        </p:nvCxnSpPr>
        <p:spPr>
          <a:xfrm>
            <a:off x="5239265" y="6847840"/>
            <a:ext cx="6765" cy="12906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8650C58-3301-41F0-A2D1-265EF626D911}"/>
              </a:ext>
            </a:extLst>
          </p:cNvPr>
          <p:cNvCxnSpPr>
            <a:cxnSpLocks/>
          </p:cNvCxnSpPr>
          <p:nvPr/>
        </p:nvCxnSpPr>
        <p:spPr>
          <a:xfrm flipH="1">
            <a:off x="3385404" y="7493177"/>
            <a:ext cx="368740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8074F1-49E2-4BE0-8120-C270A5C2F455}"/>
              </a:ext>
            </a:extLst>
          </p:cNvPr>
          <p:cNvSpPr txBox="1"/>
          <p:nvPr/>
        </p:nvSpPr>
        <p:spPr>
          <a:xfrm>
            <a:off x="4414149" y="-385392"/>
            <a:ext cx="166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0AB947D-80ED-4415-BEC8-4363B2C50456}"/>
              </a:ext>
            </a:extLst>
          </p:cNvPr>
          <p:cNvSpPr txBox="1"/>
          <p:nvPr/>
        </p:nvSpPr>
        <p:spPr>
          <a:xfrm>
            <a:off x="6884634" y="7180960"/>
            <a:ext cx="937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52C4AB4-47F7-4479-8EED-066F029AA2BE}"/>
              </a:ext>
            </a:extLst>
          </p:cNvPr>
          <p:cNvSpPr txBox="1"/>
          <p:nvPr/>
        </p:nvSpPr>
        <p:spPr>
          <a:xfrm>
            <a:off x="6635888" y="7635503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赤道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35D42821-C6A0-4977-8629-832810476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9" t="6245" r="11078" b="6329"/>
          <a:stretch/>
        </p:blipFill>
        <p:spPr>
          <a:xfrm>
            <a:off x="9607381" y="653721"/>
            <a:ext cx="3397321" cy="5995686"/>
          </a:xfrm>
          <a:prstGeom prst="rect">
            <a:avLst/>
          </a:prstGeom>
        </p:spPr>
      </p:pic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85C3BE1-43B5-47D5-9D2A-EB6E8416F26E}"/>
              </a:ext>
            </a:extLst>
          </p:cNvPr>
          <p:cNvCxnSpPr>
            <a:cxnSpLocks/>
          </p:cNvCxnSpPr>
          <p:nvPr/>
        </p:nvCxnSpPr>
        <p:spPr>
          <a:xfrm>
            <a:off x="8903186" y="137828"/>
            <a:ext cx="9626" cy="672017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01C10F-9FB8-472A-8DF9-996696882561}"/>
              </a:ext>
            </a:extLst>
          </p:cNvPr>
          <p:cNvSpPr txBox="1"/>
          <p:nvPr/>
        </p:nvSpPr>
        <p:spPr>
          <a:xfrm>
            <a:off x="8176369" y="-855595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假想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軸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CABA782-744D-48F7-8364-1CC49FBAC7B3}"/>
              </a:ext>
            </a:extLst>
          </p:cNvPr>
          <p:cNvCxnSpPr>
            <a:cxnSpLocks/>
          </p:cNvCxnSpPr>
          <p:nvPr/>
        </p:nvCxnSpPr>
        <p:spPr>
          <a:xfrm>
            <a:off x="8913346" y="6847840"/>
            <a:ext cx="6765" cy="12906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291A83D-C2B9-40C9-ABBB-2E7BC4789B76}"/>
              </a:ext>
            </a:extLst>
          </p:cNvPr>
          <p:cNvCxnSpPr>
            <a:cxnSpLocks/>
          </p:cNvCxnSpPr>
          <p:nvPr/>
        </p:nvCxnSpPr>
        <p:spPr>
          <a:xfrm flipH="1">
            <a:off x="8595360" y="7493177"/>
            <a:ext cx="449753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83ACA11-535B-472E-A3BC-BAC0F4BA0BC9}"/>
              </a:ext>
            </a:extLst>
          </p:cNvPr>
          <p:cNvSpPr txBox="1"/>
          <p:nvPr/>
        </p:nvSpPr>
        <p:spPr>
          <a:xfrm>
            <a:off x="8088230" y="-385392"/>
            <a:ext cx="166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8127D1C-3D1A-4F91-93AB-B7051CF01BA4}"/>
              </a:ext>
            </a:extLst>
          </p:cNvPr>
          <p:cNvSpPr txBox="1"/>
          <p:nvPr/>
        </p:nvSpPr>
        <p:spPr>
          <a:xfrm>
            <a:off x="12904725" y="7180960"/>
            <a:ext cx="937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D45D268-895B-45AA-8BE5-D34539CDADE3}"/>
              </a:ext>
            </a:extLst>
          </p:cNvPr>
          <p:cNvSpPr txBox="1"/>
          <p:nvPr/>
        </p:nvSpPr>
        <p:spPr>
          <a:xfrm>
            <a:off x="12655979" y="7635503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赤道</a:t>
            </a: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F617BEF-A457-4CF6-8569-358EF9E197AC}"/>
              </a:ext>
            </a:extLst>
          </p:cNvPr>
          <p:cNvCxnSpPr>
            <a:cxnSpLocks/>
          </p:cNvCxnSpPr>
          <p:nvPr/>
        </p:nvCxnSpPr>
        <p:spPr>
          <a:xfrm>
            <a:off x="11262630" y="137828"/>
            <a:ext cx="9626" cy="6720172"/>
          </a:xfrm>
          <a:prstGeom prst="line">
            <a:avLst/>
          </a:prstGeom>
          <a:ln w="28575">
            <a:solidFill>
              <a:srgbClr val="00206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094CD4D-6E86-4C9A-A6BF-A92AA1962755}"/>
              </a:ext>
            </a:extLst>
          </p:cNvPr>
          <p:cNvSpPr txBox="1"/>
          <p:nvPr/>
        </p:nvSpPr>
        <p:spPr>
          <a:xfrm>
            <a:off x="10535813" y="-385392"/>
            <a:ext cx="1663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121°E</a:t>
            </a:r>
            <a:endParaRPr lang="zh-TW" altLang="en-US" sz="2800" b="1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60A4324-8483-4517-A786-565055B5957F}"/>
              </a:ext>
            </a:extLst>
          </p:cNvPr>
          <p:cNvCxnSpPr>
            <a:cxnSpLocks/>
          </p:cNvCxnSpPr>
          <p:nvPr/>
        </p:nvCxnSpPr>
        <p:spPr>
          <a:xfrm flipH="1">
            <a:off x="8961120" y="3489960"/>
            <a:ext cx="221007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633B2C0-B77C-4569-87FD-E3F122CD105F}"/>
              </a:ext>
            </a:extLst>
          </p:cNvPr>
          <p:cNvSpPr txBox="1"/>
          <p:nvPr/>
        </p:nvSpPr>
        <p:spPr>
          <a:xfrm>
            <a:off x="9180366" y="2138616"/>
            <a:ext cx="1663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平移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250,000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公尺</a:t>
            </a:r>
          </a:p>
        </p:txBody>
      </p:sp>
    </p:spTree>
    <p:extLst>
      <p:ext uri="{BB962C8B-B14F-4D97-AF65-F5344CB8AC3E}">
        <p14:creationId xmlns:p14="http://schemas.microsoft.com/office/powerpoint/2010/main" val="116438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86A067B6-ED9D-4696-BBB4-938FD9AA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643"/>
            <a:ext cx="12192000" cy="62390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6EF65E-F9FC-4FC2-A4AC-969EDD79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14" y="-4317357"/>
            <a:ext cx="769357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59C730-3C28-4F57-8CBE-7EBC7CC5C6A9}"/>
              </a:ext>
            </a:extLst>
          </p:cNvPr>
          <p:cNvSpPr txBox="1"/>
          <p:nvPr/>
        </p:nvSpPr>
        <p:spPr>
          <a:xfrm>
            <a:off x="2331153" y="-4223828"/>
            <a:ext cx="4937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EPSG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官網（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https://epsg.io/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5271DA-657B-4FE4-B9B2-10E7B447FF51}"/>
              </a:ext>
            </a:extLst>
          </p:cNvPr>
          <p:cNvSpPr txBox="1"/>
          <p:nvPr/>
        </p:nvSpPr>
        <p:spPr>
          <a:xfrm>
            <a:off x="6181969" y="3764280"/>
            <a:ext cx="4937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查詢結果（以東京為例）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8C55C89-3561-4D1B-9B97-ABDAFBDC0A27}"/>
              </a:ext>
            </a:extLst>
          </p:cNvPr>
          <p:cNvSpPr/>
          <p:nvPr/>
        </p:nvSpPr>
        <p:spPr>
          <a:xfrm>
            <a:off x="6019800" y="2205363"/>
            <a:ext cx="975360" cy="1223637"/>
          </a:xfrm>
          <a:prstGeom prst="downArrow">
            <a:avLst/>
          </a:prstGeom>
          <a:solidFill>
            <a:srgbClr val="99CCE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F9BE8-8A0B-4534-8DBF-FD1F78BC3339}"/>
              </a:ext>
            </a:extLst>
          </p:cNvPr>
          <p:cNvSpPr/>
          <p:nvPr/>
        </p:nvSpPr>
        <p:spPr>
          <a:xfrm>
            <a:off x="8793" y="6207369"/>
            <a:ext cx="1116623" cy="31652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B632AF1-F68D-4FCA-9835-0177027041AE}"/>
              </a:ext>
            </a:extLst>
          </p:cNvPr>
          <p:cNvSpPr/>
          <p:nvPr/>
        </p:nvSpPr>
        <p:spPr>
          <a:xfrm>
            <a:off x="1" y="7930661"/>
            <a:ext cx="1125415" cy="31652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8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C6914E7-3BAF-42B0-B0B5-DDAE58E0D2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1630" y="-3413760"/>
            <a:ext cx="10093539" cy="6230522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52ABAF8-6F2C-4401-9A1E-E66C74B55343}"/>
              </a:ext>
            </a:extLst>
          </p:cNvPr>
          <p:cNvSpPr/>
          <p:nvPr/>
        </p:nvSpPr>
        <p:spPr>
          <a:xfrm>
            <a:off x="1646638" y="-1876044"/>
            <a:ext cx="2078736" cy="219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28A3B2-7CBD-4283-B7A9-7C32D65DDB8F}"/>
              </a:ext>
            </a:extLst>
          </p:cNvPr>
          <p:cNvPicPr/>
          <p:nvPr/>
        </p:nvPicPr>
        <p:blipFill rotWithShape="1">
          <a:blip r:embed="rId3"/>
          <a:srcRect l="1155" t="2562" r="3925"/>
          <a:stretch/>
        </p:blipFill>
        <p:spPr bwMode="auto">
          <a:xfrm>
            <a:off x="1275569" y="3120800"/>
            <a:ext cx="9945662" cy="2878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1925F64-B69A-4E6A-9FBE-4FB65D12B728}"/>
              </a:ext>
            </a:extLst>
          </p:cNvPr>
          <p:cNvSpPr/>
          <p:nvPr/>
        </p:nvSpPr>
        <p:spPr>
          <a:xfrm>
            <a:off x="6447238" y="3779520"/>
            <a:ext cx="1751882" cy="2895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513E45C-45E8-45DB-BCF5-B5F6053BE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38" y="5999055"/>
            <a:ext cx="12192000" cy="1931719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1E5556-CBE4-4505-BC4B-0A018061E234}"/>
              </a:ext>
            </a:extLst>
          </p:cNvPr>
          <p:cNvSpPr/>
          <p:nvPr/>
        </p:nvSpPr>
        <p:spPr>
          <a:xfrm>
            <a:off x="595078" y="6568440"/>
            <a:ext cx="2559602" cy="350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C39ED61-3E3E-49DD-B8C8-E27A3BCCDAA0}"/>
              </a:ext>
            </a:extLst>
          </p:cNvPr>
          <p:cNvPicPr/>
          <p:nvPr/>
        </p:nvPicPr>
        <p:blipFill rotWithShape="1">
          <a:blip r:embed="rId5"/>
          <a:srcRect r="1180"/>
          <a:stretch/>
        </p:blipFill>
        <p:spPr bwMode="auto">
          <a:xfrm>
            <a:off x="-11142978" y="-1150704"/>
            <a:ext cx="12344608" cy="5817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CE289B8-67A8-442A-A07C-A3B288601AB8}"/>
              </a:ext>
            </a:extLst>
          </p:cNvPr>
          <p:cNvSpPr/>
          <p:nvPr/>
        </p:nvSpPr>
        <p:spPr>
          <a:xfrm>
            <a:off x="-11013437" y="2227386"/>
            <a:ext cx="970277" cy="2491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864B510-C277-4A2D-B934-63C3CD7A1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378596" y="5118722"/>
            <a:ext cx="12192000" cy="369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667</Words>
  <Application>Microsoft Office PowerPoint</Application>
  <PresentationFormat>寬螢幕</PresentationFormat>
  <Paragraphs>432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標楷體</vt:lpstr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108</cp:revision>
  <dcterms:created xsi:type="dcterms:W3CDTF">2020-11-28T07:53:52Z</dcterms:created>
  <dcterms:modified xsi:type="dcterms:W3CDTF">2021-08-29T04:25:51Z</dcterms:modified>
</cp:coreProperties>
</file>