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F61A2-5257-4D61-BD06-6F580F76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6DC282-3637-4707-8F24-1A008C4F2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D95830-FFF4-4B18-8673-0EEC6C88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38836-C172-4620-817A-BF4C587E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1D43C-FC21-4093-80EB-0001C06D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8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EBC9E-268D-4648-B326-4A417E2D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AC589-AD23-4B4C-95EE-FDFBCAF9F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72BD2-F200-4E53-A725-1DE0343C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5D31B3-9332-491E-AA50-75097E46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555B06-D42B-4A8D-851C-1B3243D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32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9EE16D-F086-4323-AC2B-ED6446D09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91F1E-A712-4F65-9B91-ECD92990E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AD35C-DC49-40B4-863A-E8A64CA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6C8BF-E5D8-454C-BDD9-0BF75F8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BFBE32-9D17-4297-A28A-12253942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571CD-0448-4923-958D-A2EC1EFD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71C8B-A9A5-4CD7-8505-2F3B4558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C6FDA-7D83-4BB6-A2E7-F962A186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39F84-B9E9-43EF-855D-B3AA10B3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CF2CB-9EAB-49FE-A105-E0C05263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0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DEF7E-EAD1-41EA-9D6E-0818D3B7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4E8C1E-90C9-4967-8CC9-C0EA9E16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F5623-D7CA-4DAC-81AB-7EF8313F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9670B-F26D-4C23-8FC5-1836F51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A5CBF-6C30-4ED8-B565-AF4B0738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71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F8E79-8970-4D22-A54D-9E99E848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69F84-96C6-404F-90DE-BD2F23EDB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C1675A-5882-4AD6-8EF8-E9545273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E86F5D-8837-4EB0-BB4F-77EC43BD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B661C-BCC7-42DF-88C4-F0DDB2DF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C52BE7-A7CF-4773-AE6E-3CB274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2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D7D49-E6F1-4C88-9E7F-25546D46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9E7AB3-D8E8-48B3-A867-683C31ED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57D5FB-277F-435C-85DF-D62169DB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D850C6-0210-4FF0-97CA-280B411F2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4A6D5C-F31D-4C64-80CC-7DD27E3E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E9EDE4-3DC2-4510-A1EC-65FB78C9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275E63-42A0-4683-8749-1506F40C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B7658C-4C92-4B84-B624-7823FD96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2A537-47D5-4FF0-B5CB-3F14DD47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D1EC4A-B48C-48DE-BBF3-265BA8C6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FBBF93-A0AC-4308-847C-869A8CC8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219ED-87B6-4F75-AC84-07680558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4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CF5B63-4C62-4E7B-81F2-D3708FC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120009-33BA-4583-A99D-0FA6E19B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C05C3F-F840-4C16-8CE9-959C55C0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7F647-3593-4C03-A509-063781BC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48A59-6211-405C-9C67-62D06D80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5E7C29-BCBE-4C66-A2B8-6A728D323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A1F86-91AC-4EE1-B1DF-D35F2113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B6CD16-8A7F-44EE-8EEE-8CF29FCB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D36D80-B159-4201-9391-328AE503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3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5C39F-64F2-4C73-B1C7-3430B54A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6FE461-549F-4872-B4BB-9A35C7D8F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9ACF78-FE15-4487-B6F1-734244969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FDCF77-1F7C-4B21-9B6B-C6D2C6EA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A3E668-B78C-4B91-A03D-D2B21783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787AE2-F802-42F8-A9C8-F84DF8DA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A19998-C93D-4DA3-8F7D-2A9B9196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BF08C-D677-4DC2-B014-367EE2D30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94B50-5B3A-43D3-A7B8-01024DC86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5BF0-C1EC-4427-BC3C-037C8DCFA233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35550-5901-4820-888A-F03F98D9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F519A-97FF-4FB8-B2F1-BF01DA0EB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D8D5-63A3-4BF7-AA15-498A8EB77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8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65B7B2-B9D8-4DC9-AA86-18E67849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7" y="690180"/>
            <a:ext cx="9316750" cy="547763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DC8180-8888-48C3-A3FC-61BA10409685}"/>
              </a:ext>
            </a:extLst>
          </p:cNvPr>
          <p:cNvSpPr/>
          <p:nvPr/>
        </p:nvSpPr>
        <p:spPr>
          <a:xfrm>
            <a:off x="7069016" y="5002823"/>
            <a:ext cx="2162907" cy="360485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0F98A3-19AB-4833-A924-0A003132EA28}"/>
              </a:ext>
            </a:extLst>
          </p:cNvPr>
          <p:cNvSpPr txBox="1"/>
          <p:nvPr/>
        </p:nvSpPr>
        <p:spPr>
          <a:xfrm>
            <a:off x="9193553" y="49214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經緯度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4F959B-7673-4FA6-95BD-6AF6D498483E}"/>
              </a:ext>
            </a:extLst>
          </p:cNvPr>
          <p:cNvSpPr txBox="1"/>
          <p:nvPr/>
        </p:nvSpPr>
        <p:spPr>
          <a:xfrm>
            <a:off x="3780693" y="10484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F8E8D5A-B3D0-43A6-ACA1-B86BAEAE0A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8887674" y="5205221"/>
            <a:ext cx="611757" cy="641644"/>
          </a:xfrm>
          <a:prstGeom prst="rect">
            <a:avLst/>
          </a:prstGeom>
        </p:spPr>
      </p:pic>
      <p:sp>
        <p:nvSpPr>
          <p:cNvPr id="3" name="箭號: 弧形左彎 2">
            <a:extLst>
              <a:ext uri="{FF2B5EF4-FFF2-40B4-BE49-F238E27FC236}">
                <a16:creationId xmlns:a16="http://schemas.microsoft.com/office/drawing/2014/main" id="{D2BFB12F-ED5B-4567-9E82-9C7B1DA2AB53}"/>
              </a:ext>
            </a:extLst>
          </p:cNvPr>
          <p:cNvSpPr/>
          <p:nvPr/>
        </p:nvSpPr>
        <p:spPr>
          <a:xfrm rot="18393474">
            <a:off x="6985801" y="-296082"/>
            <a:ext cx="810522" cy="6401730"/>
          </a:xfrm>
          <a:prstGeom prst="curvedLeftArrow">
            <a:avLst>
              <a:gd name="adj1" fmla="val 23289"/>
              <a:gd name="adj2" fmla="val 51471"/>
              <a:gd name="adj3" fmla="val 22072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2134E5-4E2D-4551-89D2-19CF6AF5F2D3}"/>
              </a:ext>
            </a:extLst>
          </p:cNvPr>
          <p:cNvSpPr txBox="1"/>
          <p:nvPr/>
        </p:nvSpPr>
        <p:spPr>
          <a:xfrm rot="2297360">
            <a:off x="7056778" y="21527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地理編碼</a:t>
            </a:r>
          </a:p>
        </p:txBody>
      </p:sp>
    </p:spTree>
    <p:extLst>
      <p:ext uri="{BB962C8B-B14F-4D97-AF65-F5344CB8AC3E}">
        <p14:creationId xmlns:p14="http://schemas.microsoft.com/office/powerpoint/2010/main" val="39433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3FFB91B-75DA-466A-95CF-4941BB92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117" y="10548246"/>
            <a:ext cx="9652958" cy="6354346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6AC39669-8074-49DD-8C93-5A4AF3AF1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"/>
          <a:stretch/>
        </p:blipFill>
        <p:spPr>
          <a:xfrm>
            <a:off x="6427463" y="6796465"/>
            <a:ext cx="12150832" cy="35371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844D57-513C-4FE9-9D94-BFC251C27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120" y="-1569720"/>
            <a:ext cx="6596263" cy="381385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B1912EF-2A88-4522-A132-579B0BFFCF3C}"/>
              </a:ext>
            </a:extLst>
          </p:cNvPr>
          <p:cNvSpPr/>
          <p:nvPr/>
        </p:nvSpPr>
        <p:spPr>
          <a:xfrm>
            <a:off x="5134693" y="-1393541"/>
            <a:ext cx="396655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6F0BA7-CAAA-4615-BBFA-9473513E0FDA}"/>
              </a:ext>
            </a:extLst>
          </p:cNvPr>
          <p:cNvSpPr txBox="1"/>
          <p:nvPr/>
        </p:nvSpPr>
        <p:spPr>
          <a:xfrm>
            <a:off x="4064799" y="1801941"/>
            <a:ext cx="241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進入 </a:t>
            </a:r>
            <a:r>
              <a:rPr lang="en-US" altLang="zh-TW" sz="2400" dirty="0"/>
              <a:t>TGOS</a:t>
            </a:r>
            <a:r>
              <a:rPr lang="zh-TW" altLang="en-US" sz="2400" dirty="0"/>
              <a:t> 網頁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639746A-AD35-4C3F-BA66-AAAB6BE3A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222" y="-1882237"/>
            <a:ext cx="5942829" cy="44583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E976CBE-201A-4B81-ADD3-D9E4F5515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120" y="2576122"/>
            <a:ext cx="6596263" cy="381385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3CE219-1C65-4A1A-A8F4-97DE6F7EBA7D}"/>
              </a:ext>
            </a:extLst>
          </p:cNvPr>
          <p:cNvSpPr txBox="1"/>
          <p:nvPr/>
        </p:nvSpPr>
        <p:spPr>
          <a:xfrm>
            <a:off x="10746201" y="21410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填寫會員資料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6243E2-66E8-4528-A334-F4BE47657B49}"/>
              </a:ext>
            </a:extLst>
          </p:cNvPr>
          <p:cNvSpPr txBox="1"/>
          <p:nvPr/>
        </p:nvSpPr>
        <p:spPr>
          <a:xfrm>
            <a:off x="4982371" y="555898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點選門牌</a:t>
            </a:r>
            <a:endParaRPr lang="en-US" altLang="zh-TW" sz="2400" dirty="0"/>
          </a:p>
          <a:p>
            <a:r>
              <a:rPr lang="zh-TW" altLang="en-US" sz="2400" dirty="0"/>
              <a:t>定位服務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392A3A6-E8DF-42D9-94C1-7C629E53F375}"/>
              </a:ext>
            </a:extLst>
          </p:cNvPr>
          <p:cNvSpPr/>
          <p:nvPr/>
        </p:nvSpPr>
        <p:spPr>
          <a:xfrm>
            <a:off x="384624" y="3523140"/>
            <a:ext cx="1745074" cy="1088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440F4A94-2E31-43DE-B56D-E8175AD37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815" y="2904227"/>
            <a:ext cx="8401260" cy="341386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046BFF40-7173-42E9-B1B7-BDA081A824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1403102" y="4217863"/>
            <a:ext cx="611757" cy="641644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1EBE6C4-7509-463E-99F4-27C0FE19CF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5216531" y="-1155385"/>
            <a:ext cx="611757" cy="641644"/>
          </a:xfrm>
          <a:prstGeom prst="rect">
            <a:avLst/>
          </a:prstGeom>
        </p:spPr>
      </p:pic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83FA3F8-544B-4145-84F4-DA09FC8E8F7B}"/>
              </a:ext>
            </a:extLst>
          </p:cNvPr>
          <p:cNvSpPr/>
          <p:nvPr/>
        </p:nvSpPr>
        <p:spPr>
          <a:xfrm>
            <a:off x="12218105" y="4839347"/>
            <a:ext cx="2357068" cy="4641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C6AFBD0A-214D-40A7-AD16-EE7C51EFF5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14253851" y="5062535"/>
            <a:ext cx="611757" cy="641644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A9EAD5B-C55E-4DCF-A379-579FD070F6A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4569"/>
          <a:stretch/>
        </p:blipFill>
        <p:spPr>
          <a:xfrm>
            <a:off x="-265118" y="6445934"/>
            <a:ext cx="6203431" cy="3821478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D310186D-388E-448E-98DC-9B1854FB4265}"/>
              </a:ext>
            </a:extLst>
          </p:cNvPr>
          <p:cNvSpPr txBox="1"/>
          <p:nvPr/>
        </p:nvSpPr>
        <p:spPr>
          <a:xfrm>
            <a:off x="11841940" y="588912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申請批次地址比對服務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3D5E08F-DFB4-43E6-8C16-04458FC91336}"/>
              </a:ext>
            </a:extLst>
          </p:cNvPr>
          <p:cNvSpPr txBox="1"/>
          <p:nvPr/>
        </p:nvSpPr>
        <p:spPr>
          <a:xfrm>
            <a:off x="3798860" y="97088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加入購物車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50EB9042-5FA9-4730-981A-9B074C1302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1163712" y="9618902"/>
            <a:ext cx="611757" cy="641644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443B4D90-CD69-4BAC-8267-4258721E83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17543898" y="8356673"/>
            <a:ext cx="611757" cy="641644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0259FCE3-AC36-432D-A462-68111E1036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10506604" y="9388069"/>
            <a:ext cx="611757" cy="641644"/>
          </a:xfrm>
          <a:prstGeom prst="rect">
            <a:avLst/>
          </a:prstGeom>
        </p:spPr>
      </p:pic>
      <p:sp>
        <p:nvSpPr>
          <p:cNvPr id="25" name="ïṡľîḍê">
            <a:extLst>
              <a:ext uri="{FF2B5EF4-FFF2-40B4-BE49-F238E27FC236}">
                <a16:creationId xmlns:a16="http://schemas.microsoft.com/office/drawing/2014/main" id="{1A610B28-9FFD-4DB9-882B-167D3CE6C318}"/>
              </a:ext>
            </a:extLst>
          </p:cNvPr>
          <p:cNvSpPr/>
          <p:nvPr/>
        </p:nvSpPr>
        <p:spPr>
          <a:xfrm>
            <a:off x="-162806" y="1403721"/>
            <a:ext cx="833082" cy="833080"/>
          </a:xfrm>
          <a:prstGeom prst="teardrop">
            <a:avLst/>
          </a:prstGeom>
          <a:solidFill>
            <a:srgbClr val="548280"/>
          </a:solidFill>
          <a:ln w="57150" cap="rnd" cmpd="sng" algn="ctr">
            <a:solidFill>
              <a:srgbClr val="FFFFFF"/>
            </a:solidFill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cs typeface="+mn-ea"/>
              <a:sym typeface="+mn-lt"/>
            </a:endParaRPr>
          </a:p>
        </p:txBody>
      </p:sp>
      <p:sp>
        <p:nvSpPr>
          <p:cNvPr id="27" name="ïṡľîḍê">
            <a:extLst>
              <a:ext uri="{FF2B5EF4-FFF2-40B4-BE49-F238E27FC236}">
                <a16:creationId xmlns:a16="http://schemas.microsoft.com/office/drawing/2014/main" id="{E71437BD-97BA-4B8C-A197-9DD448D1B921}"/>
              </a:ext>
            </a:extLst>
          </p:cNvPr>
          <p:cNvSpPr/>
          <p:nvPr/>
        </p:nvSpPr>
        <p:spPr>
          <a:xfrm>
            <a:off x="6780222" y="1403721"/>
            <a:ext cx="833082" cy="833080"/>
          </a:xfrm>
          <a:prstGeom prst="teardrop">
            <a:avLst/>
          </a:prstGeom>
          <a:solidFill>
            <a:srgbClr val="548280"/>
          </a:solidFill>
          <a:ln w="57150" cap="rnd" cmpd="sng" algn="ctr">
            <a:solidFill>
              <a:srgbClr val="FFFFFF"/>
            </a:solidFill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cs typeface="+mn-ea"/>
              <a:sym typeface="+mn-lt"/>
            </a:endParaRPr>
          </a:p>
        </p:txBody>
      </p:sp>
      <p:sp>
        <p:nvSpPr>
          <p:cNvPr id="28" name="ïṡľîḍê">
            <a:extLst>
              <a:ext uri="{FF2B5EF4-FFF2-40B4-BE49-F238E27FC236}">
                <a16:creationId xmlns:a16="http://schemas.microsoft.com/office/drawing/2014/main" id="{329447F3-D6FE-4D7F-8811-2173CFCC33AF}"/>
              </a:ext>
            </a:extLst>
          </p:cNvPr>
          <p:cNvSpPr/>
          <p:nvPr/>
        </p:nvSpPr>
        <p:spPr>
          <a:xfrm>
            <a:off x="-162806" y="5547543"/>
            <a:ext cx="833082" cy="833080"/>
          </a:xfrm>
          <a:prstGeom prst="teardrop">
            <a:avLst/>
          </a:prstGeom>
          <a:solidFill>
            <a:srgbClr val="548280"/>
          </a:solidFill>
          <a:ln w="57150" cap="rnd" cmpd="sng" algn="ctr">
            <a:solidFill>
              <a:srgbClr val="FFFFFF"/>
            </a:solidFill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cs typeface="+mn-ea"/>
              <a:sym typeface="+mn-lt"/>
            </a:endParaRPr>
          </a:p>
        </p:txBody>
      </p:sp>
      <p:sp>
        <p:nvSpPr>
          <p:cNvPr id="29" name="ïṡľîḍê">
            <a:extLst>
              <a:ext uri="{FF2B5EF4-FFF2-40B4-BE49-F238E27FC236}">
                <a16:creationId xmlns:a16="http://schemas.microsoft.com/office/drawing/2014/main" id="{44B27328-3C02-4675-82E4-E9704F533CFD}"/>
              </a:ext>
            </a:extLst>
          </p:cNvPr>
          <p:cNvSpPr/>
          <p:nvPr/>
        </p:nvSpPr>
        <p:spPr>
          <a:xfrm>
            <a:off x="6780222" y="5547543"/>
            <a:ext cx="833082" cy="833080"/>
          </a:xfrm>
          <a:prstGeom prst="teardrop">
            <a:avLst/>
          </a:prstGeom>
          <a:solidFill>
            <a:srgbClr val="548280"/>
          </a:solidFill>
          <a:ln w="57150" cap="rnd" cmpd="sng" algn="ctr">
            <a:solidFill>
              <a:srgbClr val="FFFFFF"/>
            </a:solidFill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cs typeface="+mn-ea"/>
                <a:sym typeface="+mn-lt"/>
              </a:rPr>
              <a:t>04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cs typeface="+mn-ea"/>
              <a:sym typeface="+mn-lt"/>
            </a:endParaRPr>
          </a:p>
        </p:txBody>
      </p:sp>
      <p:sp>
        <p:nvSpPr>
          <p:cNvPr id="30" name="ïṡľîḍê">
            <a:extLst>
              <a:ext uri="{FF2B5EF4-FFF2-40B4-BE49-F238E27FC236}">
                <a16:creationId xmlns:a16="http://schemas.microsoft.com/office/drawing/2014/main" id="{F88CA8FC-F70C-435F-A587-B52574D6A0B7}"/>
              </a:ext>
            </a:extLst>
          </p:cNvPr>
          <p:cNvSpPr/>
          <p:nvPr/>
        </p:nvSpPr>
        <p:spPr>
          <a:xfrm>
            <a:off x="-162806" y="9850872"/>
            <a:ext cx="833082" cy="833080"/>
          </a:xfrm>
          <a:prstGeom prst="teardrop">
            <a:avLst/>
          </a:prstGeom>
          <a:solidFill>
            <a:srgbClr val="548280"/>
          </a:solidFill>
          <a:ln w="57150" cap="rnd" cmpd="sng" algn="ctr">
            <a:solidFill>
              <a:srgbClr val="FFFFFF"/>
            </a:solidFill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cs typeface="+mn-ea"/>
                <a:sym typeface="+mn-lt"/>
              </a:rPr>
              <a:t>05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cs typeface="+mn-ea"/>
              <a:sym typeface="+mn-lt"/>
            </a:endParaRPr>
          </a:p>
        </p:txBody>
      </p:sp>
      <p:sp>
        <p:nvSpPr>
          <p:cNvPr id="35" name="ïṡľîḍê">
            <a:extLst>
              <a:ext uri="{FF2B5EF4-FFF2-40B4-BE49-F238E27FC236}">
                <a16:creationId xmlns:a16="http://schemas.microsoft.com/office/drawing/2014/main" id="{B5544346-B4C1-42DC-818D-332A51828335}"/>
              </a:ext>
            </a:extLst>
          </p:cNvPr>
          <p:cNvSpPr/>
          <p:nvPr/>
        </p:nvSpPr>
        <p:spPr>
          <a:xfrm>
            <a:off x="6409117" y="9850872"/>
            <a:ext cx="833082" cy="833080"/>
          </a:xfrm>
          <a:prstGeom prst="teardrop">
            <a:avLst/>
          </a:prstGeom>
          <a:solidFill>
            <a:srgbClr val="548280"/>
          </a:solidFill>
          <a:ln w="57150" cap="rnd" cmpd="sng" algn="ctr">
            <a:solidFill>
              <a:srgbClr val="FFFFFF"/>
            </a:solidFill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cs typeface="+mn-ea"/>
                <a:sym typeface="+mn-lt"/>
              </a:rPr>
              <a:t>06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cs typeface="+mn-ea"/>
              <a:sym typeface="+mn-lt"/>
            </a:endParaRPr>
          </a:p>
        </p:txBody>
      </p:sp>
      <p:sp>
        <p:nvSpPr>
          <p:cNvPr id="40" name="ïṡľîḍê">
            <a:extLst>
              <a:ext uri="{FF2B5EF4-FFF2-40B4-BE49-F238E27FC236}">
                <a16:creationId xmlns:a16="http://schemas.microsoft.com/office/drawing/2014/main" id="{77050AC8-335B-4ADC-81C7-4DD45DB4EFEB}"/>
              </a:ext>
            </a:extLst>
          </p:cNvPr>
          <p:cNvSpPr/>
          <p:nvPr/>
        </p:nvSpPr>
        <p:spPr>
          <a:xfrm>
            <a:off x="-162806" y="16007832"/>
            <a:ext cx="833082" cy="833080"/>
          </a:xfrm>
          <a:prstGeom prst="teardrop">
            <a:avLst/>
          </a:prstGeom>
          <a:solidFill>
            <a:srgbClr val="548280"/>
          </a:solidFill>
          <a:ln w="57150" cap="rnd" cmpd="sng" algn="ctr">
            <a:solidFill>
              <a:srgbClr val="FFFFFF"/>
            </a:solidFill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cs typeface="+mn-ea"/>
                <a:sym typeface="+mn-lt"/>
              </a:rPr>
              <a:t>07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cs typeface="+mn-ea"/>
              <a:sym typeface="+mn-lt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9A7C21B-77D6-4197-B753-23151E72882C}"/>
              </a:ext>
            </a:extLst>
          </p:cNvPr>
          <p:cNvSpPr txBox="1"/>
          <p:nvPr/>
        </p:nvSpPr>
        <p:spPr>
          <a:xfrm>
            <a:off x="13947495" y="9850872"/>
            <a:ext cx="20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點選進行申請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86D8B55-F8A4-440D-9A0A-59B5800CC277}"/>
              </a:ext>
            </a:extLst>
          </p:cNvPr>
          <p:cNvSpPr txBox="1"/>
          <p:nvPr/>
        </p:nvSpPr>
        <p:spPr>
          <a:xfrm>
            <a:off x="16124330" y="89089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>
                <a:solidFill>
                  <a:schemeClr val="bg1"/>
                </a:solidFill>
              </a:rPr>
              <a:t>服務申請清單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3AFF773-FE5D-4967-9705-3360945FD569}"/>
              </a:ext>
            </a:extLst>
          </p:cNvPr>
          <p:cNvSpPr txBox="1"/>
          <p:nvPr/>
        </p:nvSpPr>
        <p:spPr>
          <a:xfrm>
            <a:off x="7242199" y="16379247"/>
            <a:ext cx="20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填寫申請資料</a:t>
            </a:r>
          </a:p>
        </p:txBody>
      </p:sp>
    </p:spTree>
    <p:extLst>
      <p:ext uri="{BB962C8B-B14F-4D97-AF65-F5344CB8AC3E}">
        <p14:creationId xmlns:p14="http://schemas.microsoft.com/office/powerpoint/2010/main" val="397472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09EF449-924E-4ADA-A8F3-8821FB86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9107"/>
            <a:ext cx="10869169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E6080FE-F23E-4924-8BAC-EE47F815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75863"/>
            <a:ext cx="10869169" cy="3265976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89511DA4-900D-4E01-A9D0-A261E007C5BC}"/>
              </a:ext>
            </a:extLst>
          </p:cNvPr>
          <p:cNvSpPr/>
          <p:nvPr/>
        </p:nvSpPr>
        <p:spPr>
          <a:xfrm>
            <a:off x="5000830" y="1726685"/>
            <a:ext cx="867507" cy="121160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7D449EB-8CC4-4496-B183-69428D00F10C}"/>
              </a:ext>
            </a:extLst>
          </p:cNvPr>
          <p:cNvSpPr/>
          <p:nvPr/>
        </p:nvSpPr>
        <p:spPr>
          <a:xfrm>
            <a:off x="8126610" y="1570047"/>
            <a:ext cx="955351" cy="2892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11257CE-C488-4648-AA78-7A0702A572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8776082" y="1745758"/>
            <a:ext cx="611757" cy="641644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469B591-4FFC-4419-A728-BF8FB5F528F3}"/>
              </a:ext>
            </a:extLst>
          </p:cNvPr>
          <p:cNvSpPr/>
          <p:nvPr/>
        </p:nvSpPr>
        <p:spPr>
          <a:xfrm>
            <a:off x="8298377" y="4491640"/>
            <a:ext cx="1284535" cy="3485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407189D-AA15-45DB-8681-76DCEAF6C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9228265" y="4686607"/>
            <a:ext cx="611757" cy="64164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AF44F29-3B5A-4D21-B14C-A400F9CB6C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61" b="88197" l="69688" r="96813"/>
                    </a14:imgEffect>
                  </a14:imgLayer>
                </a14:imgProps>
              </a:ext>
            </a:extLst>
          </a:blip>
          <a:srcRect l="68510" t="4981" b="8386"/>
          <a:stretch/>
        </p:blipFill>
        <p:spPr>
          <a:xfrm>
            <a:off x="6948053" y="6307063"/>
            <a:ext cx="611757" cy="6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5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07B0C45-676A-450B-A4C1-3C56765D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0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898ABB5-C118-4DF2-A31E-98E5E593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47" y="-419953"/>
            <a:ext cx="9957204" cy="631636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3B6D8D-A0DD-4999-93C9-049E80969AE6}"/>
              </a:ext>
            </a:extLst>
          </p:cNvPr>
          <p:cNvSpPr/>
          <p:nvPr/>
        </p:nvSpPr>
        <p:spPr>
          <a:xfrm>
            <a:off x="1008641" y="4198261"/>
            <a:ext cx="4167558" cy="3002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0BD8103-3C74-44E6-A6BE-BD31F2A4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95" y="5721768"/>
            <a:ext cx="10246615" cy="165709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0D6DD69-2FBE-4368-810B-351F99BE35E0}"/>
              </a:ext>
            </a:extLst>
          </p:cNvPr>
          <p:cNvSpPr/>
          <p:nvPr/>
        </p:nvSpPr>
        <p:spPr>
          <a:xfrm>
            <a:off x="1008641" y="6852475"/>
            <a:ext cx="827490" cy="3943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6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3A74E8-B239-43AB-9D68-71080311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7" y="0"/>
            <a:ext cx="11060206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7C99852-6950-41D8-BD3B-84C61CEC4C10}"/>
              </a:ext>
            </a:extLst>
          </p:cNvPr>
          <p:cNvSpPr/>
          <p:nvPr/>
        </p:nvSpPr>
        <p:spPr>
          <a:xfrm>
            <a:off x="682906" y="980499"/>
            <a:ext cx="10741307" cy="10103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8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80CF11-CF90-475A-B448-DB6BD1A1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" y="895770"/>
            <a:ext cx="10480527" cy="12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38</Words>
  <Application>Microsoft Office PowerPoint</Application>
  <PresentationFormat>寬螢幕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13</cp:revision>
  <dcterms:created xsi:type="dcterms:W3CDTF">2022-01-25T05:51:53Z</dcterms:created>
  <dcterms:modified xsi:type="dcterms:W3CDTF">2022-01-25T15:16:54Z</dcterms:modified>
</cp:coreProperties>
</file>