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768"/>
    <a:srgbClr val="BC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F19F2-413D-4566-8B9F-96BACABA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C3FC5-DCCF-45C9-9733-EF648E49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2A7F1-45B0-4D12-9FDE-FE911562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0024E-794E-4583-AC62-CA4BB091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F4F02-DBAB-4599-BC74-7FDF111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D682-B218-48AC-B1D7-4CF59F4D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BA106-10DF-4356-B849-0200A70D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870CF-9287-495F-AD45-CF54AEC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D38BD-0B98-4C17-BA53-BC5E2C0C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CA671-561C-41D9-838B-E58B3B8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F437-1EFB-41F2-B8BB-BE3B21F5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5C883-A8B0-45BD-AFF4-16D81B21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78BA1-C8CB-49BF-9071-98788AE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62F3-35F4-483C-9E8B-361F3EA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FD842-CEA5-4187-BDE8-7B0F4C4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E08A-0BC4-452A-801E-2C44D09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F7531-A859-4D07-BD7A-E5778945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86BD1-BA30-4BBC-B6D5-81EED64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0362-1586-4897-B151-0BF04FF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82B9-58A8-4446-9D9C-339198A3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E4B2-D15F-4123-AB04-DBD171C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1C023-3294-476E-A8A3-6898F149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83700-9B7E-4675-ACB6-ABF000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B2F4A-9D58-4F8D-A342-91FA58E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64B34-2FFB-4A97-8917-69546AB2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7DBD7-F6CE-4BE8-A744-B548954C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5F4F7-70E0-4356-A59A-3F8E094F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AE2F00-CC4F-4ED1-8251-3BCF283D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446E19-EEA2-42D4-8FD4-E8981C4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31FD-5EB5-44EC-AC6D-8B76F88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DAB3DC-B581-4909-A7EB-42E59B3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079D3-A317-4C5F-BEAE-7C58BCF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304F2-AC24-45AA-A178-87F54462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6FF03-FA70-4201-A59B-D4ADDD20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4BFD0-689D-46F0-9487-1D7DC920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1BC1EB-AB12-438A-8ECF-72CFA97F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C2C4A-B86A-4A51-9975-9C3A48F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58A47-D1E4-4FFB-AC8D-C3D26D2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C3C636-EFF5-47D4-9C95-EE25B730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C408-A257-43DA-A756-A3E2E31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E4C3EC-4D51-459D-9F4D-930893E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3230D3-0C40-4F70-91F7-E55AE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D0C02-0D8C-43DD-8596-A6CBA90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A7963-D32D-45E3-B732-0D874A8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33CC57-44FD-466A-848D-DE55047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708D8-645A-4D48-870F-2260F8B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1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A21DC-1E38-49A1-8C1F-C8BA3E9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95F78-BC4D-4796-AA34-6C754529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D7C548-12D5-4808-8ACE-E53A2A7A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BA3FD-91DA-443F-B1FB-C40A5EE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E6BA3-D241-4EC2-95D2-9617889E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495D3-ECA4-47C2-8C9A-0A643B8D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74096-0128-40EB-B8A7-28A7EB4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5823C7-9C1C-49CD-9CFF-C87F7932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BED5A-FDB6-4B9B-A58B-72B6A15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25B4B-6BE8-4A6E-9200-3865396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C6E9D3-F587-4123-8EAF-0944CA9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56115D-BCF8-47D2-B3BB-59ECC3F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2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42B626-91B2-428D-8F28-19F64EC4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E5BA2-D793-4AD1-BF04-383C644B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C5031-9D13-4C99-AA15-B09E1394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8CA-71FD-4DC9-833D-24632F66BB79}" type="datetimeFigureOut">
              <a:rPr lang="zh-TW" altLang="en-US" smtClean="0"/>
              <a:t>2022/2/9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32DD-1F9C-41BB-AD58-A3AD5FDC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0C238-6AC6-42F1-AC71-20AB0006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246826"/>
          </a:xfrm>
          <a:prstGeom prst="roundRect">
            <a:avLst>
              <a:gd name="adj" fmla="val 3998"/>
            </a:avLst>
          </a:prstGeom>
          <a:noFill/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9CA9E8-0EBD-4767-9CFB-012B913F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841" y="1017662"/>
            <a:ext cx="3743847" cy="8859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7EB584A-F5AE-44D9-8AEF-3C3C26B1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09" y="2300986"/>
            <a:ext cx="3431933" cy="840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D51638-F118-4E4B-8540-E5DA1E0E9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304" y="3536656"/>
            <a:ext cx="3953427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7D40C1-3127-4C5D-B929-52893BFC4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266" y="3371755"/>
            <a:ext cx="3412925" cy="7555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BBA55F7-01E4-440B-8302-E26910BCB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873" y="4252607"/>
            <a:ext cx="2379785" cy="7274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C60231B-7F02-44A0-98E0-C5FD52864B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6059" y="2485641"/>
            <a:ext cx="3871832" cy="5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1</cp:revision>
  <dcterms:created xsi:type="dcterms:W3CDTF">2022-02-09T07:22:55Z</dcterms:created>
  <dcterms:modified xsi:type="dcterms:W3CDTF">2022-02-09T07:32:58Z</dcterms:modified>
</cp:coreProperties>
</file>