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CEF"/>
    <a:srgbClr val="3A4768"/>
    <a:srgbClr val="BCC5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E5F488-4AE7-44EC-BCC8-445D3528E1AB}" v="143" dt="2023-09-17T05:52:46.1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58" y="-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a-jung Yeh" userId="f328d6f4-0757-42dc-943f-c4685e047ee8" providerId="ADAL" clId="{03E5F488-4AE7-44EC-BCC8-445D3528E1AB}"/>
    <pc:docChg chg="undo redo custSel addSld delSld modSld">
      <pc:chgData name="Chia-jung Yeh" userId="f328d6f4-0757-42dc-943f-c4685e047ee8" providerId="ADAL" clId="{03E5F488-4AE7-44EC-BCC8-445D3528E1AB}" dt="2023-09-17T05:53:41.856" v="693" actId="1076"/>
      <pc:docMkLst>
        <pc:docMk/>
      </pc:docMkLst>
      <pc:sldChg chg="addSp delSp modSp add mod">
        <pc:chgData name="Chia-jung Yeh" userId="f328d6f4-0757-42dc-943f-c4685e047ee8" providerId="ADAL" clId="{03E5F488-4AE7-44EC-BCC8-445D3528E1AB}" dt="2023-09-17T05:53:41.856" v="693" actId="1076"/>
        <pc:sldMkLst>
          <pc:docMk/>
          <pc:sldMk cId="2631405588" sldId="257"/>
        </pc:sldMkLst>
        <pc:spChg chg="add del">
          <ac:chgData name="Chia-jung Yeh" userId="f328d6f4-0757-42dc-943f-c4685e047ee8" providerId="ADAL" clId="{03E5F488-4AE7-44EC-BCC8-445D3528E1AB}" dt="2023-09-05T06:41:52.876" v="38" actId="22"/>
          <ac:spMkLst>
            <pc:docMk/>
            <pc:sldMk cId="2631405588" sldId="257"/>
            <ac:spMk id="10" creationId="{4C78819E-0721-16EC-D472-16FF0BB60F90}"/>
          </ac:spMkLst>
        </pc:spChg>
        <pc:spChg chg="mod">
          <ac:chgData name="Chia-jung Yeh" userId="f328d6f4-0757-42dc-943f-c4685e047ee8" providerId="ADAL" clId="{03E5F488-4AE7-44EC-BCC8-445D3528E1AB}" dt="2023-09-05T12:11:54.408" v="156" actId="207"/>
          <ac:spMkLst>
            <pc:docMk/>
            <pc:sldMk cId="2631405588" sldId="257"/>
            <ac:spMk id="16" creationId="{7A29A141-0B07-4780-B4D4-5F3AA8D031A8}"/>
          </ac:spMkLst>
        </pc:spChg>
        <pc:picChg chg="add del mod modCrop">
          <ac:chgData name="Chia-jung Yeh" userId="f328d6f4-0757-42dc-943f-c4685e047ee8" providerId="ADAL" clId="{03E5F488-4AE7-44EC-BCC8-445D3528E1AB}" dt="2023-09-05T06:40:44.104" v="21" actId="478"/>
          <ac:picMkLst>
            <pc:docMk/>
            <pc:sldMk cId="2631405588" sldId="257"/>
            <ac:picMk id="2" creationId="{3A804686-8507-FD95-61B5-BD40B982353E}"/>
          </ac:picMkLst>
        </pc:picChg>
        <pc:picChg chg="add mod">
          <ac:chgData name="Chia-jung Yeh" userId="f328d6f4-0757-42dc-943f-c4685e047ee8" providerId="ADAL" clId="{03E5F488-4AE7-44EC-BCC8-445D3528E1AB}" dt="2023-09-17T05:45:07.689" v="618" actId="1076"/>
          <ac:picMkLst>
            <pc:docMk/>
            <pc:sldMk cId="2631405588" sldId="257"/>
            <ac:picMk id="2" creationId="{6CE30ED6-2ECC-D33E-F068-74928A240F34}"/>
          </ac:picMkLst>
        </pc:picChg>
        <pc:picChg chg="mod">
          <ac:chgData name="Chia-jung Yeh" userId="f328d6f4-0757-42dc-943f-c4685e047ee8" providerId="ADAL" clId="{03E5F488-4AE7-44EC-BCC8-445D3528E1AB}" dt="2023-09-05T06:42:50.284" v="60" actId="1076"/>
          <ac:picMkLst>
            <pc:docMk/>
            <pc:sldMk cId="2631405588" sldId="257"/>
            <ac:picMk id="3" creationId="{665A4F30-E6D8-F61B-F96A-9154C8D9085B}"/>
          </ac:picMkLst>
        </pc:picChg>
        <pc:picChg chg="add mod">
          <ac:chgData name="Chia-jung Yeh" userId="f328d6f4-0757-42dc-943f-c4685e047ee8" providerId="ADAL" clId="{03E5F488-4AE7-44EC-BCC8-445D3528E1AB}" dt="2023-09-17T05:48:23.935" v="653" actId="1076"/>
          <ac:picMkLst>
            <pc:docMk/>
            <pc:sldMk cId="2631405588" sldId="257"/>
            <ac:picMk id="4" creationId="{C96DC01E-0E92-678A-0213-09AA00C74566}"/>
          </ac:picMkLst>
        </pc:picChg>
        <pc:picChg chg="add mod">
          <ac:chgData name="Chia-jung Yeh" userId="f328d6f4-0757-42dc-943f-c4685e047ee8" providerId="ADAL" clId="{03E5F488-4AE7-44EC-BCC8-445D3528E1AB}" dt="2023-09-17T05:48:13.003" v="647" actId="1076"/>
          <ac:picMkLst>
            <pc:docMk/>
            <pc:sldMk cId="2631405588" sldId="257"/>
            <ac:picMk id="5" creationId="{3512C094-2330-43EC-ADE0-E3612976ED76}"/>
          </ac:picMkLst>
        </pc:picChg>
        <pc:picChg chg="add mod">
          <ac:chgData name="Chia-jung Yeh" userId="f328d6f4-0757-42dc-943f-c4685e047ee8" providerId="ADAL" clId="{03E5F488-4AE7-44EC-BCC8-445D3528E1AB}" dt="2023-09-05T12:09:51.523" v="133" actId="1076"/>
          <ac:picMkLst>
            <pc:docMk/>
            <pc:sldMk cId="2631405588" sldId="257"/>
            <ac:picMk id="6" creationId="{C07FB392-267E-04EC-751E-6B1B41A03DD0}"/>
          </ac:picMkLst>
        </pc:picChg>
        <pc:picChg chg="del">
          <ac:chgData name="Chia-jung Yeh" userId="f328d6f4-0757-42dc-943f-c4685e047ee8" providerId="ADAL" clId="{03E5F488-4AE7-44EC-BCC8-445D3528E1AB}" dt="2023-09-05T06:39:45.326" v="1" actId="478"/>
          <ac:picMkLst>
            <pc:docMk/>
            <pc:sldMk cId="2631405588" sldId="257"/>
            <ac:picMk id="7" creationId="{67EB584A-F5AE-44D9-8AEF-3C3C26B1FB2F}"/>
          </ac:picMkLst>
        </pc:picChg>
        <pc:picChg chg="add mod">
          <ac:chgData name="Chia-jung Yeh" userId="f328d6f4-0757-42dc-943f-c4685e047ee8" providerId="ADAL" clId="{03E5F488-4AE7-44EC-BCC8-445D3528E1AB}" dt="2023-09-17T05:53:35.058" v="690" actId="1076"/>
          <ac:picMkLst>
            <pc:docMk/>
            <pc:sldMk cId="2631405588" sldId="257"/>
            <ac:picMk id="7" creationId="{F11D0385-8757-9286-C8A9-6D6D1701875B}"/>
          </ac:picMkLst>
        </pc:picChg>
        <pc:picChg chg="add mod">
          <ac:chgData name="Chia-jung Yeh" userId="f328d6f4-0757-42dc-943f-c4685e047ee8" providerId="ADAL" clId="{03E5F488-4AE7-44EC-BCC8-445D3528E1AB}" dt="2023-09-17T05:53:35.058" v="690" actId="1076"/>
          <ac:picMkLst>
            <pc:docMk/>
            <pc:sldMk cId="2631405588" sldId="257"/>
            <ac:picMk id="8" creationId="{A0B6FD72-8E19-B4E5-5329-60A639D9D91D}"/>
          </ac:picMkLst>
        </pc:picChg>
        <pc:picChg chg="del">
          <ac:chgData name="Chia-jung Yeh" userId="f328d6f4-0757-42dc-943f-c4685e047ee8" providerId="ADAL" clId="{03E5F488-4AE7-44EC-BCC8-445D3528E1AB}" dt="2023-09-05T06:39:45.886" v="2" actId="478"/>
          <ac:picMkLst>
            <pc:docMk/>
            <pc:sldMk cId="2631405588" sldId="257"/>
            <ac:picMk id="9" creationId="{BDD51638-F118-4E4B-8540-E5DA1E0E9208}"/>
          </ac:picMkLst>
        </pc:picChg>
        <pc:picChg chg="add mod">
          <ac:chgData name="Chia-jung Yeh" userId="f328d6f4-0757-42dc-943f-c4685e047ee8" providerId="ADAL" clId="{03E5F488-4AE7-44EC-BCC8-445D3528E1AB}" dt="2023-09-17T05:53:06.646" v="677" actId="1076"/>
          <ac:picMkLst>
            <pc:docMk/>
            <pc:sldMk cId="2631405588" sldId="257"/>
            <ac:picMk id="10" creationId="{F501C0E3-0B05-CF26-CB78-FA839B60A67C}"/>
          </ac:picMkLst>
        </pc:picChg>
        <pc:picChg chg="del">
          <ac:chgData name="Chia-jung Yeh" userId="f328d6f4-0757-42dc-943f-c4685e047ee8" providerId="ADAL" clId="{03E5F488-4AE7-44EC-BCC8-445D3528E1AB}" dt="2023-09-05T06:39:46.597" v="4" actId="478"/>
          <ac:picMkLst>
            <pc:docMk/>
            <pc:sldMk cId="2631405588" sldId="257"/>
            <ac:picMk id="11" creationId="{0E7D40C1-3127-4C5D-B929-52893BFC4582}"/>
          </ac:picMkLst>
        </pc:picChg>
        <pc:picChg chg="add mod">
          <ac:chgData name="Chia-jung Yeh" userId="f328d6f4-0757-42dc-943f-c4685e047ee8" providerId="ADAL" clId="{03E5F488-4AE7-44EC-BCC8-445D3528E1AB}" dt="2023-09-17T05:53:12.089" v="679" actId="1076"/>
          <ac:picMkLst>
            <pc:docMk/>
            <pc:sldMk cId="2631405588" sldId="257"/>
            <ac:picMk id="11" creationId="{431E2344-402C-799E-16CD-E52CE5271E3D}"/>
          </ac:picMkLst>
        </pc:picChg>
        <pc:picChg chg="del">
          <ac:chgData name="Chia-jung Yeh" userId="f328d6f4-0757-42dc-943f-c4685e047ee8" providerId="ADAL" clId="{03E5F488-4AE7-44EC-BCC8-445D3528E1AB}" dt="2023-09-05T06:39:46.203" v="3" actId="478"/>
          <ac:picMkLst>
            <pc:docMk/>
            <pc:sldMk cId="2631405588" sldId="257"/>
            <ac:picMk id="13" creationId="{1BBA55F7-01E4-440B-8302-E26910BCB86F}"/>
          </ac:picMkLst>
        </pc:picChg>
        <pc:picChg chg="add mod">
          <ac:chgData name="Chia-jung Yeh" userId="f328d6f4-0757-42dc-943f-c4685e047ee8" providerId="ADAL" clId="{03E5F488-4AE7-44EC-BCC8-445D3528E1AB}" dt="2023-09-17T05:53:06.237" v="676" actId="1076"/>
          <ac:picMkLst>
            <pc:docMk/>
            <pc:sldMk cId="2631405588" sldId="257"/>
            <ac:picMk id="14" creationId="{433D52B1-39F2-02FC-BA9E-9BE8B2AE4230}"/>
          </ac:picMkLst>
        </pc:picChg>
        <pc:picChg chg="del">
          <ac:chgData name="Chia-jung Yeh" userId="f328d6f4-0757-42dc-943f-c4685e047ee8" providerId="ADAL" clId="{03E5F488-4AE7-44EC-BCC8-445D3528E1AB}" dt="2023-09-05T06:39:46.854" v="5" actId="478"/>
          <ac:picMkLst>
            <pc:docMk/>
            <pc:sldMk cId="2631405588" sldId="257"/>
            <ac:picMk id="15" creationId="{EC60231B-7F02-44A0-98E0-C5FD52864BC8}"/>
          </ac:picMkLst>
        </pc:picChg>
        <pc:picChg chg="add mod modCrop">
          <ac:chgData name="Chia-jung Yeh" userId="f328d6f4-0757-42dc-943f-c4685e047ee8" providerId="ADAL" clId="{03E5F488-4AE7-44EC-BCC8-445D3528E1AB}" dt="2023-09-05T06:43:45.132" v="72" actId="732"/>
          <ac:picMkLst>
            <pc:docMk/>
            <pc:sldMk cId="2631405588" sldId="257"/>
            <ac:picMk id="17" creationId="{F818FF75-8F7F-2B77-0FCB-15FD7648B8EC}"/>
          </ac:picMkLst>
        </pc:picChg>
        <pc:picChg chg="add mod">
          <ac:chgData name="Chia-jung Yeh" userId="f328d6f4-0757-42dc-943f-c4685e047ee8" providerId="ADAL" clId="{03E5F488-4AE7-44EC-BCC8-445D3528E1AB}" dt="2023-09-05T12:06:59.331" v="102" actId="14100"/>
          <ac:picMkLst>
            <pc:docMk/>
            <pc:sldMk cId="2631405588" sldId="257"/>
            <ac:picMk id="18" creationId="{C0C35C07-0D1E-24FE-664F-194F55A30AF4}"/>
          </ac:picMkLst>
        </pc:picChg>
        <pc:picChg chg="add mod">
          <ac:chgData name="Chia-jung Yeh" userId="f328d6f4-0757-42dc-943f-c4685e047ee8" providerId="ADAL" clId="{03E5F488-4AE7-44EC-BCC8-445D3528E1AB}" dt="2023-09-05T06:44:54.949" v="92" actId="1076"/>
          <ac:picMkLst>
            <pc:docMk/>
            <pc:sldMk cId="2631405588" sldId="257"/>
            <ac:picMk id="19" creationId="{2991778D-765B-1635-3E31-9471073CA8A4}"/>
          </ac:picMkLst>
        </pc:picChg>
        <pc:picChg chg="add mod">
          <ac:chgData name="Chia-jung Yeh" userId="f328d6f4-0757-42dc-943f-c4685e047ee8" providerId="ADAL" clId="{03E5F488-4AE7-44EC-BCC8-445D3528E1AB}" dt="2023-09-05T06:44:47.310" v="90" actId="14100"/>
          <ac:picMkLst>
            <pc:docMk/>
            <pc:sldMk cId="2631405588" sldId="257"/>
            <ac:picMk id="20" creationId="{0FDE7BEF-572A-A767-E4B5-073BA16481BD}"/>
          </ac:picMkLst>
        </pc:picChg>
        <pc:picChg chg="add mod">
          <ac:chgData name="Chia-jung Yeh" userId="f328d6f4-0757-42dc-943f-c4685e047ee8" providerId="ADAL" clId="{03E5F488-4AE7-44EC-BCC8-445D3528E1AB}" dt="2023-09-05T06:45:40.106" v="100" actId="1076"/>
          <ac:picMkLst>
            <pc:docMk/>
            <pc:sldMk cId="2631405588" sldId="257"/>
            <ac:picMk id="21" creationId="{E035B0D7-CBD3-3BE3-27A5-30B2E95798D3}"/>
          </ac:picMkLst>
        </pc:picChg>
        <pc:picChg chg="add mod">
          <ac:chgData name="Chia-jung Yeh" userId="f328d6f4-0757-42dc-943f-c4685e047ee8" providerId="ADAL" clId="{03E5F488-4AE7-44EC-BCC8-445D3528E1AB}" dt="2023-09-17T05:53:19.970" v="681" actId="1076"/>
          <ac:picMkLst>
            <pc:docMk/>
            <pc:sldMk cId="2631405588" sldId="257"/>
            <ac:picMk id="22" creationId="{C82BF798-E421-D0AC-FCED-2D0DA55F1702}"/>
          </ac:picMkLst>
        </pc:picChg>
        <pc:picChg chg="add mod modCrop">
          <ac:chgData name="Chia-jung Yeh" userId="f328d6f4-0757-42dc-943f-c4685e047ee8" providerId="ADAL" clId="{03E5F488-4AE7-44EC-BCC8-445D3528E1AB}" dt="2023-09-17T05:53:37.118" v="692" actId="1076"/>
          <ac:picMkLst>
            <pc:docMk/>
            <pc:sldMk cId="2631405588" sldId="257"/>
            <ac:picMk id="23" creationId="{0F171819-CEE4-D820-5C8B-CE4A34472A3A}"/>
          </ac:picMkLst>
        </pc:picChg>
        <pc:picChg chg="add mod">
          <ac:chgData name="Chia-jung Yeh" userId="f328d6f4-0757-42dc-943f-c4685e047ee8" providerId="ADAL" clId="{03E5F488-4AE7-44EC-BCC8-445D3528E1AB}" dt="2023-09-17T05:53:35.058" v="690" actId="1076"/>
          <ac:picMkLst>
            <pc:docMk/>
            <pc:sldMk cId="2631405588" sldId="257"/>
            <ac:picMk id="24" creationId="{B76EC948-3549-148B-9EAE-C53E72AFB885}"/>
          </ac:picMkLst>
        </pc:picChg>
        <pc:picChg chg="add mod">
          <ac:chgData name="Chia-jung Yeh" userId="f328d6f4-0757-42dc-943f-c4685e047ee8" providerId="ADAL" clId="{03E5F488-4AE7-44EC-BCC8-445D3528E1AB}" dt="2023-09-17T05:53:41.856" v="693" actId="1076"/>
          <ac:picMkLst>
            <pc:docMk/>
            <pc:sldMk cId="2631405588" sldId="257"/>
            <ac:picMk id="25" creationId="{E2B52532-7ACB-8B84-5B71-4957D036EB3B}"/>
          </ac:picMkLst>
        </pc:picChg>
        <pc:picChg chg="add mod">
          <ac:chgData name="Chia-jung Yeh" userId="f328d6f4-0757-42dc-943f-c4685e047ee8" providerId="ADAL" clId="{03E5F488-4AE7-44EC-BCC8-445D3528E1AB}" dt="2023-09-17T05:45:07.689" v="618" actId="1076"/>
          <ac:picMkLst>
            <pc:docMk/>
            <pc:sldMk cId="2631405588" sldId="257"/>
            <ac:picMk id="26" creationId="{F0E457FB-C0E9-C553-0B2B-712E8D7B9F40}"/>
          </ac:picMkLst>
        </pc:picChg>
        <pc:picChg chg="add mod">
          <ac:chgData name="Chia-jung Yeh" userId="f328d6f4-0757-42dc-943f-c4685e047ee8" providerId="ADAL" clId="{03E5F488-4AE7-44EC-BCC8-445D3528E1AB}" dt="2023-09-05T12:09:55.793" v="137" actId="571"/>
          <ac:picMkLst>
            <pc:docMk/>
            <pc:sldMk cId="2631405588" sldId="257"/>
            <ac:picMk id="27" creationId="{692B0BE1-3D30-543D-4F6B-55817FFB2744}"/>
          </ac:picMkLst>
        </pc:picChg>
        <pc:picChg chg="add del mod">
          <ac:chgData name="Chia-jung Yeh" userId="f328d6f4-0757-42dc-943f-c4685e047ee8" providerId="ADAL" clId="{03E5F488-4AE7-44EC-BCC8-445D3528E1AB}" dt="2023-09-05T12:10:18.772" v="142" actId="478"/>
          <ac:picMkLst>
            <pc:docMk/>
            <pc:sldMk cId="2631405588" sldId="257"/>
            <ac:picMk id="28" creationId="{9C47E6AB-C4A8-6B0B-F67D-F3DD25D834AC}"/>
          </ac:picMkLst>
        </pc:picChg>
        <pc:picChg chg="add mod modCrop">
          <ac:chgData name="Chia-jung Yeh" userId="f328d6f4-0757-42dc-943f-c4685e047ee8" providerId="ADAL" clId="{03E5F488-4AE7-44EC-BCC8-445D3528E1AB}" dt="2023-09-17T05:53:41.856" v="693" actId="1076"/>
          <ac:picMkLst>
            <pc:docMk/>
            <pc:sldMk cId="2631405588" sldId="257"/>
            <ac:picMk id="29" creationId="{4B465AF3-1735-02BF-36FA-B438A0A45631}"/>
          </ac:picMkLst>
        </pc:picChg>
        <pc:picChg chg="add del">
          <ac:chgData name="Chia-jung Yeh" userId="f328d6f4-0757-42dc-943f-c4685e047ee8" providerId="ADAL" clId="{03E5F488-4AE7-44EC-BCC8-445D3528E1AB}" dt="2023-09-05T12:11:47.673" v="155" actId="21"/>
          <ac:picMkLst>
            <pc:docMk/>
            <pc:sldMk cId="2631405588" sldId="257"/>
            <ac:picMk id="30" creationId="{80BD8885-2D7A-4EEE-6016-19F979E13F63}"/>
          </ac:picMkLst>
        </pc:picChg>
      </pc:sldChg>
      <pc:sldChg chg="addSp delSp modSp new mod">
        <pc:chgData name="Chia-jung Yeh" userId="f328d6f4-0757-42dc-943f-c4685e047ee8" providerId="ADAL" clId="{03E5F488-4AE7-44EC-BCC8-445D3528E1AB}" dt="2023-09-06T05:30:19.919" v="611" actId="255"/>
        <pc:sldMkLst>
          <pc:docMk/>
          <pc:sldMk cId="908935971" sldId="258"/>
        </pc:sldMkLst>
        <pc:spChg chg="del">
          <ac:chgData name="Chia-jung Yeh" userId="f328d6f4-0757-42dc-943f-c4685e047ee8" providerId="ADAL" clId="{03E5F488-4AE7-44EC-BCC8-445D3528E1AB}" dt="2023-09-06T04:37:38.451" v="158" actId="478"/>
          <ac:spMkLst>
            <pc:docMk/>
            <pc:sldMk cId="908935971" sldId="258"/>
            <ac:spMk id="2" creationId="{ECF66D80-B128-F776-AFA2-D9F4D3FCE16A}"/>
          </ac:spMkLst>
        </pc:spChg>
        <pc:spChg chg="del">
          <ac:chgData name="Chia-jung Yeh" userId="f328d6f4-0757-42dc-943f-c4685e047ee8" providerId="ADAL" clId="{03E5F488-4AE7-44EC-BCC8-445D3528E1AB}" dt="2023-09-06T04:37:38.451" v="158" actId="478"/>
          <ac:spMkLst>
            <pc:docMk/>
            <pc:sldMk cId="908935971" sldId="258"/>
            <ac:spMk id="3" creationId="{AF1699E1-7268-5A8E-BF0F-9193065F4775}"/>
          </ac:spMkLst>
        </pc:spChg>
        <pc:spChg chg="add mod ord">
          <ac:chgData name="Chia-jung Yeh" userId="f328d6f4-0757-42dc-943f-c4685e047ee8" providerId="ADAL" clId="{03E5F488-4AE7-44EC-BCC8-445D3528E1AB}" dt="2023-09-06T05:03:11.573" v="483" actId="166"/>
          <ac:spMkLst>
            <pc:docMk/>
            <pc:sldMk cId="908935971" sldId="258"/>
            <ac:spMk id="6" creationId="{AB9CFA94-F98F-1C81-2D7C-4439E815F687}"/>
          </ac:spMkLst>
        </pc:spChg>
        <pc:spChg chg="add mod ord">
          <ac:chgData name="Chia-jung Yeh" userId="f328d6f4-0757-42dc-943f-c4685e047ee8" providerId="ADAL" clId="{03E5F488-4AE7-44EC-BCC8-445D3528E1AB}" dt="2023-09-06T05:03:11.573" v="483" actId="166"/>
          <ac:spMkLst>
            <pc:docMk/>
            <pc:sldMk cId="908935971" sldId="258"/>
            <ac:spMk id="7" creationId="{46973C76-4CD1-79DA-1FB5-F94F1DFA6718}"/>
          </ac:spMkLst>
        </pc:spChg>
        <pc:spChg chg="add mod ord">
          <ac:chgData name="Chia-jung Yeh" userId="f328d6f4-0757-42dc-943f-c4685e047ee8" providerId="ADAL" clId="{03E5F488-4AE7-44EC-BCC8-445D3528E1AB}" dt="2023-09-06T05:03:11.573" v="483" actId="166"/>
          <ac:spMkLst>
            <pc:docMk/>
            <pc:sldMk cId="908935971" sldId="258"/>
            <ac:spMk id="8" creationId="{FD75703D-7E40-EF62-6BA0-1A2CC5DA72D8}"/>
          </ac:spMkLst>
        </pc:spChg>
        <pc:spChg chg="add del mod">
          <ac:chgData name="Chia-jung Yeh" userId="f328d6f4-0757-42dc-943f-c4685e047ee8" providerId="ADAL" clId="{03E5F488-4AE7-44EC-BCC8-445D3528E1AB}" dt="2023-09-06T04:40:22.571" v="216" actId="478"/>
          <ac:spMkLst>
            <pc:docMk/>
            <pc:sldMk cId="908935971" sldId="258"/>
            <ac:spMk id="10" creationId="{D7F333A3-0B3D-8BD1-12AD-8F895AEEE096}"/>
          </ac:spMkLst>
        </pc:spChg>
        <pc:spChg chg="add del mod">
          <ac:chgData name="Chia-jung Yeh" userId="f328d6f4-0757-42dc-943f-c4685e047ee8" providerId="ADAL" clId="{03E5F488-4AE7-44EC-BCC8-445D3528E1AB}" dt="2023-09-06T04:40:23.614" v="217" actId="478"/>
          <ac:spMkLst>
            <pc:docMk/>
            <pc:sldMk cId="908935971" sldId="258"/>
            <ac:spMk id="11" creationId="{55AF55DF-8BDE-C2E6-A42C-A22F093A370C}"/>
          </ac:spMkLst>
        </pc:spChg>
        <pc:spChg chg="add del mod">
          <ac:chgData name="Chia-jung Yeh" userId="f328d6f4-0757-42dc-943f-c4685e047ee8" providerId="ADAL" clId="{03E5F488-4AE7-44EC-BCC8-445D3528E1AB}" dt="2023-09-06T04:40:24.106" v="218" actId="478"/>
          <ac:spMkLst>
            <pc:docMk/>
            <pc:sldMk cId="908935971" sldId="258"/>
            <ac:spMk id="12" creationId="{E3929A24-477E-0E8D-7C25-56E8A5F668DF}"/>
          </ac:spMkLst>
        </pc:spChg>
        <pc:spChg chg="add mod ord">
          <ac:chgData name="Chia-jung Yeh" userId="f328d6f4-0757-42dc-943f-c4685e047ee8" providerId="ADAL" clId="{03E5F488-4AE7-44EC-BCC8-445D3528E1AB}" dt="2023-09-06T05:03:11.573" v="483" actId="166"/>
          <ac:spMkLst>
            <pc:docMk/>
            <pc:sldMk cId="908935971" sldId="258"/>
            <ac:spMk id="13" creationId="{58FFD43F-DD9E-320D-A889-ECF34185732B}"/>
          </ac:spMkLst>
        </pc:spChg>
        <pc:spChg chg="add mod">
          <ac:chgData name="Chia-jung Yeh" userId="f328d6f4-0757-42dc-943f-c4685e047ee8" providerId="ADAL" clId="{03E5F488-4AE7-44EC-BCC8-445D3528E1AB}" dt="2023-09-06T04:39:57.104" v="202" actId="571"/>
          <ac:spMkLst>
            <pc:docMk/>
            <pc:sldMk cId="908935971" sldId="258"/>
            <ac:spMk id="14" creationId="{5F6138D0-01E4-46DC-8483-95C674C11E3E}"/>
          </ac:spMkLst>
        </pc:spChg>
        <pc:spChg chg="add mod">
          <ac:chgData name="Chia-jung Yeh" userId="f328d6f4-0757-42dc-943f-c4685e047ee8" providerId="ADAL" clId="{03E5F488-4AE7-44EC-BCC8-445D3528E1AB}" dt="2023-09-06T04:39:57.104" v="202" actId="571"/>
          <ac:spMkLst>
            <pc:docMk/>
            <pc:sldMk cId="908935971" sldId="258"/>
            <ac:spMk id="16" creationId="{59352C95-7D9A-6AC8-4DED-69C9EF849E6D}"/>
          </ac:spMkLst>
        </pc:spChg>
        <pc:spChg chg="add mod">
          <ac:chgData name="Chia-jung Yeh" userId="f328d6f4-0757-42dc-943f-c4685e047ee8" providerId="ADAL" clId="{03E5F488-4AE7-44EC-BCC8-445D3528E1AB}" dt="2023-09-06T04:39:57.104" v="202" actId="571"/>
          <ac:spMkLst>
            <pc:docMk/>
            <pc:sldMk cId="908935971" sldId="258"/>
            <ac:spMk id="17" creationId="{56433DC9-6AC7-1D60-2076-420B4379E304}"/>
          </ac:spMkLst>
        </pc:spChg>
        <pc:spChg chg="add mod">
          <ac:chgData name="Chia-jung Yeh" userId="f328d6f4-0757-42dc-943f-c4685e047ee8" providerId="ADAL" clId="{03E5F488-4AE7-44EC-BCC8-445D3528E1AB}" dt="2023-09-06T04:39:57.104" v="202" actId="571"/>
          <ac:spMkLst>
            <pc:docMk/>
            <pc:sldMk cId="908935971" sldId="258"/>
            <ac:spMk id="18" creationId="{F5C99B23-ED48-9A2F-032E-96E59EDDE8B4}"/>
          </ac:spMkLst>
        </pc:spChg>
        <pc:spChg chg="add mod">
          <ac:chgData name="Chia-jung Yeh" userId="f328d6f4-0757-42dc-943f-c4685e047ee8" providerId="ADAL" clId="{03E5F488-4AE7-44EC-BCC8-445D3528E1AB}" dt="2023-09-06T04:39:57.104" v="202" actId="571"/>
          <ac:spMkLst>
            <pc:docMk/>
            <pc:sldMk cId="908935971" sldId="258"/>
            <ac:spMk id="19" creationId="{30ADB593-CA2A-DDA6-049D-E281A796BB3B}"/>
          </ac:spMkLst>
        </pc:spChg>
        <pc:spChg chg="add mod">
          <ac:chgData name="Chia-jung Yeh" userId="f328d6f4-0757-42dc-943f-c4685e047ee8" providerId="ADAL" clId="{03E5F488-4AE7-44EC-BCC8-445D3528E1AB}" dt="2023-09-06T04:39:57.104" v="202" actId="571"/>
          <ac:spMkLst>
            <pc:docMk/>
            <pc:sldMk cId="908935971" sldId="258"/>
            <ac:spMk id="20" creationId="{B083D2BD-A609-774D-ED51-8F79795615C6}"/>
          </ac:spMkLst>
        </pc:spChg>
        <pc:spChg chg="add mod">
          <ac:chgData name="Chia-jung Yeh" userId="f328d6f4-0757-42dc-943f-c4685e047ee8" providerId="ADAL" clId="{03E5F488-4AE7-44EC-BCC8-445D3528E1AB}" dt="2023-09-06T04:39:57.104" v="202" actId="571"/>
          <ac:spMkLst>
            <pc:docMk/>
            <pc:sldMk cId="908935971" sldId="258"/>
            <ac:spMk id="21" creationId="{AB8AB8D5-ABEA-58C9-0A78-29028EB809D1}"/>
          </ac:spMkLst>
        </pc:spChg>
        <pc:spChg chg="add del mod">
          <ac:chgData name="Chia-jung Yeh" userId="f328d6f4-0757-42dc-943f-c4685e047ee8" providerId="ADAL" clId="{03E5F488-4AE7-44EC-BCC8-445D3528E1AB}" dt="2023-09-06T04:43:51.747" v="289" actId="478"/>
          <ac:spMkLst>
            <pc:docMk/>
            <pc:sldMk cId="908935971" sldId="258"/>
            <ac:spMk id="22" creationId="{1D998DFE-DEAC-7F47-55DA-FC679B384380}"/>
          </ac:spMkLst>
        </pc:spChg>
        <pc:spChg chg="add del mod">
          <ac:chgData name="Chia-jung Yeh" userId="f328d6f4-0757-42dc-943f-c4685e047ee8" providerId="ADAL" clId="{03E5F488-4AE7-44EC-BCC8-445D3528E1AB}" dt="2023-09-06T05:01:38.249" v="433" actId="478"/>
          <ac:spMkLst>
            <pc:docMk/>
            <pc:sldMk cId="908935971" sldId="258"/>
            <ac:spMk id="24" creationId="{3935A1C1-D4BE-93A5-D3C1-CD4297EE0532}"/>
          </ac:spMkLst>
        </pc:spChg>
        <pc:spChg chg="add del mod">
          <ac:chgData name="Chia-jung Yeh" userId="f328d6f4-0757-42dc-943f-c4685e047ee8" providerId="ADAL" clId="{03E5F488-4AE7-44EC-BCC8-445D3528E1AB}" dt="2023-09-06T05:01:38.249" v="433" actId="478"/>
          <ac:spMkLst>
            <pc:docMk/>
            <pc:sldMk cId="908935971" sldId="258"/>
            <ac:spMk id="25" creationId="{06A58838-1F34-45EE-60BD-822942E91851}"/>
          </ac:spMkLst>
        </pc:spChg>
        <pc:spChg chg="add del mod">
          <ac:chgData name="Chia-jung Yeh" userId="f328d6f4-0757-42dc-943f-c4685e047ee8" providerId="ADAL" clId="{03E5F488-4AE7-44EC-BCC8-445D3528E1AB}" dt="2023-09-06T05:01:38.249" v="433" actId="478"/>
          <ac:spMkLst>
            <pc:docMk/>
            <pc:sldMk cId="908935971" sldId="258"/>
            <ac:spMk id="26" creationId="{4FDBBD52-F49A-61C7-571F-59ADB7E596E5}"/>
          </ac:spMkLst>
        </pc:spChg>
        <pc:spChg chg="add mod ord">
          <ac:chgData name="Chia-jung Yeh" userId="f328d6f4-0757-42dc-943f-c4685e047ee8" providerId="ADAL" clId="{03E5F488-4AE7-44EC-BCC8-445D3528E1AB}" dt="2023-09-06T05:00:59.129" v="424" actId="1036"/>
          <ac:spMkLst>
            <pc:docMk/>
            <pc:sldMk cId="908935971" sldId="258"/>
            <ac:spMk id="27" creationId="{76605679-2901-BD59-5C47-0A56147395F2}"/>
          </ac:spMkLst>
        </pc:spChg>
        <pc:spChg chg="add mod ord">
          <ac:chgData name="Chia-jung Yeh" userId="f328d6f4-0757-42dc-943f-c4685e047ee8" providerId="ADAL" clId="{03E5F488-4AE7-44EC-BCC8-445D3528E1AB}" dt="2023-09-06T05:01:22.608" v="429" actId="1076"/>
          <ac:spMkLst>
            <pc:docMk/>
            <pc:sldMk cId="908935971" sldId="258"/>
            <ac:spMk id="28" creationId="{EEA8B980-EAF5-7367-5B91-D9C18D278EA3}"/>
          </ac:spMkLst>
        </pc:spChg>
        <pc:spChg chg="add mod ord">
          <ac:chgData name="Chia-jung Yeh" userId="f328d6f4-0757-42dc-943f-c4685e047ee8" providerId="ADAL" clId="{03E5F488-4AE7-44EC-BCC8-445D3528E1AB}" dt="2023-09-06T05:01:36.346" v="432" actId="1076"/>
          <ac:spMkLst>
            <pc:docMk/>
            <pc:sldMk cId="908935971" sldId="258"/>
            <ac:spMk id="29" creationId="{70DBDF08-FF69-F80F-75E0-BD42774DDB14}"/>
          </ac:spMkLst>
        </pc:spChg>
        <pc:spChg chg="add del mod">
          <ac:chgData name="Chia-jung Yeh" userId="f328d6f4-0757-42dc-943f-c4685e047ee8" providerId="ADAL" clId="{03E5F488-4AE7-44EC-BCC8-445D3528E1AB}" dt="2023-09-06T04:44:13.613" v="295" actId="478"/>
          <ac:spMkLst>
            <pc:docMk/>
            <pc:sldMk cId="908935971" sldId="258"/>
            <ac:spMk id="30" creationId="{75B0A299-4803-418D-DC75-732D6D20E6F5}"/>
          </ac:spMkLst>
        </pc:spChg>
        <pc:spChg chg="add del mod">
          <ac:chgData name="Chia-jung Yeh" userId="f328d6f4-0757-42dc-943f-c4685e047ee8" providerId="ADAL" clId="{03E5F488-4AE7-44EC-BCC8-445D3528E1AB}" dt="2023-09-06T04:41:19.650" v="239" actId="478"/>
          <ac:spMkLst>
            <pc:docMk/>
            <pc:sldMk cId="908935971" sldId="258"/>
            <ac:spMk id="32" creationId="{EB425A37-1428-8D19-DC5D-50AFB7F3BA86}"/>
          </ac:spMkLst>
        </pc:spChg>
        <pc:spChg chg="add del mod">
          <ac:chgData name="Chia-jung Yeh" userId="f328d6f4-0757-42dc-943f-c4685e047ee8" providerId="ADAL" clId="{03E5F488-4AE7-44EC-BCC8-445D3528E1AB}" dt="2023-09-06T04:41:20.572" v="240" actId="478"/>
          <ac:spMkLst>
            <pc:docMk/>
            <pc:sldMk cId="908935971" sldId="258"/>
            <ac:spMk id="33" creationId="{1EDFC4B0-8E2F-1252-0B39-35EDA4066C45}"/>
          </ac:spMkLst>
        </pc:spChg>
        <pc:spChg chg="add del mod">
          <ac:chgData name="Chia-jung Yeh" userId="f328d6f4-0757-42dc-943f-c4685e047ee8" providerId="ADAL" clId="{03E5F488-4AE7-44EC-BCC8-445D3528E1AB}" dt="2023-09-06T04:41:21.099" v="241" actId="478"/>
          <ac:spMkLst>
            <pc:docMk/>
            <pc:sldMk cId="908935971" sldId="258"/>
            <ac:spMk id="34" creationId="{DB36EC4D-1EA0-3666-F8C1-FB4BA8F8559B}"/>
          </ac:spMkLst>
        </pc:spChg>
        <pc:spChg chg="add del mod">
          <ac:chgData name="Chia-jung Yeh" userId="f328d6f4-0757-42dc-943f-c4685e047ee8" providerId="ADAL" clId="{03E5F488-4AE7-44EC-BCC8-445D3528E1AB}" dt="2023-09-06T04:44:13.613" v="295" actId="478"/>
          <ac:spMkLst>
            <pc:docMk/>
            <pc:sldMk cId="908935971" sldId="258"/>
            <ac:spMk id="35" creationId="{E729F265-B6CE-4BB4-936D-A760B9C65B96}"/>
          </ac:spMkLst>
        </pc:spChg>
        <pc:spChg chg="add del mod">
          <ac:chgData name="Chia-jung Yeh" userId="f328d6f4-0757-42dc-943f-c4685e047ee8" providerId="ADAL" clId="{03E5F488-4AE7-44EC-BCC8-445D3528E1AB}" dt="2023-09-06T04:44:13.613" v="295" actId="478"/>
          <ac:spMkLst>
            <pc:docMk/>
            <pc:sldMk cId="908935971" sldId="258"/>
            <ac:spMk id="36" creationId="{464EB58F-443E-067C-9495-BBAD2C6CE992}"/>
          </ac:spMkLst>
        </pc:spChg>
        <pc:spChg chg="add del mod">
          <ac:chgData name="Chia-jung Yeh" userId="f328d6f4-0757-42dc-943f-c4685e047ee8" providerId="ADAL" clId="{03E5F488-4AE7-44EC-BCC8-445D3528E1AB}" dt="2023-09-06T04:44:13.613" v="295" actId="478"/>
          <ac:spMkLst>
            <pc:docMk/>
            <pc:sldMk cId="908935971" sldId="258"/>
            <ac:spMk id="37" creationId="{6AE36BCB-5D94-A3BB-7BD6-0362EFADDC76}"/>
          </ac:spMkLst>
        </pc:spChg>
        <pc:spChg chg="add del mod">
          <ac:chgData name="Chia-jung Yeh" userId="f328d6f4-0757-42dc-943f-c4685e047ee8" providerId="ADAL" clId="{03E5F488-4AE7-44EC-BCC8-445D3528E1AB}" dt="2023-09-06T04:44:14.659" v="296" actId="478"/>
          <ac:spMkLst>
            <pc:docMk/>
            <pc:sldMk cId="908935971" sldId="258"/>
            <ac:spMk id="38" creationId="{0FFB3FF6-85A8-B6C9-09EF-82EB7E30CAF5}"/>
          </ac:spMkLst>
        </pc:spChg>
        <pc:spChg chg="add del mod">
          <ac:chgData name="Chia-jung Yeh" userId="f328d6f4-0757-42dc-943f-c4685e047ee8" providerId="ADAL" clId="{03E5F488-4AE7-44EC-BCC8-445D3528E1AB}" dt="2023-09-06T04:41:22.102" v="242" actId="478"/>
          <ac:spMkLst>
            <pc:docMk/>
            <pc:sldMk cId="908935971" sldId="258"/>
            <ac:spMk id="40" creationId="{9CEBE232-0BC1-DCF0-2AF3-AB07D26DF13D}"/>
          </ac:spMkLst>
        </pc:spChg>
        <pc:spChg chg="add del mod">
          <ac:chgData name="Chia-jung Yeh" userId="f328d6f4-0757-42dc-943f-c4685e047ee8" providerId="ADAL" clId="{03E5F488-4AE7-44EC-BCC8-445D3528E1AB}" dt="2023-09-06T04:41:23.057" v="243" actId="478"/>
          <ac:spMkLst>
            <pc:docMk/>
            <pc:sldMk cId="908935971" sldId="258"/>
            <ac:spMk id="41" creationId="{21B70F17-AD62-4FC8-FBE1-2BC2BBFB56EB}"/>
          </ac:spMkLst>
        </pc:spChg>
        <pc:spChg chg="add del mod">
          <ac:chgData name="Chia-jung Yeh" userId="f328d6f4-0757-42dc-943f-c4685e047ee8" providerId="ADAL" clId="{03E5F488-4AE7-44EC-BCC8-445D3528E1AB}" dt="2023-09-06T04:41:23.607" v="244" actId="478"/>
          <ac:spMkLst>
            <pc:docMk/>
            <pc:sldMk cId="908935971" sldId="258"/>
            <ac:spMk id="42" creationId="{611C71F2-CB30-2F58-0B77-2EE70AAFBFAF}"/>
          </ac:spMkLst>
        </pc:spChg>
        <pc:spChg chg="add del mod">
          <ac:chgData name="Chia-jung Yeh" userId="f328d6f4-0757-42dc-943f-c4685e047ee8" providerId="ADAL" clId="{03E5F488-4AE7-44EC-BCC8-445D3528E1AB}" dt="2023-09-06T04:44:14.659" v="296" actId="478"/>
          <ac:spMkLst>
            <pc:docMk/>
            <pc:sldMk cId="908935971" sldId="258"/>
            <ac:spMk id="43" creationId="{7BCBE174-425E-7D42-E9C1-C69D906503A9}"/>
          </ac:spMkLst>
        </pc:spChg>
        <pc:spChg chg="add del mod">
          <ac:chgData name="Chia-jung Yeh" userId="f328d6f4-0757-42dc-943f-c4685e047ee8" providerId="ADAL" clId="{03E5F488-4AE7-44EC-BCC8-445D3528E1AB}" dt="2023-09-06T04:44:14.659" v="296" actId="478"/>
          <ac:spMkLst>
            <pc:docMk/>
            <pc:sldMk cId="908935971" sldId="258"/>
            <ac:spMk id="44" creationId="{D850C298-3642-7FDA-F561-6C912AF1CC67}"/>
          </ac:spMkLst>
        </pc:spChg>
        <pc:spChg chg="add del mod">
          <ac:chgData name="Chia-jung Yeh" userId="f328d6f4-0757-42dc-943f-c4685e047ee8" providerId="ADAL" clId="{03E5F488-4AE7-44EC-BCC8-445D3528E1AB}" dt="2023-09-06T04:44:14.659" v="296" actId="478"/>
          <ac:spMkLst>
            <pc:docMk/>
            <pc:sldMk cId="908935971" sldId="258"/>
            <ac:spMk id="45" creationId="{D442610F-0FFC-19CB-66BA-A97093F0AEA1}"/>
          </ac:spMkLst>
        </pc:spChg>
        <pc:spChg chg="add mod">
          <ac:chgData name="Chia-jung Yeh" userId="f328d6f4-0757-42dc-943f-c4685e047ee8" providerId="ADAL" clId="{03E5F488-4AE7-44EC-BCC8-445D3528E1AB}" dt="2023-09-06T04:40:12.547" v="213" actId="571"/>
          <ac:spMkLst>
            <pc:docMk/>
            <pc:sldMk cId="908935971" sldId="258"/>
            <ac:spMk id="46" creationId="{C80E933A-2412-4DDF-0B4A-F0AA445C6A6B}"/>
          </ac:spMkLst>
        </pc:spChg>
        <pc:spChg chg="add mod">
          <ac:chgData name="Chia-jung Yeh" userId="f328d6f4-0757-42dc-943f-c4685e047ee8" providerId="ADAL" clId="{03E5F488-4AE7-44EC-BCC8-445D3528E1AB}" dt="2023-09-06T04:40:12.031" v="212" actId="571"/>
          <ac:spMkLst>
            <pc:docMk/>
            <pc:sldMk cId="908935971" sldId="258"/>
            <ac:spMk id="47" creationId="{A38DA4AA-441A-87B9-3E0C-D6910A510E8B}"/>
          </ac:spMkLst>
        </pc:spChg>
        <pc:spChg chg="add del mod">
          <ac:chgData name="Chia-jung Yeh" userId="f328d6f4-0757-42dc-943f-c4685e047ee8" providerId="ADAL" clId="{03E5F488-4AE7-44EC-BCC8-445D3528E1AB}" dt="2023-09-06T04:42:00.745" v="259" actId="478"/>
          <ac:spMkLst>
            <pc:docMk/>
            <pc:sldMk cId="908935971" sldId="258"/>
            <ac:spMk id="48" creationId="{AB8D4E50-ED38-B987-AF98-7475A22F087D}"/>
          </ac:spMkLst>
        </pc:spChg>
        <pc:spChg chg="add del mod">
          <ac:chgData name="Chia-jung Yeh" userId="f328d6f4-0757-42dc-943f-c4685e047ee8" providerId="ADAL" clId="{03E5F488-4AE7-44EC-BCC8-445D3528E1AB}" dt="2023-09-06T04:42:00.745" v="259" actId="478"/>
          <ac:spMkLst>
            <pc:docMk/>
            <pc:sldMk cId="908935971" sldId="258"/>
            <ac:spMk id="50" creationId="{F4B5D358-95E2-974B-B25B-2FA4EDAA4870}"/>
          </ac:spMkLst>
        </pc:spChg>
        <pc:spChg chg="add del mod">
          <ac:chgData name="Chia-jung Yeh" userId="f328d6f4-0757-42dc-943f-c4685e047ee8" providerId="ADAL" clId="{03E5F488-4AE7-44EC-BCC8-445D3528E1AB}" dt="2023-09-06T04:42:00.745" v="259" actId="478"/>
          <ac:spMkLst>
            <pc:docMk/>
            <pc:sldMk cId="908935971" sldId="258"/>
            <ac:spMk id="51" creationId="{08C713B9-8A98-06BB-8ADC-6D3A56060BE0}"/>
          </ac:spMkLst>
        </pc:spChg>
        <pc:spChg chg="add del mod">
          <ac:chgData name="Chia-jung Yeh" userId="f328d6f4-0757-42dc-943f-c4685e047ee8" providerId="ADAL" clId="{03E5F488-4AE7-44EC-BCC8-445D3528E1AB}" dt="2023-09-06T04:42:00.745" v="259" actId="478"/>
          <ac:spMkLst>
            <pc:docMk/>
            <pc:sldMk cId="908935971" sldId="258"/>
            <ac:spMk id="52" creationId="{5F575289-AE95-CC7A-A4EC-ECEB02286272}"/>
          </ac:spMkLst>
        </pc:spChg>
        <pc:spChg chg="add del mod">
          <ac:chgData name="Chia-jung Yeh" userId="f328d6f4-0757-42dc-943f-c4685e047ee8" providerId="ADAL" clId="{03E5F488-4AE7-44EC-BCC8-445D3528E1AB}" dt="2023-09-06T04:42:00.745" v="259" actId="478"/>
          <ac:spMkLst>
            <pc:docMk/>
            <pc:sldMk cId="908935971" sldId="258"/>
            <ac:spMk id="53" creationId="{376B02D6-D07B-63C0-3F18-6349656E72DD}"/>
          </ac:spMkLst>
        </pc:spChg>
        <pc:spChg chg="add del mod">
          <ac:chgData name="Chia-jung Yeh" userId="f328d6f4-0757-42dc-943f-c4685e047ee8" providerId="ADAL" clId="{03E5F488-4AE7-44EC-BCC8-445D3528E1AB}" dt="2023-09-06T04:42:00.745" v="259" actId="478"/>
          <ac:spMkLst>
            <pc:docMk/>
            <pc:sldMk cId="908935971" sldId="258"/>
            <ac:spMk id="54" creationId="{707F6BF0-1479-C26D-63F9-2481BEB801F2}"/>
          </ac:spMkLst>
        </pc:spChg>
        <pc:spChg chg="add del mod">
          <ac:chgData name="Chia-jung Yeh" userId="f328d6f4-0757-42dc-943f-c4685e047ee8" providerId="ADAL" clId="{03E5F488-4AE7-44EC-BCC8-445D3528E1AB}" dt="2023-09-06T04:42:00.745" v="259" actId="478"/>
          <ac:spMkLst>
            <pc:docMk/>
            <pc:sldMk cId="908935971" sldId="258"/>
            <ac:spMk id="55" creationId="{16971DDF-1065-CE34-6A1D-A7DB67169E45}"/>
          </ac:spMkLst>
        </pc:spChg>
        <pc:spChg chg="add del mod">
          <ac:chgData name="Chia-jung Yeh" userId="f328d6f4-0757-42dc-943f-c4685e047ee8" providerId="ADAL" clId="{03E5F488-4AE7-44EC-BCC8-445D3528E1AB}" dt="2023-09-06T04:42:00.745" v="259" actId="478"/>
          <ac:spMkLst>
            <pc:docMk/>
            <pc:sldMk cId="908935971" sldId="258"/>
            <ac:spMk id="56" creationId="{F447BE92-C262-5DE1-EEB7-920D43AD3DF7}"/>
          </ac:spMkLst>
        </pc:spChg>
        <pc:spChg chg="add del mod">
          <ac:chgData name="Chia-jung Yeh" userId="f328d6f4-0757-42dc-943f-c4685e047ee8" providerId="ADAL" clId="{03E5F488-4AE7-44EC-BCC8-445D3528E1AB}" dt="2023-09-06T04:42:00.745" v="259" actId="478"/>
          <ac:spMkLst>
            <pc:docMk/>
            <pc:sldMk cId="908935971" sldId="258"/>
            <ac:spMk id="58" creationId="{72E7B89D-AEB8-5672-85B2-26C5D0493464}"/>
          </ac:spMkLst>
        </pc:spChg>
        <pc:spChg chg="add del mod">
          <ac:chgData name="Chia-jung Yeh" userId="f328d6f4-0757-42dc-943f-c4685e047ee8" providerId="ADAL" clId="{03E5F488-4AE7-44EC-BCC8-445D3528E1AB}" dt="2023-09-06T04:42:00.745" v="259" actId="478"/>
          <ac:spMkLst>
            <pc:docMk/>
            <pc:sldMk cId="908935971" sldId="258"/>
            <ac:spMk id="59" creationId="{39592151-3F67-7DD2-AAE4-638761C94360}"/>
          </ac:spMkLst>
        </pc:spChg>
        <pc:spChg chg="add del mod">
          <ac:chgData name="Chia-jung Yeh" userId="f328d6f4-0757-42dc-943f-c4685e047ee8" providerId="ADAL" clId="{03E5F488-4AE7-44EC-BCC8-445D3528E1AB}" dt="2023-09-06T04:42:00.745" v="259" actId="478"/>
          <ac:spMkLst>
            <pc:docMk/>
            <pc:sldMk cId="908935971" sldId="258"/>
            <ac:spMk id="60" creationId="{F1098F3A-B56C-BFE1-9C16-2A7628898B7C}"/>
          </ac:spMkLst>
        </pc:spChg>
        <pc:spChg chg="add del mod">
          <ac:chgData name="Chia-jung Yeh" userId="f328d6f4-0757-42dc-943f-c4685e047ee8" providerId="ADAL" clId="{03E5F488-4AE7-44EC-BCC8-445D3528E1AB}" dt="2023-09-06T04:42:00.745" v="259" actId="478"/>
          <ac:spMkLst>
            <pc:docMk/>
            <pc:sldMk cId="908935971" sldId="258"/>
            <ac:spMk id="61" creationId="{889C7D9E-10E2-0711-1661-A7D580473BEB}"/>
          </ac:spMkLst>
        </pc:spChg>
        <pc:spChg chg="add del mod">
          <ac:chgData name="Chia-jung Yeh" userId="f328d6f4-0757-42dc-943f-c4685e047ee8" providerId="ADAL" clId="{03E5F488-4AE7-44EC-BCC8-445D3528E1AB}" dt="2023-09-06T04:42:00.745" v="259" actId="478"/>
          <ac:spMkLst>
            <pc:docMk/>
            <pc:sldMk cId="908935971" sldId="258"/>
            <ac:spMk id="62" creationId="{7C72D437-8596-316D-CDB2-F02B886CE157}"/>
          </ac:spMkLst>
        </pc:spChg>
        <pc:spChg chg="add del mod">
          <ac:chgData name="Chia-jung Yeh" userId="f328d6f4-0757-42dc-943f-c4685e047ee8" providerId="ADAL" clId="{03E5F488-4AE7-44EC-BCC8-445D3528E1AB}" dt="2023-09-06T04:42:00.745" v="259" actId="478"/>
          <ac:spMkLst>
            <pc:docMk/>
            <pc:sldMk cId="908935971" sldId="258"/>
            <ac:spMk id="63" creationId="{5A87EE07-7098-1E87-5CCF-D0A7E71A8F5F}"/>
          </ac:spMkLst>
        </pc:spChg>
        <pc:spChg chg="add del mod">
          <ac:chgData name="Chia-jung Yeh" userId="f328d6f4-0757-42dc-943f-c4685e047ee8" providerId="ADAL" clId="{03E5F488-4AE7-44EC-BCC8-445D3528E1AB}" dt="2023-09-06T04:44:14.659" v="296" actId="478"/>
          <ac:spMkLst>
            <pc:docMk/>
            <pc:sldMk cId="908935971" sldId="258"/>
            <ac:spMk id="73" creationId="{4627EBF6-7FF4-7D38-41B0-5C19E38A5130}"/>
          </ac:spMkLst>
        </pc:spChg>
        <pc:spChg chg="add mod">
          <ac:chgData name="Chia-jung Yeh" userId="f328d6f4-0757-42dc-943f-c4685e047ee8" providerId="ADAL" clId="{03E5F488-4AE7-44EC-BCC8-445D3528E1AB}" dt="2023-09-06T04:41:52.050" v="256" actId="571"/>
          <ac:spMkLst>
            <pc:docMk/>
            <pc:sldMk cId="908935971" sldId="258"/>
            <ac:spMk id="74" creationId="{1EB3B191-74AE-1E91-DDD4-D948EFB12B75}"/>
          </ac:spMkLst>
        </pc:spChg>
        <pc:spChg chg="add mod">
          <ac:chgData name="Chia-jung Yeh" userId="f328d6f4-0757-42dc-943f-c4685e047ee8" providerId="ADAL" clId="{03E5F488-4AE7-44EC-BCC8-445D3528E1AB}" dt="2023-09-06T04:41:52.050" v="256" actId="571"/>
          <ac:spMkLst>
            <pc:docMk/>
            <pc:sldMk cId="908935971" sldId="258"/>
            <ac:spMk id="75" creationId="{185307C3-05A8-B775-0C32-41041FB225D7}"/>
          </ac:spMkLst>
        </pc:spChg>
        <pc:spChg chg="add del mod">
          <ac:chgData name="Chia-jung Yeh" userId="f328d6f4-0757-42dc-943f-c4685e047ee8" providerId="ADAL" clId="{03E5F488-4AE7-44EC-BCC8-445D3528E1AB}" dt="2023-09-06T04:41:57.351" v="258" actId="478"/>
          <ac:spMkLst>
            <pc:docMk/>
            <pc:sldMk cId="908935971" sldId="258"/>
            <ac:spMk id="76" creationId="{7EDF600A-3193-DB2F-B4D6-D30A8258553D}"/>
          </ac:spMkLst>
        </pc:spChg>
        <pc:spChg chg="add del mod">
          <ac:chgData name="Chia-jung Yeh" userId="f328d6f4-0757-42dc-943f-c4685e047ee8" providerId="ADAL" clId="{03E5F488-4AE7-44EC-BCC8-445D3528E1AB}" dt="2023-09-06T04:44:14.659" v="296" actId="478"/>
          <ac:spMkLst>
            <pc:docMk/>
            <pc:sldMk cId="908935971" sldId="258"/>
            <ac:spMk id="77" creationId="{A9E52555-8994-5960-9E2F-0EF43618608F}"/>
          </ac:spMkLst>
        </pc:spChg>
        <pc:spChg chg="add mod ord">
          <ac:chgData name="Chia-jung Yeh" userId="f328d6f4-0757-42dc-943f-c4685e047ee8" providerId="ADAL" clId="{03E5F488-4AE7-44EC-BCC8-445D3528E1AB}" dt="2023-09-06T05:03:11.573" v="483" actId="166"/>
          <ac:spMkLst>
            <pc:docMk/>
            <pc:sldMk cId="908935971" sldId="258"/>
            <ac:spMk id="78" creationId="{745DF0FC-53A3-C241-B303-998C049E0619}"/>
          </ac:spMkLst>
        </pc:spChg>
        <pc:spChg chg="add mod ord">
          <ac:chgData name="Chia-jung Yeh" userId="f328d6f4-0757-42dc-943f-c4685e047ee8" providerId="ADAL" clId="{03E5F488-4AE7-44EC-BCC8-445D3528E1AB}" dt="2023-09-06T05:03:11.573" v="483" actId="166"/>
          <ac:spMkLst>
            <pc:docMk/>
            <pc:sldMk cId="908935971" sldId="258"/>
            <ac:spMk id="79" creationId="{5BBF184A-A636-0033-5264-0F7224ACD48A}"/>
          </ac:spMkLst>
        </pc:spChg>
        <pc:spChg chg="add mod ord">
          <ac:chgData name="Chia-jung Yeh" userId="f328d6f4-0757-42dc-943f-c4685e047ee8" providerId="ADAL" clId="{03E5F488-4AE7-44EC-BCC8-445D3528E1AB}" dt="2023-09-06T05:03:11.573" v="483" actId="166"/>
          <ac:spMkLst>
            <pc:docMk/>
            <pc:sldMk cId="908935971" sldId="258"/>
            <ac:spMk id="80" creationId="{699D9B08-F37B-4684-530F-DC7F0E9BAA20}"/>
          </ac:spMkLst>
        </pc:spChg>
        <pc:spChg chg="add del mod">
          <ac:chgData name="Chia-jung Yeh" userId="f328d6f4-0757-42dc-943f-c4685e047ee8" providerId="ADAL" clId="{03E5F488-4AE7-44EC-BCC8-445D3528E1AB}" dt="2023-09-06T04:42:56.694" v="280" actId="478"/>
          <ac:spMkLst>
            <pc:docMk/>
            <pc:sldMk cId="908935971" sldId="258"/>
            <ac:spMk id="81" creationId="{B2426B87-0DC6-7EC1-8025-9E5983B2C287}"/>
          </ac:spMkLst>
        </pc:spChg>
        <pc:spChg chg="add del mod">
          <ac:chgData name="Chia-jung Yeh" userId="f328d6f4-0757-42dc-943f-c4685e047ee8" providerId="ADAL" clId="{03E5F488-4AE7-44EC-BCC8-445D3528E1AB}" dt="2023-09-06T04:42:56.193" v="279" actId="478"/>
          <ac:spMkLst>
            <pc:docMk/>
            <pc:sldMk cId="908935971" sldId="258"/>
            <ac:spMk id="82" creationId="{7B5A4A8B-643E-D77E-4AF3-C78265B84CA4}"/>
          </ac:spMkLst>
        </pc:spChg>
        <pc:spChg chg="add del mod">
          <ac:chgData name="Chia-jung Yeh" userId="f328d6f4-0757-42dc-943f-c4685e047ee8" providerId="ADAL" clId="{03E5F488-4AE7-44EC-BCC8-445D3528E1AB}" dt="2023-09-06T04:42:55.163" v="278" actId="478"/>
          <ac:spMkLst>
            <pc:docMk/>
            <pc:sldMk cId="908935971" sldId="258"/>
            <ac:spMk id="83" creationId="{BEB23735-7E73-0B74-942A-A8EAEB573872}"/>
          </ac:spMkLst>
        </pc:spChg>
        <pc:spChg chg="add del mod">
          <ac:chgData name="Chia-jung Yeh" userId="f328d6f4-0757-42dc-943f-c4685e047ee8" providerId="ADAL" clId="{03E5F488-4AE7-44EC-BCC8-445D3528E1AB}" dt="2023-09-06T05:01:38.249" v="433" actId="478"/>
          <ac:spMkLst>
            <pc:docMk/>
            <pc:sldMk cId="908935971" sldId="258"/>
            <ac:spMk id="84" creationId="{7CFC09F3-F624-2037-2311-D15F0C9CCA4F}"/>
          </ac:spMkLst>
        </pc:spChg>
        <pc:spChg chg="add del mod">
          <ac:chgData name="Chia-jung Yeh" userId="f328d6f4-0757-42dc-943f-c4685e047ee8" providerId="ADAL" clId="{03E5F488-4AE7-44EC-BCC8-445D3528E1AB}" dt="2023-09-06T05:01:38.249" v="433" actId="478"/>
          <ac:spMkLst>
            <pc:docMk/>
            <pc:sldMk cId="908935971" sldId="258"/>
            <ac:spMk id="85" creationId="{5CFD0A11-3CA1-0789-10CE-B8BA16D697D0}"/>
          </ac:spMkLst>
        </pc:spChg>
        <pc:spChg chg="add del mod">
          <ac:chgData name="Chia-jung Yeh" userId="f328d6f4-0757-42dc-943f-c4685e047ee8" providerId="ADAL" clId="{03E5F488-4AE7-44EC-BCC8-445D3528E1AB}" dt="2023-09-06T04:43:15.271" v="282" actId="478"/>
          <ac:spMkLst>
            <pc:docMk/>
            <pc:sldMk cId="908935971" sldId="258"/>
            <ac:spMk id="86" creationId="{904EFF1D-7909-7880-4392-6FD544D6EE65}"/>
          </ac:spMkLst>
        </pc:spChg>
        <pc:spChg chg="add del mod">
          <ac:chgData name="Chia-jung Yeh" userId="f328d6f4-0757-42dc-943f-c4685e047ee8" providerId="ADAL" clId="{03E5F488-4AE7-44EC-BCC8-445D3528E1AB}" dt="2023-09-06T05:01:38.249" v="433" actId="478"/>
          <ac:spMkLst>
            <pc:docMk/>
            <pc:sldMk cId="908935971" sldId="258"/>
            <ac:spMk id="87" creationId="{60426DB0-41D6-61E3-FBD0-8511167082AD}"/>
          </ac:spMkLst>
        </pc:spChg>
        <pc:spChg chg="add mod">
          <ac:chgData name="Chia-jung Yeh" userId="f328d6f4-0757-42dc-943f-c4685e047ee8" providerId="ADAL" clId="{03E5F488-4AE7-44EC-BCC8-445D3528E1AB}" dt="2023-09-06T04:43:49.036" v="288" actId="571"/>
          <ac:spMkLst>
            <pc:docMk/>
            <pc:sldMk cId="908935971" sldId="258"/>
            <ac:spMk id="88" creationId="{23DF8047-1FC8-0A54-000F-E43216390CFD}"/>
          </ac:spMkLst>
        </pc:spChg>
        <pc:spChg chg="add mod">
          <ac:chgData name="Chia-jung Yeh" userId="f328d6f4-0757-42dc-943f-c4685e047ee8" providerId="ADAL" clId="{03E5F488-4AE7-44EC-BCC8-445D3528E1AB}" dt="2023-09-06T04:43:49.036" v="288" actId="571"/>
          <ac:spMkLst>
            <pc:docMk/>
            <pc:sldMk cId="908935971" sldId="258"/>
            <ac:spMk id="90" creationId="{22D94D7C-1897-C9D9-0510-90191712136E}"/>
          </ac:spMkLst>
        </pc:spChg>
        <pc:spChg chg="add mod">
          <ac:chgData name="Chia-jung Yeh" userId="f328d6f4-0757-42dc-943f-c4685e047ee8" providerId="ADAL" clId="{03E5F488-4AE7-44EC-BCC8-445D3528E1AB}" dt="2023-09-06T04:43:49.036" v="288" actId="571"/>
          <ac:spMkLst>
            <pc:docMk/>
            <pc:sldMk cId="908935971" sldId="258"/>
            <ac:spMk id="91" creationId="{449552DF-C64A-618D-F5A8-FD77A9F6B5D3}"/>
          </ac:spMkLst>
        </pc:spChg>
        <pc:spChg chg="add mod">
          <ac:chgData name="Chia-jung Yeh" userId="f328d6f4-0757-42dc-943f-c4685e047ee8" providerId="ADAL" clId="{03E5F488-4AE7-44EC-BCC8-445D3528E1AB}" dt="2023-09-06T04:43:49.036" v="288" actId="571"/>
          <ac:spMkLst>
            <pc:docMk/>
            <pc:sldMk cId="908935971" sldId="258"/>
            <ac:spMk id="92" creationId="{3F057D72-8520-D3EA-73E7-446B54F67A6C}"/>
          </ac:spMkLst>
        </pc:spChg>
        <pc:spChg chg="add mod">
          <ac:chgData name="Chia-jung Yeh" userId="f328d6f4-0757-42dc-943f-c4685e047ee8" providerId="ADAL" clId="{03E5F488-4AE7-44EC-BCC8-445D3528E1AB}" dt="2023-09-06T04:43:49.036" v="288" actId="571"/>
          <ac:spMkLst>
            <pc:docMk/>
            <pc:sldMk cId="908935971" sldId="258"/>
            <ac:spMk id="93" creationId="{ED5AF906-03DC-8890-A3EF-5699C0E855DB}"/>
          </ac:spMkLst>
        </pc:spChg>
        <pc:spChg chg="add mod">
          <ac:chgData name="Chia-jung Yeh" userId="f328d6f4-0757-42dc-943f-c4685e047ee8" providerId="ADAL" clId="{03E5F488-4AE7-44EC-BCC8-445D3528E1AB}" dt="2023-09-06T04:43:49.036" v="288" actId="571"/>
          <ac:spMkLst>
            <pc:docMk/>
            <pc:sldMk cId="908935971" sldId="258"/>
            <ac:spMk id="94" creationId="{2317A3FE-5AB7-691F-CE0F-9409B2D1A435}"/>
          </ac:spMkLst>
        </pc:spChg>
        <pc:spChg chg="add mod">
          <ac:chgData name="Chia-jung Yeh" userId="f328d6f4-0757-42dc-943f-c4685e047ee8" providerId="ADAL" clId="{03E5F488-4AE7-44EC-BCC8-445D3528E1AB}" dt="2023-09-06T04:43:49.036" v="288" actId="571"/>
          <ac:spMkLst>
            <pc:docMk/>
            <pc:sldMk cId="908935971" sldId="258"/>
            <ac:spMk id="95" creationId="{145D6321-CEFD-57E2-AF76-0115173DDA44}"/>
          </ac:spMkLst>
        </pc:spChg>
        <pc:spChg chg="add del mod ord">
          <ac:chgData name="Chia-jung Yeh" userId="f328d6f4-0757-42dc-943f-c4685e047ee8" providerId="ADAL" clId="{03E5F488-4AE7-44EC-BCC8-445D3528E1AB}" dt="2023-09-06T05:01:04.568" v="427" actId="478"/>
          <ac:spMkLst>
            <pc:docMk/>
            <pc:sldMk cId="908935971" sldId="258"/>
            <ac:spMk id="96" creationId="{B2D5E5A7-2234-F0FB-D562-CA5374EA4076}"/>
          </ac:spMkLst>
        </pc:spChg>
        <pc:spChg chg="add del mod">
          <ac:chgData name="Chia-jung Yeh" userId="f328d6f4-0757-42dc-943f-c4685e047ee8" providerId="ADAL" clId="{03E5F488-4AE7-44EC-BCC8-445D3528E1AB}" dt="2023-09-06T04:44:04.795" v="292" actId="478"/>
          <ac:spMkLst>
            <pc:docMk/>
            <pc:sldMk cId="908935971" sldId="258"/>
            <ac:spMk id="97" creationId="{FF6E5FA9-7A35-00ED-6345-FDA2BC423C15}"/>
          </ac:spMkLst>
        </pc:spChg>
        <pc:spChg chg="add del mod">
          <ac:chgData name="Chia-jung Yeh" userId="f328d6f4-0757-42dc-943f-c4685e047ee8" providerId="ADAL" clId="{03E5F488-4AE7-44EC-BCC8-445D3528E1AB}" dt="2023-09-06T05:02:22.495" v="458" actId="478"/>
          <ac:spMkLst>
            <pc:docMk/>
            <pc:sldMk cId="908935971" sldId="258"/>
            <ac:spMk id="98" creationId="{857F4B9A-D077-B7B6-049E-E55E5BDDE77F}"/>
          </ac:spMkLst>
        </pc:spChg>
        <pc:spChg chg="add del mod">
          <ac:chgData name="Chia-jung Yeh" userId="f328d6f4-0757-42dc-943f-c4685e047ee8" providerId="ADAL" clId="{03E5F488-4AE7-44EC-BCC8-445D3528E1AB}" dt="2023-09-06T05:02:22.495" v="458" actId="478"/>
          <ac:spMkLst>
            <pc:docMk/>
            <pc:sldMk cId="908935971" sldId="258"/>
            <ac:spMk id="100" creationId="{CBECE3D6-C400-5E56-D565-04EF026B32BE}"/>
          </ac:spMkLst>
        </pc:spChg>
        <pc:spChg chg="add del mod">
          <ac:chgData name="Chia-jung Yeh" userId="f328d6f4-0757-42dc-943f-c4685e047ee8" providerId="ADAL" clId="{03E5F488-4AE7-44EC-BCC8-445D3528E1AB}" dt="2023-09-06T05:02:22.495" v="458" actId="478"/>
          <ac:spMkLst>
            <pc:docMk/>
            <pc:sldMk cId="908935971" sldId="258"/>
            <ac:spMk id="101" creationId="{EAB78A0C-1725-5918-A075-80996546316F}"/>
          </ac:spMkLst>
        </pc:spChg>
        <pc:spChg chg="add del mod">
          <ac:chgData name="Chia-jung Yeh" userId="f328d6f4-0757-42dc-943f-c4685e047ee8" providerId="ADAL" clId="{03E5F488-4AE7-44EC-BCC8-445D3528E1AB}" dt="2023-09-06T05:02:22.495" v="458" actId="478"/>
          <ac:spMkLst>
            <pc:docMk/>
            <pc:sldMk cId="908935971" sldId="258"/>
            <ac:spMk id="102" creationId="{9611D2D7-B4A5-BE4F-1882-179D38452524}"/>
          </ac:spMkLst>
        </pc:spChg>
        <pc:spChg chg="add del mod">
          <ac:chgData name="Chia-jung Yeh" userId="f328d6f4-0757-42dc-943f-c4685e047ee8" providerId="ADAL" clId="{03E5F488-4AE7-44EC-BCC8-445D3528E1AB}" dt="2023-09-06T05:02:22.495" v="458" actId="478"/>
          <ac:spMkLst>
            <pc:docMk/>
            <pc:sldMk cId="908935971" sldId="258"/>
            <ac:spMk id="103" creationId="{89AE2D62-3E95-6D90-8A41-F8CE00F4A5AD}"/>
          </ac:spMkLst>
        </pc:spChg>
        <pc:spChg chg="add del mod">
          <ac:chgData name="Chia-jung Yeh" userId="f328d6f4-0757-42dc-943f-c4685e047ee8" providerId="ADAL" clId="{03E5F488-4AE7-44EC-BCC8-445D3528E1AB}" dt="2023-09-06T05:02:22.495" v="458" actId="478"/>
          <ac:spMkLst>
            <pc:docMk/>
            <pc:sldMk cId="908935971" sldId="258"/>
            <ac:spMk id="104" creationId="{DE61B32C-123D-9E71-D711-4321CA361D8F}"/>
          </ac:spMkLst>
        </pc:spChg>
        <pc:spChg chg="add del mod">
          <ac:chgData name="Chia-jung Yeh" userId="f328d6f4-0757-42dc-943f-c4685e047ee8" providerId="ADAL" clId="{03E5F488-4AE7-44EC-BCC8-445D3528E1AB}" dt="2023-09-06T05:02:22.495" v="458" actId="478"/>
          <ac:spMkLst>
            <pc:docMk/>
            <pc:sldMk cId="908935971" sldId="258"/>
            <ac:spMk id="105" creationId="{9DA13D11-4183-884D-DFEC-E597EE82B67B}"/>
          </ac:spMkLst>
        </pc:spChg>
        <pc:spChg chg="add del mod ord">
          <ac:chgData name="Chia-jung Yeh" userId="f328d6f4-0757-42dc-943f-c4685e047ee8" providerId="ADAL" clId="{03E5F488-4AE7-44EC-BCC8-445D3528E1AB}" dt="2023-09-06T05:05:04.294" v="495" actId="1076"/>
          <ac:spMkLst>
            <pc:docMk/>
            <pc:sldMk cId="908935971" sldId="258"/>
            <ac:spMk id="109" creationId="{C797C29C-5EB4-95E9-C7CC-69B1FA81134C}"/>
          </ac:spMkLst>
        </pc:spChg>
        <pc:spChg chg="add del mod">
          <ac:chgData name="Chia-jung Yeh" userId="f328d6f4-0757-42dc-943f-c4685e047ee8" providerId="ADAL" clId="{03E5F488-4AE7-44EC-BCC8-445D3528E1AB}" dt="2023-09-06T04:44:50.460" v="315" actId="478"/>
          <ac:spMkLst>
            <pc:docMk/>
            <pc:sldMk cId="908935971" sldId="258"/>
            <ac:spMk id="110" creationId="{169768DF-C111-A1B9-2996-DBFA2D7C1C71}"/>
          </ac:spMkLst>
        </pc:spChg>
        <pc:spChg chg="add del mod">
          <ac:chgData name="Chia-jung Yeh" userId="f328d6f4-0757-42dc-943f-c4685e047ee8" providerId="ADAL" clId="{03E5F488-4AE7-44EC-BCC8-445D3528E1AB}" dt="2023-09-06T04:44:20.947" v="300" actId="478"/>
          <ac:spMkLst>
            <pc:docMk/>
            <pc:sldMk cId="908935971" sldId="258"/>
            <ac:spMk id="111" creationId="{A584FFD0-C3FF-7634-B6AD-7BE3D3916E0E}"/>
          </ac:spMkLst>
        </pc:spChg>
        <pc:spChg chg="add del mod ord">
          <ac:chgData name="Chia-jung Yeh" userId="f328d6f4-0757-42dc-943f-c4685e047ee8" providerId="ADAL" clId="{03E5F488-4AE7-44EC-BCC8-445D3528E1AB}" dt="2023-09-06T05:06:09.980" v="507" actId="14100"/>
          <ac:spMkLst>
            <pc:docMk/>
            <pc:sldMk cId="908935971" sldId="258"/>
            <ac:spMk id="113" creationId="{645207D6-1191-AC32-C3DB-BEA0A694B93B}"/>
          </ac:spMkLst>
        </pc:spChg>
        <pc:spChg chg="add del mod ord">
          <ac:chgData name="Chia-jung Yeh" userId="f328d6f4-0757-42dc-943f-c4685e047ee8" providerId="ADAL" clId="{03E5F488-4AE7-44EC-BCC8-445D3528E1AB}" dt="2023-09-06T05:05:04.294" v="495" actId="1076"/>
          <ac:spMkLst>
            <pc:docMk/>
            <pc:sldMk cId="908935971" sldId="258"/>
            <ac:spMk id="114" creationId="{B16EB35A-789D-4E37-8F46-8A48E30D07FB}"/>
          </ac:spMkLst>
        </pc:spChg>
        <pc:spChg chg="add del mod">
          <ac:chgData name="Chia-jung Yeh" userId="f328d6f4-0757-42dc-943f-c4685e047ee8" providerId="ADAL" clId="{03E5F488-4AE7-44EC-BCC8-445D3528E1AB}" dt="2023-09-06T05:02:36.159" v="466" actId="478"/>
          <ac:spMkLst>
            <pc:docMk/>
            <pc:sldMk cId="908935971" sldId="258"/>
            <ac:spMk id="115" creationId="{163D9982-7ABC-6A06-C862-B70C76FFF3AD}"/>
          </ac:spMkLst>
        </pc:spChg>
        <pc:spChg chg="add del mod">
          <ac:chgData name="Chia-jung Yeh" userId="f328d6f4-0757-42dc-943f-c4685e047ee8" providerId="ADAL" clId="{03E5F488-4AE7-44EC-BCC8-445D3528E1AB}" dt="2023-09-06T04:45:04.968" v="318" actId="478"/>
          <ac:spMkLst>
            <pc:docMk/>
            <pc:sldMk cId="908935971" sldId="258"/>
            <ac:spMk id="117" creationId="{03A42E4E-AF60-4F59-3405-67700A489586}"/>
          </ac:spMkLst>
        </pc:spChg>
        <pc:spChg chg="add del mod">
          <ac:chgData name="Chia-jung Yeh" userId="f328d6f4-0757-42dc-943f-c4685e047ee8" providerId="ADAL" clId="{03E5F488-4AE7-44EC-BCC8-445D3528E1AB}" dt="2023-09-06T04:45:05.960" v="319" actId="478"/>
          <ac:spMkLst>
            <pc:docMk/>
            <pc:sldMk cId="908935971" sldId="258"/>
            <ac:spMk id="118" creationId="{9357CD9E-0AAF-CC9D-B7A2-D1D1247686DD}"/>
          </ac:spMkLst>
        </pc:spChg>
        <pc:spChg chg="add del mod">
          <ac:chgData name="Chia-jung Yeh" userId="f328d6f4-0757-42dc-943f-c4685e047ee8" providerId="ADAL" clId="{03E5F488-4AE7-44EC-BCC8-445D3528E1AB}" dt="2023-09-06T04:45:06.420" v="320" actId="478"/>
          <ac:spMkLst>
            <pc:docMk/>
            <pc:sldMk cId="908935971" sldId="258"/>
            <ac:spMk id="119" creationId="{6DD4965E-A24C-191C-9F64-DF3AFB5C830B}"/>
          </ac:spMkLst>
        </pc:spChg>
        <pc:spChg chg="add del mod">
          <ac:chgData name="Chia-jung Yeh" userId="f328d6f4-0757-42dc-943f-c4685e047ee8" providerId="ADAL" clId="{03E5F488-4AE7-44EC-BCC8-445D3528E1AB}" dt="2023-09-06T05:02:49.878" v="474" actId="478"/>
          <ac:spMkLst>
            <pc:docMk/>
            <pc:sldMk cId="908935971" sldId="258"/>
            <ac:spMk id="120" creationId="{9662C3E5-ED69-11BE-E656-3498259F01E0}"/>
          </ac:spMkLst>
        </pc:spChg>
        <pc:spChg chg="add del mod">
          <ac:chgData name="Chia-jung Yeh" userId="f328d6f4-0757-42dc-943f-c4685e047ee8" providerId="ADAL" clId="{03E5F488-4AE7-44EC-BCC8-445D3528E1AB}" dt="2023-09-06T05:02:50.500" v="475" actId="478"/>
          <ac:spMkLst>
            <pc:docMk/>
            <pc:sldMk cId="908935971" sldId="258"/>
            <ac:spMk id="121" creationId="{530244D1-DC03-F19D-E1EB-361AA23F4DB4}"/>
          </ac:spMkLst>
        </pc:spChg>
        <pc:spChg chg="add del mod">
          <ac:chgData name="Chia-jung Yeh" userId="f328d6f4-0757-42dc-943f-c4685e047ee8" providerId="ADAL" clId="{03E5F488-4AE7-44EC-BCC8-445D3528E1AB}" dt="2023-09-06T05:02:51.990" v="476" actId="478"/>
          <ac:spMkLst>
            <pc:docMk/>
            <pc:sldMk cId="908935971" sldId="258"/>
            <ac:spMk id="122" creationId="{EE6A7A39-64E8-F729-2BF3-C9C79D697F64}"/>
          </ac:spMkLst>
        </pc:spChg>
        <pc:spChg chg="add del mod">
          <ac:chgData name="Chia-jung Yeh" userId="f328d6f4-0757-42dc-943f-c4685e047ee8" providerId="ADAL" clId="{03E5F488-4AE7-44EC-BCC8-445D3528E1AB}" dt="2023-09-06T05:02:53.454" v="477" actId="478"/>
          <ac:spMkLst>
            <pc:docMk/>
            <pc:sldMk cId="908935971" sldId="258"/>
            <ac:spMk id="123" creationId="{1652B4E1-FC2F-A00A-1DCC-AA35EE5CF984}"/>
          </ac:spMkLst>
        </pc:spChg>
        <pc:spChg chg="add del mod">
          <ac:chgData name="Chia-jung Yeh" userId="f328d6f4-0757-42dc-943f-c4685e047ee8" providerId="ADAL" clId="{03E5F488-4AE7-44EC-BCC8-445D3528E1AB}" dt="2023-09-06T05:02:36.159" v="466" actId="478"/>
          <ac:spMkLst>
            <pc:docMk/>
            <pc:sldMk cId="908935971" sldId="258"/>
            <ac:spMk id="124" creationId="{E42FD648-F2CF-CAB3-00D3-1408ED903347}"/>
          </ac:spMkLst>
        </pc:spChg>
        <pc:spChg chg="add del mod">
          <ac:chgData name="Chia-jung Yeh" userId="f328d6f4-0757-42dc-943f-c4685e047ee8" providerId="ADAL" clId="{03E5F488-4AE7-44EC-BCC8-445D3528E1AB}" dt="2023-09-06T05:02:36.159" v="466" actId="478"/>
          <ac:spMkLst>
            <pc:docMk/>
            <pc:sldMk cId="908935971" sldId="258"/>
            <ac:spMk id="125" creationId="{1FE6C137-0C3F-A722-A78B-A360D3662B38}"/>
          </ac:spMkLst>
        </pc:spChg>
        <pc:spChg chg="add del mod ord">
          <ac:chgData name="Chia-jung Yeh" userId="f328d6f4-0757-42dc-943f-c4685e047ee8" providerId="ADAL" clId="{03E5F488-4AE7-44EC-BCC8-445D3528E1AB}" dt="2023-09-06T05:07:27.195" v="526" actId="1076"/>
          <ac:spMkLst>
            <pc:docMk/>
            <pc:sldMk cId="908935971" sldId="258"/>
            <ac:spMk id="126" creationId="{E8BD1002-B5AB-F3F8-EAAB-1DD63A5743CB}"/>
          </ac:spMkLst>
        </pc:spChg>
        <pc:spChg chg="add mod">
          <ac:chgData name="Chia-jung Yeh" userId="f328d6f4-0757-42dc-943f-c4685e047ee8" providerId="ADAL" clId="{03E5F488-4AE7-44EC-BCC8-445D3528E1AB}" dt="2023-09-06T04:45:36.722" v="335" actId="571"/>
          <ac:spMkLst>
            <pc:docMk/>
            <pc:sldMk cId="908935971" sldId="258"/>
            <ac:spMk id="127" creationId="{282AB228-E961-3549-4003-03BA2EA4A1EC}"/>
          </ac:spMkLst>
        </pc:spChg>
        <pc:spChg chg="add mod ord">
          <ac:chgData name="Chia-jung Yeh" userId="f328d6f4-0757-42dc-943f-c4685e047ee8" providerId="ADAL" clId="{03E5F488-4AE7-44EC-BCC8-445D3528E1AB}" dt="2023-09-06T05:07:27.195" v="526" actId="1076"/>
          <ac:spMkLst>
            <pc:docMk/>
            <pc:sldMk cId="908935971" sldId="258"/>
            <ac:spMk id="128" creationId="{4A10F197-6492-EEB4-F445-B3B39C5440B4}"/>
          </ac:spMkLst>
        </pc:spChg>
        <pc:spChg chg="add mod ord">
          <ac:chgData name="Chia-jung Yeh" userId="f328d6f4-0757-42dc-943f-c4685e047ee8" providerId="ADAL" clId="{03E5F488-4AE7-44EC-BCC8-445D3528E1AB}" dt="2023-09-06T05:07:27.195" v="526" actId="1076"/>
          <ac:spMkLst>
            <pc:docMk/>
            <pc:sldMk cId="908935971" sldId="258"/>
            <ac:spMk id="129" creationId="{C7ED75B0-536C-88B7-1E3B-2E8721BEE356}"/>
          </ac:spMkLst>
        </pc:spChg>
        <pc:spChg chg="add mod">
          <ac:chgData name="Chia-jung Yeh" userId="f328d6f4-0757-42dc-943f-c4685e047ee8" providerId="ADAL" clId="{03E5F488-4AE7-44EC-BCC8-445D3528E1AB}" dt="2023-09-06T04:46:52.107" v="386" actId="571"/>
          <ac:spMkLst>
            <pc:docMk/>
            <pc:sldMk cId="908935971" sldId="258"/>
            <ac:spMk id="130" creationId="{46E28084-3F29-4003-4E09-88CDD41C885F}"/>
          </ac:spMkLst>
        </pc:spChg>
        <pc:spChg chg="add mod ord">
          <ac:chgData name="Chia-jung Yeh" userId="f328d6f4-0757-42dc-943f-c4685e047ee8" providerId="ADAL" clId="{03E5F488-4AE7-44EC-BCC8-445D3528E1AB}" dt="2023-09-06T05:07:27.195" v="526" actId="1076"/>
          <ac:spMkLst>
            <pc:docMk/>
            <pc:sldMk cId="908935971" sldId="258"/>
            <ac:spMk id="131" creationId="{CC8107D0-0F2C-29BC-9E1E-6563A73B5277}"/>
          </ac:spMkLst>
        </pc:spChg>
        <pc:spChg chg="add del mod">
          <ac:chgData name="Chia-jung Yeh" userId="f328d6f4-0757-42dc-943f-c4685e047ee8" providerId="ADAL" clId="{03E5F488-4AE7-44EC-BCC8-445D3528E1AB}" dt="2023-09-06T04:55:55.637" v="400" actId="478"/>
          <ac:spMkLst>
            <pc:docMk/>
            <pc:sldMk cId="908935971" sldId="258"/>
            <ac:spMk id="132" creationId="{FF0023A8-FC5D-71D7-753B-BD42982EC2A1}"/>
          </ac:spMkLst>
        </pc:spChg>
        <pc:spChg chg="add mod">
          <ac:chgData name="Chia-jung Yeh" userId="f328d6f4-0757-42dc-943f-c4685e047ee8" providerId="ADAL" clId="{03E5F488-4AE7-44EC-BCC8-445D3528E1AB}" dt="2023-09-06T05:00:29.558" v="410" actId="571"/>
          <ac:spMkLst>
            <pc:docMk/>
            <pc:sldMk cId="908935971" sldId="258"/>
            <ac:spMk id="133" creationId="{67BC267B-DBC8-8B20-E32B-0C604EF28184}"/>
          </ac:spMkLst>
        </pc:spChg>
        <pc:spChg chg="add mod">
          <ac:chgData name="Chia-jung Yeh" userId="f328d6f4-0757-42dc-943f-c4685e047ee8" providerId="ADAL" clId="{03E5F488-4AE7-44EC-BCC8-445D3528E1AB}" dt="2023-09-06T05:00:29.558" v="410" actId="571"/>
          <ac:spMkLst>
            <pc:docMk/>
            <pc:sldMk cId="908935971" sldId="258"/>
            <ac:spMk id="135" creationId="{DAD4716A-7EEA-2584-9F3D-0F9702AEFD04}"/>
          </ac:spMkLst>
        </pc:spChg>
        <pc:spChg chg="add mod">
          <ac:chgData name="Chia-jung Yeh" userId="f328d6f4-0757-42dc-943f-c4685e047ee8" providerId="ADAL" clId="{03E5F488-4AE7-44EC-BCC8-445D3528E1AB}" dt="2023-09-06T05:00:29.558" v="410" actId="571"/>
          <ac:spMkLst>
            <pc:docMk/>
            <pc:sldMk cId="908935971" sldId="258"/>
            <ac:spMk id="136" creationId="{17C27C44-AE2A-90F4-AFB5-C522A481ECA2}"/>
          </ac:spMkLst>
        </pc:spChg>
        <pc:spChg chg="add mod">
          <ac:chgData name="Chia-jung Yeh" userId="f328d6f4-0757-42dc-943f-c4685e047ee8" providerId="ADAL" clId="{03E5F488-4AE7-44EC-BCC8-445D3528E1AB}" dt="2023-09-06T05:00:29.558" v="410" actId="571"/>
          <ac:spMkLst>
            <pc:docMk/>
            <pc:sldMk cId="908935971" sldId="258"/>
            <ac:spMk id="137" creationId="{290CDA8C-57C9-01AB-3C79-3C8F478FAAA5}"/>
          </ac:spMkLst>
        </pc:spChg>
        <pc:spChg chg="add del mod">
          <ac:chgData name="Chia-jung Yeh" userId="f328d6f4-0757-42dc-943f-c4685e047ee8" providerId="ADAL" clId="{03E5F488-4AE7-44EC-BCC8-445D3528E1AB}" dt="2023-09-06T05:01:38.249" v="433" actId="478"/>
          <ac:spMkLst>
            <pc:docMk/>
            <pc:sldMk cId="908935971" sldId="258"/>
            <ac:spMk id="138" creationId="{6A24B80C-AAF1-3B9B-FFE0-F3B9733B7614}"/>
          </ac:spMkLst>
        </pc:spChg>
        <pc:spChg chg="add del mod">
          <ac:chgData name="Chia-jung Yeh" userId="f328d6f4-0757-42dc-943f-c4685e047ee8" providerId="ADAL" clId="{03E5F488-4AE7-44EC-BCC8-445D3528E1AB}" dt="2023-09-06T05:01:38.249" v="433" actId="478"/>
          <ac:spMkLst>
            <pc:docMk/>
            <pc:sldMk cId="908935971" sldId="258"/>
            <ac:spMk id="139" creationId="{45834C2E-E553-A826-AC99-A96274C87C03}"/>
          </ac:spMkLst>
        </pc:spChg>
        <pc:spChg chg="add mod">
          <ac:chgData name="Chia-jung Yeh" userId="f328d6f4-0757-42dc-943f-c4685e047ee8" providerId="ADAL" clId="{03E5F488-4AE7-44EC-BCC8-445D3528E1AB}" dt="2023-09-06T05:00:29.558" v="410" actId="571"/>
          <ac:spMkLst>
            <pc:docMk/>
            <pc:sldMk cId="908935971" sldId="258"/>
            <ac:spMk id="141" creationId="{38F305DD-D53B-5320-0CEC-F9D8755A1759}"/>
          </ac:spMkLst>
        </pc:spChg>
        <pc:spChg chg="add mod">
          <ac:chgData name="Chia-jung Yeh" userId="f328d6f4-0757-42dc-943f-c4685e047ee8" providerId="ADAL" clId="{03E5F488-4AE7-44EC-BCC8-445D3528E1AB}" dt="2023-09-06T05:00:29.558" v="410" actId="571"/>
          <ac:spMkLst>
            <pc:docMk/>
            <pc:sldMk cId="908935971" sldId="258"/>
            <ac:spMk id="142" creationId="{F0AED5A3-1E9B-EE10-B686-3526AD0BF817}"/>
          </ac:spMkLst>
        </pc:spChg>
        <pc:spChg chg="add mod">
          <ac:chgData name="Chia-jung Yeh" userId="f328d6f4-0757-42dc-943f-c4685e047ee8" providerId="ADAL" clId="{03E5F488-4AE7-44EC-BCC8-445D3528E1AB}" dt="2023-09-06T05:00:29.558" v="410" actId="571"/>
          <ac:spMkLst>
            <pc:docMk/>
            <pc:sldMk cId="908935971" sldId="258"/>
            <ac:spMk id="143" creationId="{4B1FC4B4-CF70-05C2-7BB0-BD2857FEF4E4}"/>
          </ac:spMkLst>
        </pc:spChg>
        <pc:spChg chg="add del mod">
          <ac:chgData name="Chia-jung Yeh" userId="f328d6f4-0757-42dc-943f-c4685e047ee8" providerId="ADAL" clId="{03E5F488-4AE7-44EC-BCC8-445D3528E1AB}" dt="2023-09-06T05:01:38.249" v="433" actId="478"/>
          <ac:spMkLst>
            <pc:docMk/>
            <pc:sldMk cId="908935971" sldId="258"/>
            <ac:spMk id="144" creationId="{164C8B57-2C1E-B9F0-D1CD-561C9CE7262A}"/>
          </ac:spMkLst>
        </pc:spChg>
        <pc:spChg chg="add del mod ord">
          <ac:chgData name="Chia-jung Yeh" userId="f328d6f4-0757-42dc-943f-c4685e047ee8" providerId="ADAL" clId="{03E5F488-4AE7-44EC-BCC8-445D3528E1AB}" dt="2023-09-06T05:06:18.397" v="511" actId="478"/>
          <ac:spMkLst>
            <pc:docMk/>
            <pc:sldMk cId="908935971" sldId="258"/>
            <ac:spMk id="146" creationId="{F7AE6493-2E0F-8719-C9E2-FBD93C67CE4A}"/>
          </ac:spMkLst>
        </pc:spChg>
        <pc:spChg chg="add del mod ord">
          <ac:chgData name="Chia-jung Yeh" userId="f328d6f4-0757-42dc-943f-c4685e047ee8" providerId="ADAL" clId="{03E5F488-4AE7-44EC-BCC8-445D3528E1AB}" dt="2023-09-06T05:06:12.757" v="508" actId="478"/>
          <ac:spMkLst>
            <pc:docMk/>
            <pc:sldMk cId="908935971" sldId="258"/>
            <ac:spMk id="148" creationId="{400B3F44-BD3E-610C-E0F3-76E617FAAE70}"/>
          </ac:spMkLst>
        </pc:spChg>
        <pc:spChg chg="add del mod ord">
          <ac:chgData name="Chia-jung Yeh" userId="f328d6f4-0757-42dc-943f-c4685e047ee8" providerId="ADAL" clId="{03E5F488-4AE7-44EC-BCC8-445D3528E1AB}" dt="2023-09-06T05:06:12.757" v="508" actId="478"/>
          <ac:spMkLst>
            <pc:docMk/>
            <pc:sldMk cId="908935971" sldId="258"/>
            <ac:spMk id="149" creationId="{6A58E83E-71E2-4A0C-4E41-C07C61D5AB3C}"/>
          </ac:spMkLst>
        </pc:spChg>
        <pc:spChg chg="add del mod ord">
          <ac:chgData name="Chia-jung Yeh" userId="f328d6f4-0757-42dc-943f-c4685e047ee8" providerId="ADAL" clId="{03E5F488-4AE7-44EC-BCC8-445D3528E1AB}" dt="2023-09-06T05:06:12.757" v="508" actId="478"/>
          <ac:spMkLst>
            <pc:docMk/>
            <pc:sldMk cId="908935971" sldId="258"/>
            <ac:spMk id="150" creationId="{59A944A8-0D92-F5A8-810B-B38CB482ABA8}"/>
          </ac:spMkLst>
        </pc:spChg>
        <pc:spChg chg="add del mod">
          <ac:chgData name="Chia-jung Yeh" userId="f328d6f4-0757-42dc-943f-c4685e047ee8" providerId="ADAL" clId="{03E5F488-4AE7-44EC-BCC8-445D3528E1AB}" dt="2023-09-06T05:02:26.005" v="460" actId="478"/>
          <ac:spMkLst>
            <pc:docMk/>
            <pc:sldMk cId="908935971" sldId="258"/>
            <ac:spMk id="151" creationId="{B6F1D529-BEDD-51A9-1B62-567BBD510938}"/>
          </ac:spMkLst>
        </pc:spChg>
        <pc:spChg chg="add del mod">
          <ac:chgData name="Chia-jung Yeh" userId="f328d6f4-0757-42dc-943f-c4685e047ee8" providerId="ADAL" clId="{03E5F488-4AE7-44EC-BCC8-445D3528E1AB}" dt="2023-09-06T05:02:27.335" v="461" actId="478"/>
          <ac:spMkLst>
            <pc:docMk/>
            <pc:sldMk cId="908935971" sldId="258"/>
            <ac:spMk id="152" creationId="{951FE5F7-44C4-B3A9-D5AF-2F61C6813B55}"/>
          </ac:spMkLst>
        </pc:spChg>
        <pc:spChg chg="add del mod">
          <ac:chgData name="Chia-jung Yeh" userId="f328d6f4-0757-42dc-943f-c4685e047ee8" providerId="ADAL" clId="{03E5F488-4AE7-44EC-BCC8-445D3528E1AB}" dt="2023-09-06T05:02:28.892" v="464" actId="478"/>
          <ac:spMkLst>
            <pc:docMk/>
            <pc:sldMk cId="908935971" sldId="258"/>
            <ac:spMk id="153" creationId="{917BB7DC-7976-0041-00D5-70A4D2159702}"/>
          </ac:spMkLst>
        </pc:spChg>
        <pc:spChg chg="add del mod ord">
          <ac:chgData name="Chia-jung Yeh" userId="f328d6f4-0757-42dc-943f-c4685e047ee8" providerId="ADAL" clId="{03E5F488-4AE7-44EC-BCC8-445D3528E1AB}" dt="2023-09-06T05:06:12.757" v="508" actId="478"/>
          <ac:spMkLst>
            <pc:docMk/>
            <pc:sldMk cId="908935971" sldId="258"/>
            <ac:spMk id="154" creationId="{9B70305D-3CAC-59C0-EF44-F5128C687334}"/>
          </ac:spMkLst>
        </pc:spChg>
        <pc:spChg chg="add del mod ord">
          <ac:chgData name="Chia-jung Yeh" userId="f328d6f4-0757-42dc-943f-c4685e047ee8" providerId="ADAL" clId="{03E5F488-4AE7-44EC-BCC8-445D3528E1AB}" dt="2023-09-06T05:06:12.757" v="508" actId="478"/>
          <ac:spMkLst>
            <pc:docMk/>
            <pc:sldMk cId="908935971" sldId="258"/>
            <ac:spMk id="156" creationId="{F2A66A4A-EB66-61AA-4617-4C6F4C74A76C}"/>
          </ac:spMkLst>
        </pc:spChg>
        <pc:spChg chg="add del mod ord">
          <ac:chgData name="Chia-jung Yeh" userId="f328d6f4-0757-42dc-943f-c4685e047ee8" providerId="ADAL" clId="{03E5F488-4AE7-44EC-BCC8-445D3528E1AB}" dt="2023-09-06T05:06:12.757" v="508" actId="478"/>
          <ac:spMkLst>
            <pc:docMk/>
            <pc:sldMk cId="908935971" sldId="258"/>
            <ac:spMk id="158" creationId="{4A65EA4E-C280-1163-036D-9162367908D1}"/>
          </ac:spMkLst>
        </pc:spChg>
        <pc:spChg chg="add del mod">
          <ac:chgData name="Chia-jung Yeh" userId="f328d6f4-0757-42dc-943f-c4685e047ee8" providerId="ADAL" clId="{03E5F488-4AE7-44EC-BCC8-445D3528E1AB}" dt="2023-09-06T05:06:59.357" v="518" actId="478"/>
          <ac:spMkLst>
            <pc:docMk/>
            <pc:sldMk cId="908935971" sldId="258"/>
            <ac:spMk id="160" creationId="{CD0B7CB5-F36E-E9C9-B221-B9F639114722}"/>
          </ac:spMkLst>
        </pc:spChg>
        <pc:spChg chg="add del mod">
          <ac:chgData name="Chia-jung Yeh" userId="f328d6f4-0757-42dc-943f-c4685e047ee8" providerId="ADAL" clId="{03E5F488-4AE7-44EC-BCC8-445D3528E1AB}" dt="2023-09-06T05:02:40.906" v="468" actId="478"/>
          <ac:spMkLst>
            <pc:docMk/>
            <pc:sldMk cId="908935971" sldId="258"/>
            <ac:spMk id="162" creationId="{884E64C1-E5C4-A53E-DDDB-830657433309}"/>
          </ac:spMkLst>
        </pc:spChg>
        <pc:spChg chg="add del mod">
          <ac:chgData name="Chia-jung Yeh" userId="f328d6f4-0757-42dc-943f-c4685e047ee8" providerId="ADAL" clId="{03E5F488-4AE7-44EC-BCC8-445D3528E1AB}" dt="2023-09-06T05:02:41.541" v="469" actId="478"/>
          <ac:spMkLst>
            <pc:docMk/>
            <pc:sldMk cId="908935971" sldId="258"/>
            <ac:spMk id="163" creationId="{A8E369CA-C708-B006-DF66-AF48AEBCD369}"/>
          </ac:spMkLst>
        </pc:spChg>
        <pc:spChg chg="add del mod">
          <ac:chgData name="Chia-jung Yeh" userId="f328d6f4-0757-42dc-943f-c4685e047ee8" providerId="ADAL" clId="{03E5F488-4AE7-44EC-BCC8-445D3528E1AB}" dt="2023-09-06T05:02:42.122" v="470" actId="478"/>
          <ac:spMkLst>
            <pc:docMk/>
            <pc:sldMk cId="908935971" sldId="258"/>
            <ac:spMk id="164" creationId="{3662AE64-F14D-BD08-8839-5A3195BE9129}"/>
          </ac:spMkLst>
        </pc:spChg>
        <pc:spChg chg="add del mod">
          <ac:chgData name="Chia-jung Yeh" userId="f328d6f4-0757-42dc-943f-c4685e047ee8" providerId="ADAL" clId="{03E5F488-4AE7-44EC-BCC8-445D3528E1AB}" dt="2023-09-06T05:06:58.969" v="517" actId="478"/>
          <ac:spMkLst>
            <pc:docMk/>
            <pc:sldMk cId="908935971" sldId="258"/>
            <ac:spMk id="165" creationId="{697BD1D7-4B3C-3D0D-4301-BBAF72F6A77D}"/>
          </ac:spMkLst>
        </pc:spChg>
        <pc:spChg chg="add del mod">
          <ac:chgData name="Chia-jung Yeh" userId="f328d6f4-0757-42dc-943f-c4685e047ee8" providerId="ADAL" clId="{03E5F488-4AE7-44EC-BCC8-445D3528E1AB}" dt="2023-09-06T05:06:58.969" v="517" actId="478"/>
          <ac:spMkLst>
            <pc:docMk/>
            <pc:sldMk cId="908935971" sldId="258"/>
            <ac:spMk id="166" creationId="{69663AE9-7AE4-0863-36A0-B8B582B4918B}"/>
          </ac:spMkLst>
        </pc:spChg>
        <pc:spChg chg="add del mod">
          <ac:chgData name="Chia-jung Yeh" userId="f328d6f4-0757-42dc-943f-c4685e047ee8" providerId="ADAL" clId="{03E5F488-4AE7-44EC-BCC8-445D3528E1AB}" dt="2023-09-06T05:06:58.969" v="517" actId="478"/>
          <ac:spMkLst>
            <pc:docMk/>
            <pc:sldMk cId="908935971" sldId="258"/>
            <ac:spMk id="167" creationId="{A6A3D776-0787-5CE4-2202-876D73D27A05}"/>
          </ac:spMkLst>
        </pc:spChg>
        <pc:spChg chg="add del mod">
          <ac:chgData name="Chia-jung Yeh" userId="f328d6f4-0757-42dc-943f-c4685e047ee8" providerId="ADAL" clId="{03E5F488-4AE7-44EC-BCC8-445D3528E1AB}" dt="2023-09-06T05:06:58.969" v="517" actId="478"/>
          <ac:spMkLst>
            <pc:docMk/>
            <pc:sldMk cId="908935971" sldId="258"/>
            <ac:spMk id="168" creationId="{99D320E5-35CD-5E51-719C-BA353058D352}"/>
          </ac:spMkLst>
        </pc:spChg>
        <pc:spChg chg="add del mod">
          <ac:chgData name="Chia-jung Yeh" userId="f328d6f4-0757-42dc-943f-c4685e047ee8" providerId="ADAL" clId="{03E5F488-4AE7-44EC-BCC8-445D3528E1AB}" dt="2023-09-06T05:06:58.969" v="517" actId="478"/>
          <ac:spMkLst>
            <pc:docMk/>
            <pc:sldMk cId="908935971" sldId="258"/>
            <ac:spMk id="169" creationId="{E702E40C-57D8-8E3E-D9C4-8B51CE4F6C6F}"/>
          </ac:spMkLst>
        </pc:spChg>
        <pc:spChg chg="add del mod">
          <ac:chgData name="Chia-jung Yeh" userId="f328d6f4-0757-42dc-943f-c4685e047ee8" providerId="ADAL" clId="{03E5F488-4AE7-44EC-BCC8-445D3528E1AB}" dt="2023-09-06T05:06:58.969" v="517" actId="478"/>
          <ac:spMkLst>
            <pc:docMk/>
            <pc:sldMk cId="908935971" sldId="258"/>
            <ac:spMk id="170" creationId="{3FE2E280-E07E-4FBE-F9B5-AF42266155EC}"/>
          </ac:spMkLst>
        </pc:spChg>
        <pc:spChg chg="add mod">
          <ac:chgData name="Chia-jung Yeh" userId="f328d6f4-0757-42dc-943f-c4685e047ee8" providerId="ADAL" clId="{03E5F488-4AE7-44EC-BCC8-445D3528E1AB}" dt="2023-09-06T05:04:40.091" v="491" actId="571"/>
          <ac:spMkLst>
            <pc:docMk/>
            <pc:sldMk cId="908935971" sldId="258"/>
            <ac:spMk id="172" creationId="{C9A6DB80-B250-5CFD-3E0A-1B26DCC1D62A}"/>
          </ac:spMkLst>
        </pc:spChg>
        <pc:spChg chg="add mod">
          <ac:chgData name="Chia-jung Yeh" userId="f328d6f4-0757-42dc-943f-c4685e047ee8" providerId="ADAL" clId="{03E5F488-4AE7-44EC-BCC8-445D3528E1AB}" dt="2023-09-06T05:04:40.091" v="491" actId="571"/>
          <ac:spMkLst>
            <pc:docMk/>
            <pc:sldMk cId="908935971" sldId="258"/>
            <ac:spMk id="174" creationId="{E6164B2D-EA13-3B07-3FF3-217D635895A8}"/>
          </ac:spMkLst>
        </pc:spChg>
        <pc:spChg chg="add mod">
          <ac:chgData name="Chia-jung Yeh" userId="f328d6f4-0757-42dc-943f-c4685e047ee8" providerId="ADAL" clId="{03E5F488-4AE7-44EC-BCC8-445D3528E1AB}" dt="2023-09-06T05:04:40.091" v="491" actId="571"/>
          <ac:spMkLst>
            <pc:docMk/>
            <pc:sldMk cId="908935971" sldId="258"/>
            <ac:spMk id="175" creationId="{98F13200-2EC0-ECD9-48D5-52C070F16E37}"/>
          </ac:spMkLst>
        </pc:spChg>
        <pc:spChg chg="add mod">
          <ac:chgData name="Chia-jung Yeh" userId="f328d6f4-0757-42dc-943f-c4685e047ee8" providerId="ADAL" clId="{03E5F488-4AE7-44EC-BCC8-445D3528E1AB}" dt="2023-09-06T05:04:40.091" v="491" actId="571"/>
          <ac:spMkLst>
            <pc:docMk/>
            <pc:sldMk cId="908935971" sldId="258"/>
            <ac:spMk id="176" creationId="{164E8829-D84E-24A8-E359-06DC9F1461F8}"/>
          </ac:spMkLst>
        </pc:spChg>
        <pc:spChg chg="add mod ord">
          <ac:chgData name="Chia-jung Yeh" userId="f328d6f4-0757-42dc-943f-c4685e047ee8" providerId="ADAL" clId="{03E5F488-4AE7-44EC-BCC8-445D3528E1AB}" dt="2023-09-06T05:07:07.494" v="519" actId="167"/>
          <ac:spMkLst>
            <pc:docMk/>
            <pc:sldMk cId="908935971" sldId="258"/>
            <ac:spMk id="177" creationId="{5A793BF2-B65F-F148-F66E-315168C7FFE9}"/>
          </ac:spMkLst>
        </pc:spChg>
        <pc:spChg chg="add del mod ord">
          <ac:chgData name="Chia-jung Yeh" userId="f328d6f4-0757-42dc-943f-c4685e047ee8" providerId="ADAL" clId="{03E5F488-4AE7-44EC-BCC8-445D3528E1AB}" dt="2023-09-06T05:06:07.001" v="506" actId="167"/>
          <ac:spMkLst>
            <pc:docMk/>
            <pc:sldMk cId="908935971" sldId="258"/>
            <ac:spMk id="178" creationId="{0128ED80-2470-50F1-B805-EC11ECADC485}"/>
          </ac:spMkLst>
        </pc:spChg>
        <pc:spChg chg="add mod ord">
          <ac:chgData name="Chia-jung Yeh" userId="f328d6f4-0757-42dc-943f-c4685e047ee8" providerId="ADAL" clId="{03E5F488-4AE7-44EC-BCC8-445D3528E1AB}" dt="2023-09-06T05:07:07.494" v="519" actId="167"/>
          <ac:spMkLst>
            <pc:docMk/>
            <pc:sldMk cId="908935971" sldId="258"/>
            <ac:spMk id="179" creationId="{14391C2B-1A3B-E16D-B098-71348BB70078}"/>
          </ac:spMkLst>
        </pc:spChg>
        <pc:spChg chg="add mod">
          <ac:chgData name="Chia-jung Yeh" userId="f328d6f4-0757-42dc-943f-c4685e047ee8" providerId="ADAL" clId="{03E5F488-4AE7-44EC-BCC8-445D3528E1AB}" dt="2023-09-06T05:04:40.091" v="491" actId="571"/>
          <ac:spMkLst>
            <pc:docMk/>
            <pc:sldMk cId="908935971" sldId="258"/>
            <ac:spMk id="180" creationId="{39911AAE-4BCA-F6DF-A49D-E32E9AEA7465}"/>
          </ac:spMkLst>
        </pc:spChg>
        <pc:spChg chg="add mod">
          <ac:chgData name="Chia-jung Yeh" userId="f328d6f4-0757-42dc-943f-c4685e047ee8" providerId="ADAL" clId="{03E5F488-4AE7-44EC-BCC8-445D3528E1AB}" dt="2023-09-06T05:04:40.091" v="491" actId="571"/>
          <ac:spMkLst>
            <pc:docMk/>
            <pc:sldMk cId="908935971" sldId="258"/>
            <ac:spMk id="182" creationId="{360F9966-6B0E-45A1-1E52-46C63C04AA15}"/>
          </ac:spMkLst>
        </pc:spChg>
        <pc:spChg chg="add mod">
          <ac:chgData name="Chia-jung Yeh" userId="f328d6f4-0757-42dc-943f-c4685e047ee8" providerId="ADAL" clId="{03E5F488-4AE7-44EC-BCC8-445D3528E1AB}" dt="2023-09-06T05:04:40.091" v="491" actId="571"/>
          <ac:spMkLst>
            <pc:docMk/>
            <pc:sldMk cId="908935971" sldId="258"/>
            <ac:spMk id="184" creationId="{F4C84F43-C381-7B2E-1015-98CDC580778D}"/>
          </ac:spMkLst>
        </pc:spChg>
        <pc:spChg chg="add del mod">
          <ac:chgData name="Chia-jung Yeh" userId="f328d6f4-0757-42dc-943f-c4685e047ee8" providerId="ADAL" clId="{03E5F488-4AE7-44EC-BCC8-445D3528E1AB}" dt="2023-09-06T05:06:16.259" v="510" actId="478"/>
          <ac:spMkLst>
            <pc:docMk/>
            <pc:sldMk cId="908935971" sldId="258"/>
            <ac:spMk id="186" creationId="{21D0AA44-E134-7488-7A4F-9C36C1E32B0B}"/>
          </ac:spMkLst>
        </pc:spChg>
        <pc:spChg chg="add mod">
          <ac:chgData name="Chia-jung Yeh" userId="f328d6f4-0757-42dc-943f-c4685e047ee8" providerId="ADAL" clId="{03E5F488-4AE7-44EC-BCC8-445D3528E1AB}" dt="2023-09-06T05:06:33.739" v="513" actId="571"/>
          <ac:spMkLst>
            <pc:docMk/>
            <pc:sldMk cId="908935971" sldId="258"/>
            <ac:spMk id="188" creationId="{6CB36A2C-F879-4F08-908C-C2B515E9573E}"/>
          </ac:spMkLst>
        </pc:spChg>
        <pc:spChg chg="add mod">
          <ac:chgData name="Chia-jung Yeh" userId="f328d6f4-0757-42dc-943f-c4685e047ee8" providerId="ADAL" clId="{03E5F488-4AE7-44EC-BCC8-445D3528E1AB}" dt="2023-09-06T05:06:50.875" v="515" actId="571"/>
          <ac:spMkLst>
            <pc:docMk/>
            <pc:sldMk cId="908935971" sldId="258"/>
            <ac:spMk id="189" creationId="{778B7C97-627D-3E15-5436-821CED2D067C}"/>
          </ac:spMkLst>
        </pc:spChg>
        <pc:spChg chg="add mod">
          <ac:chgData name="Chia-jung Yeh" userId="f328d6f4-0757-42dc-943f-c4685e047ee8" providerId="ADAL" clId="{03E5F488-4AE7-44EC-BCC8-445D3528E1AB}" dt="2023-09-06T05:06:50.875" v="515" actId="571"/>
          <ac:spMkLst>
            <pc:docMk/>
            <pc:sldMk cId="908935971" sldId="258"/>
            <ac:spMk id="190" creationId="{CE2D392C-22F8-E285-6D65-53FA702E55E6}"/>
          </ac:spMkLst>
        </pc:spChg>
        <pc:spChg chg="add mod">
          <ac:chgData name="Chia-jung Yeh" userId="f328d6f4-0757-42dc-943f-c4685e047ee8" providerId="ADAL" clId="{03E5F488-4AE7-44EC-BCC8-445D3528E1AB}" dt="2023-09-06T05:06:50.875" v="515" actId="571"/>
          <ac:spMkLst>
            <pc:docMk/>
            <pc:sldMk cId="908935971" sldId="258"/>
            <ac:spMk id="191" creationId="{53497EF1-5DC2-F05D-5517-D6C8A23212FF}"/>
          </ac:spMkLst>
        </pc:spChg>
        <pc:spChg chg="add mod">
          <ac:chgData name="Chia-jung Yeh" userId="f328d6f4-0757-42dc-943f-c4685e047ee8" providerId="ADAL" clId="{03E5F488-4AE7-44EC-BCC8-445D3528E1AB}" dt="2023-09-06T05:06:50.875" v="515" actId="571"/>
          <ac:spMkLst>
            <pc:docMk/>
            <pc:sldMk cId="908935971" sldId="258"/>
            <ac:spMk id="192" creationId="{47C8B512-2CB7-C7AE-1283-916866946728}"/>
          </ac:spMkLst>
        </pc:spChg>
        <pc:spChg chg="add mod">
          <ac:chgData name="Chia-jung Yeh" userId="f328d6f4-0757-42dc-943f-c4685e047ee8" providerId="ADAL" clId="{03E5F488-4AE7-44EC-BCC8-445D3528E1AB}" dt="2023-09-06T05:07:09.751" v="520" actId="571"/>
          <ac:spMkLst>
            <pc:docMk/>
            <pc:sldMk cId="908935971" sldId="258"/>
            <ac:spMk id="193" creationId="{C18EB9D6-FEBD-5CD7-CBA0-666AE1617CBC}"/>
          </ac:spMkLst>
        </pc:spChg>
        <pc:spChg chg="add mod">
          <ac:chgData name="Chia-jung Yeh" userId="f328d6f4-0757-42dc-943f-c4685e047ee8" providerId="ADAL" clId="{03E5F488-4AE7-44EC-BCC8-445D3528E1AB}" dt="2023-09-06T05:07:09.751" v="520" actId="571"/>
          <ac:spMkLst>
            <pc:docMk/>
            <pc:sldMk cId="908935971" sldId="258"/>
            <ac:spMk id="194" creationId="{2BD40E0A-0AA0-6257-8FDE-7C01BFCB5444}"/>
          </ac:spMkLst>
        </pc:spChg>
        <pc:spChg chg="add mod">
          <ac:chgData name="Chia-jung Yeh" userId="f328d6f4-0757-42dc-943f-c4685e047ee8" providerId="ADAL" clId="{03E5F488-4AE7-44EC-BCC8-445D3528E1AB}" dt="2023-09-06T05:07:09.751" v="520" actId="571"/>
          <ac:spMkLst>
            <pc:docMk/>
            <pc:sldMk cId="908935971" sldId="258"/>
            <ac:spMk id="195" creationId="{0B75A8B0-8268-6020-E052-E9D9A53F473A}"/>
          </ac:spMkLst>
        </pc:spChg>
        <pc:spChg chg="add mod">
          <ac:chgData name="Chia-jung Yeh" userId="f328d6f4-0757-42dc-943f-c4685e047ee8" providerId="ADAL" clId="{03E5F488-4AE7-44EC-BCC8-445D3528E1AB}" dt="2023-09-06T05:07:09.751" v="520" actId="571"/>
          <ac:spMkLst>
            <pc:docMk/>
            <pc:sldMk cId="908935971" sldId="258"/>
            <ac:spMk id="196" creationId="{5A283689-D68C-C1C9-385A-FFC3D8CEC2DA}"/>
          </ac:spMkLst>
        </pc:spChg>
        <pc:spChg chg="add del mod">
          <ac:chgData name="Chia-jung Yeh" userId="f328d6f4-0757-42dc-943f-c4685e047ee8" providerId="ADAL" clId="{03E5F488-4AE7-44EC-BCC8-445D3528E1AB}" dt="2023-09-06T05:07:12.772" v="521" actId="478"/>
          <ac:spMkLst>
            <pc:docMk/>
            <pc:sldMk cId="908935971" sldId="258"/>
            <ac:spMk id="198" creationId="{58F3BA78-CD49-56F4-A8AD-91EF7C87E5C3}"/>
          </ac:spMkLst>
        </pc:spChg>
        <pc:spChg chg="add del mod">
          <ac:chgData name="Chia-jung Yeh" userId="f328d6f4-0757-42dc-943f-c4685e047ee8" providerId="ADAL" clId="{03E5F488-4AE7-44EC-BCC8-445D3528E1AB}" dt="2023-09-06T05:07:13.370" v="522" actId="478"/>
          <ac:spMkLst>
            <pc:docMk/>
            <pc:sldMk cId="908935971" sldId="258"/>
            <ac:spMk id="199" creationId="{A61550DA-C4AE-4895-EF56-BB2120D304F0}"/>
          </ac:spMkLst>
        </pc:spChg>
        <pc:spChg chg="add del mod">
          <ac:chgData name="Chia-jung Yeh" userId="f328d6f4-0757-42dc-943f-c4685e047ee8" providerId="ADAL" clId="{03E5F488-4AE7-44EC-BCC8-445D3528E1AB}" dt="2023-09-06T05:07:13.907" v="523" actId="478"/>
          <ac:spMkLst>
            <pc:docMk/>
            <pc:sldMk cId="908935971" sldId="258"/>
            <ac:spMk id="200" creationId="{CE80C98C-BEA4-6E6E-8F36-B1CCE0036753}"/>
          </ac:spMkLst>
        </pc:spChg>
        <pc:spChg chg="add mod">
          <ac:chgData name="Chia-jung Yeh" userId="f328d6f4-0757-42dc-943f-c4685e047ee8" providerId="ADAL" clId="{03E5F488-4AE7-44EC-BCC8-445D3528E1AB}" dt="2023-09-06T05:07:09.751" v="520" actId="571"/>
          <ac:spMkLst>
            <pc:docMk/>
            <pc:sldMk cId="908935971" sldId="258"/>
            <ac:spMk id="201" creationId="{C95BAA38-2FAB-20A0-6D7E-435EF12C78BC}"/>
          </ac:spMkLst>
        </pc:spChg>
        <pc:spChg chg="add mod">
          <ac:chgData name="Chia-jung Yeh" userId="f328d6f4-0757-42dc-943f-c4685e047ee8" providerId="ADAL" clId="{03E5F488-4AE7-44EC-BCC8-445D3528E1AB}" dt="2023-09-06T05:07:09.751" v="520" actId="571"/>
          <ac:spMkLst>
            <pc:docMk/>
            <pc:sldMk cId="908935971" sldId="258"/>
            <ac:spMk id="202" creationId="{8CAA3C7D-3AF0-7198-A5CC-AFFF931D47C3}"/>
          </ac:spMkLst>
        </pc:spChg>
        <pc:spChg chg="add mod">
          <ac:chgData name="Chia-jung Yeh" userId="f328d6f4-0757-42dc-943f-c4685e047ee8" providerId="ADAL" clId="{03E5F488-4AE7-44EC-BCC8-445D3528E1AB}" dt="2023-09-06T05:07:09.751" v="520" actId="571"/>
          <ac:spMkLst>
            <pc:docMk/>
            <pc:sldMk cId="908935971" sldId="258"/>
            <ac:spMk id="203" creationId="{D872A862-6477-B8B6-80F1-703914EDCE75}"/>
          </ac:spMkLst>
        </pc:spChg>
        <pc:spChg chg="add mod">
          <ac:chgData name="Chia-jung Yeh" userId="f328d6f4-0757-42dc-943f-c4685e047ee8" providerId="ADAL" clId="{03E5F488-4AE7-44EC-BCC8-445D3528E1AB}" dt="2023-09-06T05:07:09.751" v="520" actId="571"/>
          <ac:spMkLst>
            <pc:docMk/>
            <pc:sldMk cId="908935971" sldId="258"/>
            <ac:spMk id="204" creationId="{9E2E79AA-E9D4-880F-814D-3FF28ABE55CD}"/>
          </ac:spMkLst>
        </pc:spChg>
        <pc:spChg chg="add mod">
          <ac:chgData name="Chia-jung Yeh" userId="f328d6f4-0757-42dc-943f-c4685e047ee8" providerId="ADAL" clId="{03E5F488-4AE7-44EC-BCC8-445D3528E1AB}" dt="2023-09-06T05:07:09.751" v="520" actId="571"/>
          <ac:spMkLst>
            <pc:docMk/>
            <pc:sldMk cId="908935971" sldId="258"/>
            <ac:spMk id="205" creationId="{B9B24B5A-281B-49BE-43D8-BC4E0C226652}"/>
          </ac:spMkLst>
        </pc:spChg>
        <pc:spChg chg="add mod">
          <ac:chgData name="Chia-jung Yeh" userId="f328d6f4-0757-42dc-943f-c4685e047ee8" providerId="ADAL" clId="{03E5F488-4AE7-44EC-BCC8-445D3528E1AB}" dt="2023-09-06T05:07:09.751" v="520" actId="571"/>
          <ac:spMkLst>
            <pc:docMk/>
            <pc:sldMk cId="908935971" sldId="258"/>
            <ac:spMk id="206" creationId="{BC0C6A99-78D8-A00E-CD1D-108E29FE5CC9}"/>
          </ac:spMkLst>
        </pc:spChg>
        <pc:spChg chg="add mod">
          <ac:chgData name="Chia-jung Yeh" userId="f328d6f4-0757-42dc-943f-c4685e047ee8" providerId="ADAL" clId="{03E5F488-4AE7-44EC-BCC8-445D3528E1AB}" dt="2023-09-06T05:26:55.987" v="531"/>
          <ac:spMkLst>
            <pc:docMk/>
            <pc:sldMk cId="908935971" sldId="258"/>
            <ac:spMk id="207" creationId="{0989DF36-C570-FBC0-88DF-0BBEAB1E16E5}"/>
          </ac:spMkLst>
        </pc:spChg>
        <pc:spChg chg="add mod">
          <ac:chgData name="Chia-jung Yeh" userId="f328d6f4-0757-42dc-943f-c4685e047ee8" providerId="ADAL" clId="{03E5F488-4AE7-44EC-BCC8-445D3528E1AB}" dt="2023-09-06T05:30:19.919" v="611" actId="255"/>
          <ac:spMkLst>
            <pc:docMk/>
            <pc:sldMk cId="908935971" sldId="258"/>
            <ac:spMk id="208" creationId="{489ECCAC-B0D7-4D23-EAB0-AF006FB88AEB}"/>
          </ac:spMkLst>
        </pc:spChg>
        <pc:spChg chg="add mod">
          <ac:chgData name="Chia-jung Yeh" userId="f328d6f4-0757-42dc-943f-c4685e047ee8" providerId="ADAL" clId="{03E5F488-4AE7-44EC-BCC8-445D3528E1AB}" dt="2023-09-06T05:28:05.695" v="564" actId="571"/>
          <ac:spMkLst>
            <pc:docMk/>
            <pc:sldMk cId="908935971" sldId="258"/>
            <ac:spMk id="209" creationId="{D99C7068-24D0-2E6E-E11F-F8C05B522237}"/>
          </ac:spMkLst>
        </pc:spChg>
        <pc:spChg chg="add mod">
          <ac:chgData name="Chia-jung Yeh" userId="f328d6f4-0757-42dc-943f-c4685e047ee8" providerId="ADAL" clId="{03E5F488-4AE7-44EC-BCC8-445D3528E1AB}" dt="2023-09-06T05:28:03.816" v="561" actId="571"/>
          <ac:spMkLst>
            <pc:docMk/>
            <pc:sldMk cId="908935971" sldId="258"/>
            <ac:spMk id="210" creationId="{9180C259-193D-3155-DDF3-8C34DC382CF1}"/>
          </ac:spMkLst>
        </pc:spChg>
        <pc:spChg chg="add mod">
          <ac:chgData name="Chia-jung Yeh" userId="f328d6f4-0757-42dc-943f-c4685e047ee8" providerId="ADAL" clId="{03E5F488-4AE7-44EC-BCC8-445D3528E1AB}" dt="2023-09-06T05:30:19.919" v="611" actId="255"/>
          <ac:spMkLst>
            <pc:docMk/>
            <pc:sldMk cId="908935971" sldId="258"/>
            <ac:spMk id="211" creationId="{ABB54927-5268-FD83-E6C5-D0FEAFB8676A}"/>
          </ac:spMkLst>
        </pc:spChg>
        <pc:spChg chg="add mod">
          <ac:chgData name="Chia-jung Yeh" userId="f328d6f4-0757-42dc-943f-c4685e047ee8" providerId="ADAL" clId="{03E5F488-4AE7-44EC-BCC8-445D3528E1AB}" dt="2023-09-06T05:30:19.919" v="611" actId="255"/>
          <ac:spMkLst>
            <pc:docMk/>
            <pc:sldMk cId="908935971" sldId="258"/>
            <ac:spMk id="212" creationId="{8C77E5D0-9DB9-5608-1A19-432471CBD53E}"/>
          </ac:spMkLst>
        </pc:spChg>
        <pc:spChg chg="add mod">
          <ac:chgData name="Chia-jung Yeh" userId="f328d6f4-0757-42dc-943f-c4685e047ee8" providerId="ADAL" clId="{03E5F488-4AE7-44EC-BCC8-445D3528E1AB}" dt="2023-09-06T05:30:19.919" v="611" actId="255"/>
          <ac:spMkLst>
            <pc:docMk/>
            <pc:sldMk cId="908935971" sldId="258"/>
            <ac:spMk id="213" creationId="{99BC7EF5-1975-E5DB-7D12-50410256A690}"/>
          </ac:spMkLst>
        </pc:spChg>
        <pc:cxnChg chg="add mod ord">
          <ac:chgData name="Chia-jung Yeh" userId="f328d6f4-0757-42dc-943f-c4685e047ee8" providerId="ADAL" clId="{03E5F488-4AE7-44EC-BCC8-445D3528E1AB}" dt="2023-09-06T05:03:11.573" v="483" actId="166"/>
          <ac:cxnSpMkLst>
            <pc:docMk/>
            <pc:sldMk cId="908935971" sldId="258"/>
            <ac:cxnSpMk id="5" creationId="{1E76265B-28E2-77BF-08EF-B459D5CE20FF}"/>
          </ac:cxnSpMkLst>
        </pc:cxnChg>
        <pc:cxnChg chg="add mod">
          <ac:chgData name="Chia-jung Yeh" userId="f328d6f4-0757-42dc-943f-c4685e047ee8" providerId="ADAL" clId="{03E5F488-4AE7-44EC-BCC8-445D3528E1AB}" dt="2023-09-06T04:39:57.104" v="202" actId="571"/>
          <ac:cxnSpMkLst>
            <pc:docMk/>
            <pc:sldMk cId="908935971" sldId="258"/>
            <ac:cxnSpMk id="15" creationId="{2DFD86FE-99E7-9656-4BC1-B63C456DDFA4}"/>
          </ac:cxnSpMkLst>
        </pc:cxnChg>
        <pc:cxnChg chg="add del mod">
          <ac:chgData name="Chia-jung Yeh" userId="f328d6f4-0757-42dc-943f-c4685e047ee8" providerId="ADAL" clId="{03E5F488-4AE7-44EC-BCC8-445D3528E1AB}" dt="2023-09-06T05:01:38.249" v="433" actId="478"/>
          <ac:cxnSpMkLst>
            <pc:docMk/>
            <pc:sldMk cId="908935971" sldId="258"/>
            <ac:cxnSpMk id="23" creationId="{052D3D69-2274-BE61-E875-0E4D3B34A79F}"/>
          </ac:cxnSpMkLst>
        </pc:cxnChg>
        <pc:cxnChg chg="add del mod">
          <ac:chgData name="Chia-jung Yeh" userId="f328d6f4-0757-42dc-943f-c4685e047ee8" providerId="ADAL" clId="{03E5F488-4AE7-44EC-BCC8-445D3528E1AB}" dt="2023-09-06T04:44:13.613" v="295" actId="478"/>
          <ac:cxnSpMkLst>
            <pc:docMk/>
            <pc:sldMk cId="908935971" sldId="258"/>
            <ac:cxnSpMk id="31" creationId="{00EA3D98-BDC7-2DEC-1B91-3AD2321834A7}"/>
          </ac:cxnSpMkLst>
        </pc:cxnChg>
        <pc:cxnChg chg="add del mod">
          <ac:chgData name="Chia-jung Yeh" userId="f328d6f4-0757-42dc-943f-c4685e047ee8" providerId="ADAL" clId="{03E5F488-4AE7-44EC-BCC8-445D3528E1AB}" dt="2023-09-06T04:44:14.659" v="296" actId="478"/>
          <ac:cxnSpMkLst>
            <pc:docMk/>
            <pc:sldMk cId="908935971" sldId="258"/>
            <ac:cxnSpMk id="39" creationId="{79573E4D-AB5D-05D4-3AD1-B706891BEF21}"/>
          </ac:cxnSpMkLst>
        </pc:cxnChg>
        <pc:cxnChg chg="add del mod">
          <ac:chgData name="Chia-jung Yeh" userId="f328d6f4-0757-42dc-943f-c4685e047ee8" providerId="ADAL" clId="{03E5F488-4AE7-44EC-BCC8-445D3528E1AB}" dt="2023-09-06T04:42:00.745" v="259" actId="478"/>
          <ac:cxnSpMkLst>
            <pc:docMk/>
            <pc:sldMk cId="908935971" sldId="258"/>
            <ac:cxnSpMk id="49" creationId="{DE13B925-BCE5-2A66-FCBF-4364F75E2DA8}"/>
          </ac:cxnSpMkLst>
        </pc:cxnChg>
        <pc:cxnChg chg="add del mod">
          <ac:chgData name="Chia-jung Yeh" userId="f328d6f4-0757-42dc-943f-c4685e047ee8" providerId="ADAL" clId="{03E5F488-4AE7-44EC-BCC8-445D3528E1AB}" dt="2023-09-06T04:42:00.745" v="259" actId="478"/>
          <ac:cxnSpMkLst>
            <pc:docMk/>
            <pc:sldMk cId="908935971" sldId="258"/>
            <ac:cxnSpMk id="57" creationId="{894F34C9-2111-B988-E6B0-4E795A224E9D}"/>
          </ac:cxnSpMkLst>
        </pc:cxnChg>
        <pc:cxnChg chg="add mod ord">
          <ac:chgData name="Chia-jung Yeh" userId="f328d6f4-0757-42dc-943f-c4685e047ee8" providerId="ADAL" clId="{03E5F488-4AE7-44EC-BCC8-445D3528E1AB}" dt="2023-09-06T05:00:59.129" v="424" actId="1036"/>
          <ac:cxnSpMkLst>
            <pc:docMk/>
            <pc:sldMk cId="908935971" sldId="258"/>
            <ac:cxnSpMk id="65" creationId="{F6BAC0E7-D45A-389B-3689-3D413E52D3CF}"/>
          </ac:cxnSpMkLst>
        </pc:cxnChg>
        <pc:cxnChg chg="add mod ord">
          <ac:chgData name="Chia-jung Yeh" userId="f328d6f4-0757-42dc-943f-c4685e047ee8" providerId="ADAL" clId="{03E5F488-4AE7-44EC-BCC8-445D3528E1AB}" dt="2023-09-06T05:01:22.608" v="429" actId="1076"/>
          <ac:cxnSpMkLst>
            <pc:docMk/>
            <pc:sldMk cId="908935971" sldId="258"/>
            <ac:cxnSpMk id="66" creationId="{6229606E-76E9-1139-E88C-77523B05BFD3}"/>
          </ac:cxnSpMkLst>
        </pc:cxnChg>
        <pc:cxnChg chg="add mod ord">
          <ac:chgData name="Chia-jung Yeh" userId="f328d6f4-0757-42dc-943f-c4685e047ee8" providerId="ADAL" clId="{03E5F488-4AE7-44EC-BCC8-445D3528E1AB}" dt="2023-09-06T05:01:36.346" v="432" actId="1076"/>
          <ac:cxnSpMkLst>
            <pc:docMk/>
            <pc:sldMk cId="908935971" sldId="258"/>
            <ac:cxnSpMk id="71" creationId="{92250442-9E4B-8697-E145-04AD819CC916}"/>
          </ac:cxnSpMkLst>
        </pc:cxnChg>
        <pc:cxnChg chg="add mod">
          <ac:chgData name="Chia-jung Yeh" userId="f328d6f4-0757-42dc-943f-c4685e047ee8" providerId="ADAL" clId="{03E5F488-4AE7-44EC-BCC8-445D3528E1AB}" dt="2023-09-06T04:43:49.036" v="288" actId="571"/>
          <ac:cxnSpMkLst>
            <pc:docMk/>
            <pc:sldMk cId="908935971" sldId="258"/>
            <ac:cxnSpMk id="89" creationId="{83A868E8-E3C4-C690-7187-DD505144FE6C}"/>
          </ac:cxnSpMkLst>
        </pc:cxnChg>
        <pc:cxnChg chg="add del mod">
          <ac:chgData name="Chia-jung Yeh" userId="f328d6f4-0757-42dc-943f-c4685e047ee8" providerId="ADAL" clId="{03E5F488-4AE7-44EC-BCC8-445D3528E1AB}" dt="2023-09-06T05:02:22.495" v="458" actId="478"/>
          <ac:cxnSpMkLst>
            <pc:docMk/>
            <pc:sldMk cId="908935971" sldId="258"/>
            <ac:cxnSpMk id="99" creationId="{2F219B7B-0AE0-7541-605D-DCE6A1234327}"/>
          </ac:cxnSpMkLst>
        </pc:cxnChg>
        <pc:cxnChg chg="add del mod">
          <ac:chgData name="Chia-jung Yeh" userId="f328d6f4-0757-42dc-943f-c4685e047ee8" providerId="ADAL" clId="{03E5F488-4AE7-44EC-BCC8-445D3528E1AB}" dt="2023-09-06T04:44:19.618" v="298" actId="478"/>
          <ac:cxnSpMkLst>
            <pc:docMk/>
            <pc:sldMk cId="908935971" sldId="258"/>
            <ac:cxnSpMk id="106" creationId="{3347DB7D-C06D-E421-6787-4B19C69D7AB4}"/>
          </ac:cxnSpMkLst>
        </pc:cxnChg>
        <pc:cxnChg chg="add del mod">
          <ac:chgData name="Chia-jung Yeh" userId="f328d6f4-0757-42dc-943f-c4685e047ee8" providerId="ADAL" clId="{03E5F488-4AE7-44EC-BCC8-445D3528E1AB}" dt="2023-09-06T04:44:20.570" v="299" actId="478"/>
          <ac:cxnSpMkLst>
            <pc:docMk/>
            <pc:sldMk cId="908935971" sldId="258"/>
            <ac:cxnSpMk id="107" creationId="{776134C1-41DF-5F9C-D6BD-1033FE9C34D5}"/>
          </ac:cxnSpMkLst>
        </pc:cxnChg>
        <pc:cxnChg chg="add del mod">
          <ac:chgData name="Chia-jung Yeh" userId="f328d6f4-0757-42dc-943f-c4685e047ee8" providerId="ADAL" clId="{03E5F488-4AE7-44EC-BCC8-445D3528E1AB}" dt="2023-09-06T04:44:24.737" v="301" actId="478"/>
          <ac:cxnSpMkLst>
            <pc:docMk/>
            <pc:sldMk cId="908935971" sldId="258"/>
            <ac:cxnSpMk id="108" creationId="{EE6CB5CE-8D78-150F-8BBE-4BC425B633FE}"/>
          </ac:cxnSpMkLst>
        </pc:cxnChg>
        <pc:cxnChg chg="add mod">
          <ac:chgData name="Chia-jung Yeh" userId="f328d6f4-0757-42dc-943f-c4685e047ee8" providerId="ADAL" clId="{03E5F488-4AE7-44EC-BCC8-445D3528E1AB}" dt="2023-09-06T04:44:38.031" v="310" actId="571"/>
          <ac:cxnSpMkLst>
            <pc:docMk/>
            <pc:sldMk cId="908935971" sldId="258"/>
            <ac:cxnSpMk id="112" creationId="{340A3904-A604-987A-B08F-802140BD3D90}"/>
          </ac:cxnSpMkLst>
        </pc:cxnChg>
        <pc:cxnChg chg="add del mod">
          <ac:chgData name="Chia-jung Yeh" userId="f328d6f4-0757-42dc-943f-c4685e047ee8" providerId="ADAL" clId="{03E5F488-4AE7-44EC-BCC8-445D3528E1AB}" dt="2023-09-06T05:02:45.051" v="471" actId="478"/>
          <ac:cxnSpMkLst>
            <pc:docMk/>
            <pc:sldMk cId="908935971" sldId="258"/>
            <ac:cxnSpMk id="116" creationId="{8334F045-8C9C-B3C8-24CD-2F81BE1411E5}"/>
          </ac:cxnSpMkLst>
        </pc:cxnChg>
        <pc:cxnChg chg="add mod">
          <ac:chgData name="Chia-jung Yeh" userId="f328d6f4-0757-42dc-943f-c4685e047ee8" providerId="ADAL" clId="{03E5F488-4AE7-44EC-BCC8-445D3528E1AB}" dt="2023-09-06T05:00:29.558" v="410" actId="571"/>
          <ac:cxnSpMkLst>
            <pc:docMk/>
            <pc:sldMk cId="908935971" sldId="258"/>
            <ac:cxnSpMk id="134" creationId="{005C03CA-C964-E1F6-ECA5-04C4824AB10D}"/>
          </ac:cxnSpMkLst>
        </pc:cxnChg>
        <pc:cxnChg chg="add del mod">
          <ac:chgData name="Chia-jung Yeh" userId="f328d6f4-0757-42dc-943f-c4685e047ee8" providerId="ADAL" clId="{03E5F488-4AE7-44EC-BCC8-445D3528E1AB}" dt="2023-09-06T05:01:38.249" v="433" actId="478"/>
          <ac:cxnSpMkLst>
            <pc:docMk/>
            <pc:sldMk cId="908935971" sldId="258"/>
            <ac:cxnSpMk id="140" creationId="{AC383FF6-BED7-6CD0-5A11-5BB348A5092E}"/>
          </ac:cxnSpMkLst>
        </pc:cxnChg>
        <pc:cxnChg chg="add del mod ord">
          <ac:chgData name="Chia-jung Yeh" userId="f328d6f4-0757-42dc-943f-c4685e047ee8" providerId="ADAL" clId="{03E5F488-4AE7-44EC-BCC8-445D3528E1AB}" dt="2023-09-06T05:06:18.397" v="511" actId="478"/>
          <ac:cxnSpMkLst>
            <pc:docMk/>
            <pc:sldMk cId="908935971" sldId="258"/>
            <ac:cxnSpMk id="147" creationId="{10D1CDBB-55E9-1DF6-D709-6FF75B5983D9}"/>
          </ac:cxnSpMkLst>
        </pc:cxnChg>
        <pc:cxnChg chg="add del mod">
          <ac:chgData name="Chia-jung Yeh" userId="f328d6f4-0757-42dc-943f-c4685e047ee8" providerId="ADAL" clId="{03E5F488-4AE7-44EC-BCC8-445D3528E1AB}" dt="2023-09-06T05:02:25.052" v="459" actId="478"/>
          <ac:cxnSpMkLst>
            <pc:docMk/>
            <pc:sldMk cId="908935971" sldId="258"/>
            <ac:cxnSpMk id="155" creationId="{480D65E3-7785-854B-D438-8CB4BE32041B}"/>
          </ac:cxnSpMkLst>
        </pc:cxnChg>
        <pc:cxnChg chg="add del mod">
          <ac:chgData name="Chia-jung Yeh" userId="f328d6f4-0757-42dc-943f-c4685e047ee8" providerId="ADAL" clId="{03E5F488-4AE7-44EC-BCC8-445D3528E1AB}" dt="2023-09-06T05:02:27.703" v="462" actId="478"/>
          <ac:cxnSpMkLst>
            <pc:docMk/>
            <pc:sldMk cId="908935971" sldId="258"/>
            <ac:cxnSpMk id="157" creationId="{E9C462D4-3D7A-C352-1907-744AD06F94F6}"/>
          </ac:cxnSpMkLst>
        </pc:cxnChg>
        <pc:cxnChg chg="add del mod">
          <ac:chgData name="Chia-jung Yeh" userId="f328d6f4-0757-42dc-943f-c4685e047ee8" providerId="ADAL" clId="{03E5F488-4AE7-44EC-BCC8-445D3528E1AB}" dt="2023-09-06T05:02:28.478" v="463" actId="478"/>
          <ac:cxnSpMkLst>
            <pc:docMk/>
            <pc:sldMk cId="908935971" sldId="258"/>
            <ac:cxnSpMk id="159" creationId="{8DDF7D9D-D08F-1E72-11B0-E72C486451A9}"/>
          </ac:cxnSpMkLst>
        </pc:cxnChg>
        <pc:cxnChg chg="add del mod">
          <ac:chgData name="Chia-jung Yeh" userId="f328d6f4-0757-42dc-943f-c4685e047ee8" providerId="ADAL" clId="{03E5F488-4AE7-44EC-BCC8-445D3528E1AB}" dt="2023-09-06T05:06:58.969" v="517" actId="478"/>
          <ac:cxnSpMkLst>
            <pc:docMk/>
            <pc:sldMk cId="908935971" sldId="258"/>
            <ac:cxnSpMk id="161" creationId="{6D631462-1ADD-A149-3F8B-E044DD64E412}"/>
          </ac:cxnSpMkLst>
        </pc:cxnChg>
        <pc:cxnChg chg="add mod">
          <ac:chgData name="Chia-jung Yeh" userId="f328d6f4-0757-42dc-943f-c4685e047ee8" providerId="ADAL" clId="{03E5F488-4AE7-44EC-BCC8-445D3528E1AB}" dt="2023-09-06T05:04:02.275" v="488" actId="571"/>
          <ac:cxnSpMkLst>
            <pc:docMk/>
            <pc:sldMk cId="908935971" sldId="258"/>
            <ac:cxnSpMk id="171" creationId="{B822B374-3D02-CFA2-F04F-D502D65496E7}"/>
          </ac:cxnSpMkLst>
        </pc:cxnChg>
        <pc:cxnChg chg="add mod">
          <ac:chgData name="Chia-jung Yeh" userId="f328d6f4-0757-42dc-943f-c4685e047ee8" providerId="ADAL" clId="{03E5F488-4AE7-44EC-BCC8-445D3528E1AB}" dt="2023-09-06T05:04:40.091" v="491" actId="571"/>
          <ac:cxnSpMkLst>
            <pc:docMk/>
            <pc:sldMk cId="908935971" sldId="258"/>
            <ac:cxnSpMk id="173" creationId="{3140FAD0-62E1-C106-F503-4C8B45F0A813}"/>
          </ac:cxnSpMkLst>
        </pc:cxnChg>
        <pc:cxnChg chg="add del mod">
          <ac:chgData name="Chia-jung Yeh" userId="f328d6f4-0757-42dc-943f-c4685e047ee8" providerId="ADAL" clId="{03E5F488-4AE7-44EC-BCC8-445D3528E1AB}" dt="2023-09-06T05:05:26.696" v="497" actId="478"/>
          <ac:cxnSpMkLst>
            <pc:docMk/>
            <pc:sldMk cId="908935971" sldId="258"/>
            <ac:cxnSpMk id="181" creationId="{A2D56521-B6DD-51E0-3F95-BA82A5D8AB9A}"/>
          </ac:cxnSpMkLst>
        </pc:cxnChg>
        <pc:cxnChg chg="add del mod">
          <ac:chgData name="Chia-jung Yeh" userId="f328d6f4-0757-42dc-943f-c4685e047ee8" providerId="ADAL" clId="{03E5F488-4AE7-44EC-BCC8-445D3528E1AB}" dt="2023-09-06T05:05:28.857" v="500" actId="478"/>
          <ac:cxnSpMkLst>
            <pc:docMk/>
            <pc:sldMk cId="908935971" sldId="258"/>
            <ac:cxnSpMk id="183" creationId="{F70B59DB-8C17-7A72-5480-2279E5271AB7}"/>
          </ac:cxnSpMkLst>
        </pc:cxnChg>
        <pc:cxnChg chg="add del mod">
          <ac:chgData name="Chia-jung Yeh" userId="f328d6f4-0757-42dc-943f-c4685e047ee8" providerId="ADAL" clId="{03E5F488-4AE7-44EC-BCC8-445D3528E1AB}" dt="2023-09-06T05:05:30.568" v="501" actId="478"/>
          <ac:cxnSpMkLst>
            <pc:docMk/>
            <pc:sldMk cId="908935971" sldId="258"/>
            <ac:cxnSpMk id="185" creationId="{05F6B3F7-9D1D-EF50-03DB-E1DFF381342B}"/>
          </ac:cxnSpMkLst>
        </pc:cxnChg>
        <pc:cxnChg chg="add del mod">
          <ac:chgData name="Chia-jung Yeh" userId="f328d6f4-0757-42dc-943f-c4685e047ee8" providerId="ADAL" clId="{03E5F488-4AE7-44EC-BCC8-445D3528E1AB}" dt="2023-09-06T05:06:16.259" v="510" actId="478"/>
          <ac:cxnSpMkLst>
            <pc:docMk/>
            <pc:sldMk cId="908935971" sldId="258"/>
            <ac:cxnSpMk id="187" creationId="{91963A48-AA75-ADCC-B3AB-DA94EB35B960}"/>
          </ac:cxnSpMkLst>
        </pc:cxnChg>
        <pc:cxnChg chg="add mod">
          <ac:chgData name="Chia-jung Yeh" userId="f328d6f4-0757-42dc-943f-c4685e047ee8" providerId="ADAL" clId="{03E5F488-4AE7-44EC-BCC8-445D3528E1AB}" dt="2023-09-06T05:07:09.751" v="520" actId="571"/>
          <ac:cxnSpMkLst>
            <pc:docMk/>
            <pc:sldMk cId="908935971" sldId="258"/>
            <ac:cxnSpMk id="197" creationId="{28E3266F-A33F-68E0-E71A-364590C9B5A4}"/>
          </ac:cxnSpMkLst>
        </pc:cxnChg>
      </pc:sldChg>
      <pc:sldChg chg="addSp delSp modSp new del mod">
        <pc:chgData name="Chia-jung Yeh" userId="f328d6f4-0757-42dc-943f-c4685e047ee8" providerId="ADAL" clId="{03E5F488-4AE7-44EC-BCC8-445D3528E1AB}" dt="2023-09-06T08:16:17.255" v="616" actId="47"/>
        <pc:sldMkLst>
          <pc:docMk/>
          <pc:sldMk cId="3797483775" sldId="259"/>
        </pc:sldMkLst>
        <pc:spChg chg="del">
          <ac:chgData name="Chia-jung Yeh" userId="f328d6f4-0757-42dc-943f-c4685e047ee8" providerId="ADAL" clId="{03E5F488-4AE7-44EC-BCC8-445D3528E1AB}" dt="2023-09-06T08:16:06.725" v="613" actId="478"/>
          <ac:spMkLst>
            <pc:docMk/>
            <pc:sldMk cId="3797483775" sldId="259"/>
            <ac:spMk id="2" creationId="{1DB0AE19-6634-02F2-CD6B-2086A754B69E}"/>
          </ac:spMkLst>
        </pc:spChg>
        <pc:spChg chg="del">
          <ac:chgData name="Chia-jung Yeh" userId="f328d6f4-0757-42dc-943f-c4685e047ee8" providerId="ADAL" clId="{03E5F488-4AE7-44EC-BCC8-445D3528E1AB}" dt="2023-09-06T08:16:06.725" v="613" actId="478"/>
          <ac:spMkLst>
            <pc:docMk/>
            <pc:sldMk cId="3797483775" sldId="259"/>
            <ac:spMk id="3" creationId="{309899B0-903B-0751-24C1-F33B234BEF03}"/>
          </ac:spMkLst>
        </pc:spChg>
        <pc:spChg chg="add mod">
          <ac:chgData name="Chia-jung Yeh" userId="f328d6f4-0757-42dc-943f-c4685e047ee8" providerId="ADAL" clId="{03E5F488-4AE7-44EC-BCC8-445D3528E1AB}" dt="2023-09-06T08:16:09.507" v="615" actId="1076"/>
          <ac:spMkLst>
            <pc:docMk/>
            <pc:sldMk cId="3797483775" sldId="259"/>
            <ac:spMk id="16" creationId="{BADFFA16-CCDF-7637-A55A-C7986867A1E5}"/>
          </ac:spMkLst>
        </pc:spChg>
        <pc:spChg chg="add mod">
          <ac:chgData name="Chia-jung Yeh" userId="f328d6f4-0757-42dc-943f-c4685e047ee8" providerId="ADAL" clId="{03E5F488-4AE7-44EC-BCC8-445D3528E1AB}" dt="2023-09-06T08:16:09.507" v="615" actId="1076"/>
          <ac:spMkLst>
            <pc:docMk/>
            <pc:sldMk cId="3797483775" sldId="259"/>
            <ac:spMk id="17" creationId="{86AF3E8E-EEA4-993E-C6F5-F5B8F0FA637A}"/>
          </ac:spMkLst>
        </pc:spChg>
        <pc:spChg chg="add mod">
          <ac:chgData name="Chia-jung Yeh" userId="f328d6f4-0757-42dc-943f-c4685e047ee8" providerId="ADAL" clId="{03E5F488-4AE7-44EC-BCC8-445D3528E1AB}" dt="2023-09-06T08:16:09.507" v="615" actId="1076"/>
          <ac:spMkLst>
            <pc:docMk/>
            <pc:sldMk cId="3797483775" sldId="259"/>
            <ac:spMk id="18" creationId="{25B46428-C38C-7560-2FE4-72851E7CBDD8}"/>
          </ac:spMkLst>
        </pc:spChg>
        <pc:spChg chg="add mod">
          <ac:chgData name="Chia-jung Yeh" userId="f328d6f4-0757-42dc-943f-c4685e047ee8" providerId="ADAL" clId="{03E5F488-4AE7-44EC-BCC8-445D3528E1AB}" dt="2023-09-06T08:16:09.507" v="615" actId="1076"/>
          <ac:spMkLst>
            <pc:docMk/>
            <pc:sldMk cId="3797483775" sldId="259"/>
            <ac:spMk id="19" creationId="{AE650402-F694-84D9-7C1C-6EF31510A24F}"/>
          </ac:spMkLst>
        </pc:spChg>
        <pc:spChg chg="add mod">
          <ac:chgData name="Chia-jung Yeh" userId="f328d6f4-0757-42dc-943f-c4685e047ee8" providerId="ADAL" clId="{03E5F488-4AE7-44EC-BCC8-445D3528E1AB}" dt="2023-09-06T08:16:09.507" v="615" actId="1076"/>
          <ac:spMkLst>
            <pc:docMk/>
            <pc:sldMk cId="3797483775" sldId="259"/>
            <ac:spMk id="20" creationId="{62532CEB-1046-ED39-A175-6828BBD8D3DB}"/>
          </ac:spMkLst>
        </pc:spChg>
        <pc:spChg chg="add mod">
          <ac:chgData name="Chia-jung Yeh" userId="f328d6f4-0757-42dc-943f-c4685e047ee8" providerId="ADAL" clId="{03E5F488-4AE7-44EC-BCC8-445D3528E1AB}" dt="2023-09-06T08:16:09.507" v="615" actId="1076"/>
          <ac:spMkLst>
            <pc:docMk/>
            <pc:sldMk cId="3797483775" sldId="259"/>
            <ac:spMk id="21" creationId="{9F27B568-6AFA-A1D3-2BED-6F0312CD31BA}"/>
          </ac:spMkLst>
        </pc:spChg>
        <pc:spChg chg="add mod">
          <ac:chgData name="Chia-jung Yeh" userId="f328d6f4-0757-42dc-943f-c4685e047ee8" providerId="ADAL" clId="{03E5F488-4AE7-44EC-BCC8-445D3528E1AB}" dt="2023-09-06T08:16:09.507" v="615" actId="1076"/>
          <ac:spMkLst>
            <pc:docMk/>
            <pc:sldMk cId="3797483775" sldId="259"/>
            <ac:spMk id="22" creationId="{01278F83-BEEA-663C-F6BF-FC8C72261A86}"/>
          </ac:spMkLst>
        </pc:spChg>
        <pc:spChg chg="add mod">
          <ac:chgData name="Chia-jung Yeh" userId="f328d6f4-0757-42dc-943f-c4685e047ee8" providerId="ADAL" clId="{03E5F488-4AE7-44EC-BCC8-445D3528E1AB}" dt="2023-09-06T08:16:09.507" v="615" actId="1076"/>
          <ac:spMkLst>
            <pc:docMk/>
            <pc:sldMk cId="3797483775" sldId="259"/>
            <ac:spMk id="23" creationId="{68CA1D37-F0CA-EB68-8C4E-37A63FDC49BC}"/>
          </ac:spMkLst>
        </pc:spChg>
        <pc:spChg chg="add mod">
          <ac:chgData name="Chia-jung Yeh" userId="f328d6f4-0757-42dc-943f-c4685e047ee8" providerId="ADAL" clId="{03E5F488-4AE7-44EC-BCC8-445D3528E1AB}" dt="2023-09-06T08:16:09.507" v="615" actId="1076"/>
          <ac:spMkLst>
            <pc:docMk/>
            <pc:sldMk cId="3797483775" sldId="259"/>
            <ac:spMk id="24" creationId="{4CE79105-376B-B225-6C3D-573C81D4B708}"/>
          </ac:spMkLst>
        </pc:spChg>
        <pc:spChg chg="add mod">
          <ac:chgData name="Chia-jung Yeh" userId="f328d6f4-0757-42dc-943f-c4685e047ee8" providerId="ADAL" clId="{03E5F488-4AE7-44EC-BCC8-445D3528E1AB}" dt="2023-09-06T08:16:09.507" v="615" actId="1076"/>
          <ac:spMkLst>
            <pc:docMk/>
            <pc:sldMk cId="3797483775" sldId="259"/>
            <ac:spMk id="25" creationId="{B50E1A2A-E309-A72F-CBBB-5EFBF99B4EDD}"/>
          </ac:spMkLst>
        </pc:spChg>
        <pc:spChg chg="add mod">
          <ac:chgData name="Chia-jung Yeh" userId="f328d6f4-0757-42dc-943f-c4685e047ee8" providerId="ADAL" clId="{03E5F488-4AE7-44EC-BCC8-445D3528E1AB}" dt="2023-09-06T08:16:09.507" v="615" actId="1076"/>
          <ac:spMkLst>
            <pc:docMk/>
            <pc:sldMk cId="3797483775" sldId="259"/>
            <ac:spMk id="26" creationId="{8D26BD49-04CF-9490-47EC-C5B578F69AA6}"/>
          </ac:spMkLst>
        </pc:spChg>
        <pc:spChg chg="add mod">
          <ac:chgData name="Chia-jung Yeh" userId="f328d6f4-0757-42dc-943f-c4685e047ee8" providerId="ADAL" clId="{03E5F488-4AE7-44EC-BCC8-445D3528E1AB}" dt="2023-09-06T08:16:09.507" v="615" actId="1076"/>
          <ac:spMkLst>
            <pc:docMk/>
            <pc:sldMk cId="3797483775" sldId="259"/>
            <ac:spMk id="27" creationId="{D08ABD04-F05C-FCA7-C58C-195C508FC7B8}"/>
          </ac:spMkLst>
        </pc:spChg>
        <pc:spChg chg="add mod">
          <ac:chgData name="Chia-jung Yeh" userId="f328d6f4-0757-42dc-943f-c4685e047ee8" providerId="ADAL" clId="{03E5F488-4AE7-44EC-BCC8-445D3528E1AB}" dt="2023-09-06T08:16:09.507" v="615" actId="1076"/>
          <ac:spMkLst>
            <pc:docMk/>
            <pc:sldMk cId="3797483775" sldId="259"/>
            <ac:spMk id="28" creationId="{8E60F6EF-AE37-22B3-D21D-A3BF0306980D}"/>
          </ac:spMkLst>
        </pc:spChg>
        <pc:spChg chg="add mod">
          <ac:chgData name="Chia-jung Yeh" userId="f328d6f4-0757-42dc-943f-c4685e047ee8" providerId="ADAL" clId="{03E5F488-4AE7-44EC-BCC8-445D3528E1AB}" dt="2023-09-06T08:16:09.507" v="615" actId="1076"/>
          <ac:spMkLst>
            <pc:docMk/>
            <pc:sldMk cId="3797483775" sldId="259"/>
            <ac:spMk id="29" creationId="{4B9E4511-55D0-591D-D560-6A7E32174928}"/>
          </ac:spMkLst>
        </pc:spChg>
        <pc:spChg chg="add mod">
          <ac:chgData name="Chia-jung Yeh" userId="f328d6f4-0757-42dc-943f-c4685e047ee8" providerId="ADAL" clId="{03E5F488-4AE7-44EC-BCC8-445D3528E1AB}" dt="2023-09-06T08:16:09.507" v="615" actId="1076"/>
          <ac:spMkLst>
            <pc:docMk/>
            <pc:sldMk cId="3797483775" sldId="259"/>
            <ac:spMk id="30" creationId="{A86DCAC0-F235-9BA8-D627-96385E6F1F97}"/>
          </ac:spMkLst>
        </pc:spChg>
        <pc:cxnChg chg="add mod">
          <ac:chgData name="Chia-jung Yeh" userId="f328d6f4-0757-42dc-943f-c4685e047ee8" providerId="ADAL" clId="{03E5F488-4AE7-44EC-BCC8-445D3528E1AB}" dt="2023-09-06T08:16:09.507" v="615" actId="1076"/>
          <ac:cxnSpMkLst>
            <pc:docMk/>
            <pc:sldMk cId="3797483775" sldId="259"/>
            <ac:cxnSpMk id="4" creationId="{571AA9D2-AF46-556B-01CC-CDDCA0FDF937}"/>
          </ac:cxnSpMkLst>
        </pc:cxnChg>
        <pc:cxnChg chg="add mod">
          <ac:chgData name="Chia-jung Yeh" userId="f328d6f4-0757-42dc-943f-c4685e047ee8" providerId="ADAL" clId="{03E5F488-4AE7-44EC-BCC8-445D3528E1AB}" dt="2023-09-06T08:16:09.507" v="615" actId="1076"/>
          <ac:cxnSpMkLst>
            <pc:docMk/>
            <pc:sldMk cId="3797483775" sldId="259"/>
            <ac:cxnSpMk id="5" creationId="{BA3A9C16-120B-73D5-183F-BE5B8A753F0C}"/>
          </ac:cxnSpMkLst>
        </pc:cxnChg>
        <pc:cxnChg chg="add mod">
          <ac:chgData name="Chia-jung Yeh" userId="f328d6f4-0757-42dc-943f-c4685e047ee8" providerId="ADAL" clId="{03E5F488-4AE7-44EC-BCC8-445D3528E1AB}" dt="2023-09-06T08:16:09.507" v="615" actId="1076"/>
          <ac:cxnSpMkLst>
            <pc:docMk/>
            <pc:sldMk cId="3797483775" sldId="259"/>
            <ac:cxnSpMk id="6" creationId="{251CD56C-CDF5-372F-24C9-3C0859CD530A}"/>
          </ac:cxnSpMkLst>
        </pc:cxnChg>
        <pc:cxnChg chg="add mod">
          <ac:chgData name="Chia-jung Yeh" userId="f328d6f4-0757-42dc-943f-c4685e047ee8" providerId="ADAL" clId="{03E5F488-4AE7-44EC-BCC8-445D3528E1AB}" dt="2023-09-06T08:16:09.507" v="615" actId="1076"/>
          <ac:cxnSpMkLst>
            <pc:docMk/>
            <pc:sldMk cId="3797483775" sldId="259"/>
            <ac:cxnSpMk id="7" creationId="{C3EC694B-EC13-C253-32CB-61AE735BB9EC}"/>
          </ac:cxnSpMkLst>
        </pc:cxnChg>
        <pc:cxnChg chg="add mod">
          <ac:chgData name="Chia-jung Yeh" userId="f328d6f4-0757-42dc-943f-c4685e047ee8" providerId="ADAL" clId="{03E5F488-4AE7-44EC-BCC8-445D3528E1AB}" dt="2023-09-06T08:16:09.507" v="615" actId="1076"/>
          <ac:cxnSpMkLst>
            <pc:docMk/>
            <pc:sldMk cId="3797483775" sldId="259"/>
            <ac:cxnSpMk id="8" creationId="{EC60B3ED-7DA4-DF73-9498-647983DA7374}"/>
          </ac:cxnSpMkLst>
        </pc:cxnChg>
        <pc:cxnChg chg="add mod">
          <ac:chgData name="Chia-jung Yeh" userId="f328d6f4-0757-42dc-943f-c4685e047ee8" providerId="ADAL" clId="{03E5F488-4AE7-44EC-BCC8-445D3528E1AB}" dt="2023-09-06T08:16:09.507" v="615" actId="1076"/>
          <ac:cxnSpMkLst>
            <pc:docMk/>
            <pc:sldMk cId="3797483775" sldId="259"/>
            <ac:cxnSpMk id="9" creationId="{C7A37C89-123A-B0D2-8772-AEB1992DC925}"/>
          </ac:cxnSpMkLst>
        </pc:cxnChg>
        <pc:cxnChg chg="add mod">
          <ac:chgData name="Chia-jung Yeh" userId="f328d6f4-0757-42dc-943f-c4685e047ee8" providerId="ADAL" clId="{03E5F488-4AE7-44EC-BCC8-445D3528E1AB}" dt="2023-09-06T08:16:09.507" v="615" actId="1076"/>
          <ac:cxnSpMkLst>
            <pc:docMk/>
            <pc:sldMk cId="3797483775" sldId="259"/>
            <ac:cxnSpMk id="10" creationId="{CF5850C1-CCBB-28F9-84A7-D9C859779D98}"/>
          </ac:cxnSpMkLst>
        </pc:cxnChg>
        <pc:cxnChg chg="add mod">
          <ac:chgData name="Chia-jung Yeh" userId="f328d6f4-0757-42dc-943f-c4685e047ee8" providerId="ADAL" clId="{03E5F488-4AE7-44EC-BCC8-445D3528E1AB}" dt="2023-09-06T08:16:09.507" v="615" actId="1076"/>
          <ac:cxnSpMkLst>
            <pc:docMk/>
            <pc:sldMk cId="3797483775" sldId="259"/>
            <ac:cxnSpMk id="11" creationId="{DF5B2426-2C37-2105-3D26-A9467F20F78A}"/>
          </ac:cxnSpMkLst>
        </pc:cxnChg>
        <pc:cxnChg chg="add mod">
          <ac:chgData name="Chia-jung Yeh" userId="f328d6f4-0757-42dc-943f-c4685e047ee8" providerId="ADAL" clId="{03E5F488-4AE7-44EC-BCC8-445D3528E1AB}" dt="2023-09-06T08:16:09.507" v="615" actId="1076"/>
          <ac:cxnSpMkLst>
            <pc:docMk/>
            <pc:sldMk cId="3797483775" sldId="259"/>
            <ac:cxnSpMk id="12" creationId="{2CD10D61-64C2-6664-16C0-87728447321A}"/>
          </ac:cxnSpMkLst>
        </pc:cxnChg>
        <pc:cxnChg chg="add mod">
          <ac:chgData name="Chia-jung Yeh" userId="f328d6f4-0757-42dc-943f-c4685e047ee8" providerId="ADAL" clId="{03E5F488-4AE7-44EC-BCC8-445D3528E1AB}" dt="2023-09-06T08:16:09.507" v="615" actId="1076"/>
          <ac:cxnSpMkLst>
            <pc:docMk/>
            <pc:sldMk cId="3797483775" sldId="259"/>
            <ac:cxnSpMk id="13" creationId="{24C9A444-E422-D233-F3BD-579916DAD1F2}"/>
          </ac:cxnSpMkLst>
        </pc:cxnChg>
        <pc:cxnChg chg="add mod">
          <ac:chgData name="Chia-jung Yeh" userId="f328d6f4-0757-42dc-943f-c4685e047ee8" providerId="ADAL" clId="{03E5F488-4AE7-44EC-BCC8-445D3528E1AB}" dt="2023-09-06T08:16:09.507" v="615" actId="1076"/>
          <ac:cxnSpMkLst>
            <pc:docMk/>
            <pc:sldMk cId="3797483775" sldId="259"/>
            <ac:cxnSpMk id="14" creationId="{4D1BF945-62A5-AD50-080D-C1D3162E3C57}"/>
          </ac:cxnSpMkLst>
        </pc:cxnChg>
        <pc:cxnChg chg="add mod">
          <ac:chgData name="Chia-jung Yeh" userId="f328d6f4-0757-42dc-943f-c4685e047ee8" providerId="ADAL" clId="{03E5F488-4AE7-44EC-BCC8-445D3528E1AB}" dt="2023-09-06T08:16:09.507" v="615" actId="1076"/>
          <ac:cxnSpMkLst>
            <pc:docMk/>
            <pc:sldMk cId="3797483775" sldId="259"/>
            <ac:cxnSpMk id="15" creationId="{B729DA37-9D75-1054-97A4-4BAE51C47E7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C3027D-C01C-4C2F-B8C4-118253BF65DC}" type="datetimeFigureOut">
              <a:rPr lang="en-GB" smtClean="0"/>
              <a:t>17/09/2023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5BF767-385F-4669-8237-40D3529778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252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4F19F2-413D-4566-8B9F-96BACABAC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1BC3FC5-DCCF-45C9-9733-EF648E4949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8E2A7F1-45B0-4D12-9FDE-FE911562B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DB8CA-71FD-4DC9-833D-24632F66BB79}" type="datetimeFigureOut">
              <a:rPr lang="zh-TW" altLang="en-US" smtClean="0"/>
              <a:t>2023/9/17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40024E-794E-4583-AC62-CA4BB091C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AF4F02-DBAB-4599-BC74-7FDF11181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1E9F-DF9B-4D7C-86E6-2CFF567169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4232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B8D682-B218-48AC-B1D7-4CF59F4D8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ECBA106-10DF-4356-B849-0200A70D6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D870CF-9287-495F-AD45-CF54AEC2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DB8CA-71FD-4DC9-833D-24632F66BB79}" type="datetimeFigureOut">
              <a:rPr lang="zh-TW" altLang="en-US" smtClean="0"/>
              <a:t>2023/9/17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ED38BD-0B98-4C17-BA53-BC5E2C0C8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1CA671-561C-41D9-838B-E58B3B80A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1E9F-DF9B-4D7C-86E6-2CFF567169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0475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DDAF437-1EFB-41F2-B8BB-BE3B21F55B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445C883-A8B0-45BD-AFF4-16D81B219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C78BA1-C8CB-49BF-9071-98788AE4F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DB8CA-71FD-4DC9-833D-24632F66BB79}" type="datetimeFigureOut">
              <a:rPr lang="zh-TW" altLang="en-US" smtClean="0"/>
              <a:t>2023/9/17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DD62F3-35F4-483C-9E8B-361F3EA22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BFD842-CEA5-4187-BDE8-7B0F4C4D3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1E9F-DF9B-4D7C-86E6-2CFF567169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502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7BE08A-0BC4-452A-801E-2C44D09D4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EF7531-A859-4D07-BD7A-E5778945E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886BD1-BA30-4BBC-B6D5-81EED6484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DB8CA-71FD-4DC9-833D-24632F66BB79}" type="datetimeFigureOut">
              <a:rPr lang="zh-TW" altLang="en-US" smtClean="0"/>
              <a:t>2023/9/17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020362-1586-4897-B151-0BF04FF74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AF82B9-58A8-4446-9D9C-339198A3D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1E9F-DF9B-4D7C-86E6-2CFF567169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4326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EFE4B2-D15F-4123-AB04-DBD171C11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871C023-3294-476E-A8A3-6898F149B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883700-9B7E-4675-ACB6-ABF000EDE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DB8CA-71FD-4DC9-833D-24632F66BB79}" type="datetimeFigureOut">
              <a:rPr lang="zh-TW" altLang="en-US" smtClean="0"/>
              <a:t>2023/9/17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AB2F4A-9D58-4F8D-A342-91FA58E9F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964B34-2FFB-4A97-8917-69546AB2B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1E9F-DF9B-4D7C-86E6-2CFF567169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298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F7DBD7-F6CE-4BE8-A744-B548954C7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E5F4F7-70E0-4356-A59A-3F8E094F19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0AE2F00-CC4F-4ED1-8251-3BCF283D1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3446E19-EEA2-42D4-8FD4-E8981C45E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DB8CA-71FD-4DC9-833D-24632F66BB79}" type="datetimeFigureOut">
              <a:rPr lang="zh-TW" altLang="en-US" smtClean="0"/>
              <a:t>2023/9/17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CA131FD-5EB5-44EC-AC6D-8B76F8848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BDAB3DC-B581-4909-A7EB-42E59B3F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1E9F-DF9B-4D7C-86E6-2CFF567169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979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7079D3-A317-4C5F-BEAE-7C58BCFBB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11304F2-AC24-45AA-A178-87F544622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E86FF03-FA70-4201-A59B-D4ADDD20E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BF4BFD0-689D-46F0-9487-1D7DC920EE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F1BC1EB-AB12-438A-8ECF-72CFA97FE0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DCC2C4A-B86A-4A51-9975-9C3A48FC4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DB8CA-71FD-4DC9-833D-24632F66BB79}" type="datetimeFigureOut">
              <a:rPr lang="zh-TW" altLang="en-US" smtClean="0"/>
              <a:t>2023/9/17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1C58A47-D1E4-4FFB-AC8D-C3D26D251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4C3C636-EFF5-47D4-9C95-EE25B7307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1E9F-DF9B-4D7C-86E6-2CFF567169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5831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BDC408-A257-43DA-A756-A3E2E31EC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EE4C3EC-4D51-459D-9F4D-930893E3A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DB8CA-71FD-4DC9-833D-24632F66BB79}" type="datetimeFigureOut">
              <a:rPr lang="zh-TW" altLang="en-US" smtClean="0"/>
              <a:t>2023/9/17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E3230D3-0C40-4F70-91F7-E55AE0880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5AD0C02-0D8C-43DD-8596-A6CBA90EF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1E9F-DF9B-4D7C-86E6-2CFF567169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4209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EFA7963-D32D-45E3-B732-0D874A879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DB8CA-71FD-4DC9-833D-24632F66BB79}" type="datetimeFigureOut">
              <a:rPr lang="zh-TW" altLang="en-US" smtClean="0"/>
              <a:t>2023/9/17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233CC57-44FD-466A-848D-DE5504736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74708D8-645A-4D48-870F-2260F8BF0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1E9F-DF9B-4D7C-86E6-2CFF567169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431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5A21DC-1E38-49A1-8C1F-C8BA3E97E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A95F78-BC4D-4796-AA34-6C7545293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AD7C548-12D5-4808-8ACE-E53A2A7A6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79BA3FD-91DA-443F-B1FB-C40A5EEC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DB8CA-71FD-4DC9-833D-24632F66BB79}" type="datetimeFigureOut">
              <a:rPr lang="zh-TW" altLang="en-US" smtClean="0"/>
              <a:t>2023/9/17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07E6BA3-D241-4EC2-95D2-9617889EA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71495D3-ECA4-47C2-8C9A-0A643B8D9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1E9F-DF9B-4D7C-86E6-2CFF567169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894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D74096-0128-40EB-B8A7-28A7EB472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65823C7-9C1C-49CD-9CFF-C87F793248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16BED5A-FDB6-4B9B-A58B-72B6A156D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7125B4B-6BE8-4A6E-9200-3865396F4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DB8CA-71FD-4DC9-833D-24632F66BB79}" type="datetimeFigureOut">
              <a:rPr lang="zh-TW" altLang="en-US" smtClean="0"/>
              <a:t>2023/9/17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3C6E9D3-F587-4123-8EAF-0944CA920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056115D-BCF8-47D2-B3BB-59ECC3F4C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1E9F-DF9B-4D7C-86E6-2CFF567169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323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842B626-91B2-428D-8F28-19F64EC46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60E5BA2-D793-4AD1-BF04-383C644B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2C5031-9D13-4C99-AA15-B09E1394A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DB8CA-71FD-4DC9-833D-24632F66BB79}" type="datetimeFigureOut">
              <a:rPr lang="zh-TW" altLang="en-US" smtClean="0"/>
              <a:t>2023/9/17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0132DD-1F9C-41BB-AD58-A3AD5FDCD7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00C238-6AC6-42F1-AC71-20AB0006D6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E1E9F-DF9B-4D7C-86E6-2CFF567169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2079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6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7A29A141-0B07-4780-B4D4-5F3AA8D031A8}"/>
              </a:ext>
            </a:extLst>
          </p:cNvPr>
          <p:cNvSpPr/>
          <p:nvPr/>
        </p:nvSpPr>
        <p:spPr>
          <a:xfrm>
            <a:off x="2347546" y="1905466"/>
            <a:ext cx="7816362" cy="3246826"/>
          </a:xfrm>
          <a:prstGeom prst="roundRect">
            <a:avLst>
              <a:gd name="adj" fmla="val 3998"/>
            </a:avLst>
          </a:prstGeom>
          <a:noFill/>
          <a:ln w="28575">
            <a:solidFill>
              <a:srgbClr val="3A47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7EB584A-F5AE-44D9-8AEF-3C3C26B1F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109" y="2505461"/>
            <a:ext cx="3431933" cy="84015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DD51638-F118-4E4B-8540-E5DA1E0E9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304" y="3648964"/>
            <a:ext cx="3953427" cy="590632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0E7D40C1-3127-4C5D-B929-52893BFC45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1266" y="3484063"/>
            <a:ext cx="3412925" cy="755533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1BBA55F7-01E4-440B-8302-E26910BCB8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0873" y="4252607"/>
            <a:ext cx="2379785" cy="727424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EC60231B-7F02-44A0-98E0-C5FD52864B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6059" y="2690116"/>
            <a:ext cx="3871832" cy="501241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665A4F30-E6D8-F61B-F96A-9154C8D908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403" y="1537105"/>
            <a:ext cx="4936723" cy="76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965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7A29A141-0B07-4780-B4D4-5F3AA8D031A8}"/>
              </a:ext>
            </a:extLst>
          </p:cNvPr>
          <p:cNvSpPr/>
          <p:nvPr/>
        </p:nvSpPr>
        <p:spPr>
          <a:xfrm>
            <a:off x="2347546" y="1905466"/>
            <a:ext cx="7816362" cy="3460186"/>
          </a:xfrm>
          <a:prstGeom prst="roundRect">
            <a:avLst>
              <a:gd name="adj" fmla="val 8021"/>
            </a:avLst>
          </a:prstGeom>
          <a:solidFill>
            <a:schemeClr val="bg1"/>
          </a:solidFill>
          <a:ln w="28575">
            <a:solidFill>
              <a:srgbClr val="3A47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65A4F30-E6D8-F61B-F96A-9154C8D90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697" y="2255589"/>
            <a:ext cx="3032919" cy="469297"/>
          </a:xfrm>
          <a:prstGeom prst="rect">
            <a:avLst/>
          </a:prstGeom>
        </p:spPr>
      </p:pic>
      <p:pic>
        <p:nvPicPr>
          <p:cNvPr id="4" name="圖片 10">
            <a:extLst>
              <a:ext uri="{FF2B5EF4-FFF2-40B4-BE49-F238E27FC236}">
                <a16:creationId xmlns:a16="http://schemas.microsoft.com/office/drawing/2014/main" id="{C96DC01E-0E92-678A-0213-09AA00C74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957" y="2144267"/>
            <a:ext cx="3125654" cy="6919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12C094-2330-43EC-ADE0-E3612976ED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6967" y="3382611"/>
            <a:ext cx="3611800" cy="3734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7FB392-267E-04EC-751E-6B1B41A03D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2562" y="4358840"/>
            <a:ext cx="2713774" cy="5337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33D52B1-39F2-02FC-BA9E-9BE8B2AE42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4726" y="4330575"/>
            <a:ext cx="3629960" cy="56197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818FF75-8F7F-2B77-0FCB-15FD7648B8E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553" t="13514" r="9872" b="16245"/>
          <a:stretch/>
        </p:blipFill>
        <p:spPr>
          <a:xfrm>
            <a:off x="3121899" y="2774124"/>
            <a:ext cx="511619" cy="46929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0C35C07-0D1E-24FE-664F-194F55A30A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09034" y="2791166"/>
            <a:ext cx="272415" cy="40953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991778D-765B-1635-3E31-9471073CA8A4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06805" y="2697038"/>
            <a:ext cx="595623" cy="59562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FDE7BEF-572A-A767-E4B5-073BA16481BD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46866" y="2807918"/>
            <a:ext cx="373424" cy="37342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035B0D7-CBD3-3BE3-27A5-30B2E95798D3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29721" y="2871420"/>
            <a:ext cx="489807" cy="30297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82BF798-E421-D0AC-FCED-2D0DA55F170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5400000">
            <a:off x="3585169" y="3698394"/>
            <a:ext cx="734466" cy="73446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F171819-CEE4-D820-5C8B-CE4A34472A3A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grayscl/>
          </a:blip>
          <a:srcRect b="58107"/>
          <a:stretch/>
        </p:blipFill>
        <p:spPr>
          <a:xfrm>
            <a:off x="4501353" y="3936644"/>
            <a:ext cx="880962" cy="22053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76EC948-3549-148B-9EAE-C53E72AFB88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633518" y="4863288"/>
            <a:ext cx="519994" cy="51999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2B52532-7ACB-8B84-5B71-4957D036EB3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553" t="13514" r="9872" b="16245"/>
          <a:stretch/>
        </p:blipFill>
        <p:spPr>
          <a:xfrm>
            <a:off x="7517111" y="2774124"/>
            <a:ext cx="511619" cy="46929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0E457FB-C0E9-C553-0B2B-712E8D7B9F4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793913" y="4892549"/>
            <a:ext cx="421872" cy="42187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B465AF3-1735-02BF-36FA-B438A0A45631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t="27747" b="27290"/>
          <a:stretch/>
        </p:blipFill>
        <p:spPr>
          <a:xfrm>
            <a:off x="8189449" y="2805240"/>
            <a:ext cx="842425" cy="37877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CE30ED6-2ECC-D33E-F068-74928A240F34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98953" y="4951998"/>
            <a:ext cx="489807" cy="3029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1D0385-8757-9286-C8A9-6D6D1701875B}"/>
              </a:ext>
            </a:extLst>
          </p:cNvPr>
          <p:cNvPicPr>
            <a:picLocks noChangeAspect="1"/>
          </p:cNvPicPr>
          <p:nvPr/>
        </p:nvPicPr>
        <p:blipFill>
          <a:blip r:embed="rId17">
            <a:grayscl/>
          </a:blip>
          <a:stretch>
            <a:fillRect/>
          </a:stretch>
        </p:blipFill>
        <p:spPr>
          <a:xfrm>
            <a:off x="4393535" y="4917956"/>
            <a:ext cx="411705" cy="4117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B6FD72-8E19-B4E5-5329-60A639D9D91D}"/>
              </a:ext>
            </a:extLst>
          </p:cNvPr>
          <p:cNvPicPr>
            <a:picLocks noChangeAspect="1"/>
          </p:cNvPicPr>
          <p:nvPr/>
        </p:nvPicPr>
        <p:blipFill>
          <a:blip r:embed="rId18">
            <a:biLevel thresh="75000"/>
          </a:blip>
          <a:stretch>
            <a:fillRect/>
          </a:stretch>
        </p:blipFill>
        <p:spPr>
          <a:xfrm>
            <a:off x="5082665" y="4907804"/>
            <a:ext cx="386638" cy="3866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01C0E3-0B05-CF26-CB78-FA839B60A67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598347" y="3316165"/>
            <a:ext cx="2917120" cy="5454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31E2344-402C-799E-16CD-E52CE5271E3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009778" y="3867043"/>
            <a:ext cx="412014" cy="41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405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Box 176">
            <a:extLst>
              <a:ext uri="{FF2B5EF4-FFF2-40B4-BE49-F238E27FC236}">
                <a16:creationId xmlns:a16="http://schemas.microsoft.com/office/drawing/2014/main" id="{5A793BF2-B65F-F148-F66E-315168C7FFE9}"/>
              </a:ext>
            </a:extLst>
          </p:cNvPr>
          <p:cNvSpPr txBox="1"/>
          <p:nvPr/>
        </p:nvSpPr>
        <p:spPr>
          <a:xfrm>
            <a:off x="1432560" y="5511158"/>
            <a:ext cx="467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A</a:t>
            </a:r>
            <a:endParaRPr lang="en-GB" sz="2800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4391C2B-1A3B-E16D-B098-71348BB70078}"/>
              </a:ext>
            </a:extLst>
          </p:cNvPr>
          <p:cNvSpPr txBox="1"/>
          <p:nvPr/>
        </p:nvSpPr>
        <p:spPr>
          <a:xfrm>
            <a:off x="6416627" y="6832909"/>
            <a:ext cx="467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</a:t>
            </a:r>
            <a:endParaRPr lang="en-GB" sz="2800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0128ED80-2470-50F1-B805-EC11ECADC485}"/>
              </a:ext>
            </a:extLst>
          </p:cNvPr>
          <p:cNvSpPr txBox="1"/>
          <p:nvPr/>
        </p:nvSpPr>
        <p:spPr>
          <a:xfrm>
            <a:off x="3941649" y="7086324"/>
            <a:ext cx="467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B</a:t>
            </a:r>
            <a:endParaRPr lang="en-GB" sz="2800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67BC267B-DBC8-8B20-E32B-0C604EF28184}"/>
              </a:ext>
            </a:extLst>
          </p:cNvPr>
          <p:cNvSpPr/>
          <p:nvPr/>
        </p:nvSpPr>
        <p:spPr>
          <a:xfrm>
            <a:off x="356805" y="2739104"/>
            <a:ext cx="7824487" cy="22417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05C03CA-C964-E1F6-ECA5-04C4824AB10D}"/>
              </a:ext>
            </a:extLst>
          </p:cNvPr>
          <p:cNvCxnSpPr>
            <a:cxnSpLocks/>
          </p:cNvCxnSpPr>
          <p:nvPr/>
        </p:nvCxnSpPr>
        <p:spPr>
          <a:xfrm>
            <a:off x="1021997" y="3717704"/>
            <a:ext cx="6774024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DAD4716A-7EEA-2584-9F3D-0F9702AEFD04}"/>
              </a:ext>
            </a:extLst>
          </p:cNvPr>
          <p:cNvSpPr/>
          <p:nvPr/>
        </p:nvSpPr>
        <p:spPr>
          <a:xfrm>
            <a:off x="1497858" y="3307156"/>
            <a:ext cx="261257" cy="2612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7C27C44-AE2A-90F4-AFB5-C522A481ECA2}"/>
              </a:ext>
            </a:extLst>
          </p:cNvPr>
          <p:cNvSpPr/>
          <p:nvPr/>
        </p:nvSpPr>
        <p:spPr>
          <a:xfrm>
            <a:off x="4007792" y="4204844"/>
            <a:ext cx="261257" cy="2612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290CDA8C-57C9-01AB-3C79-3C8F478FAAA5}"/>
              </a:ext>
            </a:extLst>
          </p:cNvPr>
          <p:cNvSpPr/>
          <p:nvPr/>
        </p:nvSpPr>
        <p:spPr>
          <a:xfrm>
            <a:off x="6457079" y="3916021"/>
            <a:ext cx="261257" cy="2612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8F305DD-D53B-5320-0CEC-F9D8755A1759}"/>
              </a:ext>
            </a:extLst>
          </p:cNvPr>
          <p:cNvSpPr txBox="1"/>
          <p:nvPr/>
        </p:nvSpPr>
        <p:spPr>
          <a:xfrm>
            <a:off x="1432560" y="2813070"/>
            <a:ext cx="467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A</a:t>
            </a:r>
            <a:endParaRPr lang="en-GB" sz="2800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0AED5A3-1E9B-EE10-B686-3526AD0BF817}"/>
              </a:ext>
            </a:extLst>
          </p:cNvPr>
          <p:cNvSpPr txBox="1"/>
          <p:nvPr/>
        </p:nvSpPr>
        <p:spPr>
          <a:xfrm>
            <a:off x="3941649" y="4388236"/>
            <a:ext cx="467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B</a:t>
            </a:r>
            <a:endParaRPr lang="en-GB" sz="2800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B1FC4B4-CF70-05C2-7BB0-BD2857FEF4E4}"/>
              </a:ext>
            </a:extLst>
          </p:cNvPr>
          <p:cNvSpPr txBox="1"/>
          <p:nvPr/>
        </p:nvSpPr>
        <p:spPr>
          <a:xfrm>
            <a:off x="6416627" y="4134821"/>
            <a:ext cx="467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</a:t>
            </a:r>
            <a:endParaRPr lang="en-GB" sz="2800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6605679-2901-BD59-5C47-0A56147395F2}"/>
              </a:ext>
            </a:extLst>
          </p:cNvPr>
          <p:cNvSpPr/>
          <p:nvPr/>
        </p:nvSpPr>
        <p:spPr>
          <a:xfrm>
            <a:off x="1516516" y="3597048"/>
            <a:ext cx="223939" cy="2239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6BAC0E7-D45A-389B-3689-3D413E52D3CF}"/>
              </a:ext>
            </a:extLst>
          </p:cNvPr>
          <p:cNvCxnSpPr>
            <a:cxnSpLocks/>
          </p:cNvCxnSpPr>
          <p:nvPr/>
        </p:nvCxnSpPr>
        <p:spPr>
          <a:xfrm>
            <a:off x="1623928" y="3463939"/>
            <a:ext cx="0" cy="266218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EEA8B980-EAF5-7367-5B91-D9C18D278EA3}"/>
              </a:ext>
            </a:extLst>
          </p:cNvPr>
          <p:cNvSpPr/>
          <p:nvPr/>
        </p:nvSpPr>
        <p:spPr>
          <a:xfrm>
            <a:off x="4024724" y="3602824"/>
            <a:ext cx="223939" cy="2239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229606E-76E9-1139-E88C-77523B05BFD3}"/>
              </a:ext>
            </a:extLst>
          </p:cNvPr>
          <p:cNvCxnSpPr>
            <a:cxnSpLocks/>
          </p:cNvCxnSpPr>
          <p:nvPr/>
        </p:nvCxnSpPr>
        <p:spPr>
          <a:xfrm flipH="1" flipV="1">
            <a:off x="4136693" y="3705142"/>
            <a:ext cx="8276" cy="616318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70DBDF08-FF69-F80F-75E0-BD42774DDB14}"/>
              </a:ext>
            </a:extLst>
          </p:cNvPr>
          <p:cNvSpPr/>
          <p:nvPr/>
        </p:nvSpPr>
        <p:spPr>
          <a:xfrm>
            <a:off x="6475739" y="3597048"/>
            <a:ext cx="223939" cy="2239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2250442-9E4B-8697-E145-04AD819CC916}"/>
              </a:ext>
            </a:extLst>
          </p:cNvPr>
          <p:cNvCxnSpPr>
            <a:cxnSpLocks/>
          </p:cNvCxnSpPr>
          <p:nvPr/>
        </p:nvCxnSpPr>
        <p:spPr>
          <a:xfrm flipH="1" flipV="1">
            <a:off x="6575295" y="3699366"/>
            <a:ext cx="3305" cy="354184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8FFD43F-DD9E-320D-A889-ECF34185732B}"/>
              </a:ext>
            </a:extLst>
          </p:cNvPr>
          <p:cNvSpPr/>
          <p:nvPr/>
        </p:nvSpPr>
        <p:spPr>
          <a:xfrm>
            <a:off x="356805" y="235914"/>
            <a:ext cx="7824487" cy="22417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E76265B-28E2-77BF-08EF-B459D5CE20FF}"/>
              </a:ext>
            </a:extLst>
          </p:cNvPr>
          <p:cNvCxnSpPr>
            <a:cxnSpLocks/>
          </p:cNvCxnSpPr>
          <p:nvPr/>
        </p:nvCxnSpPr>
        <p:spPr>
          <a:xfrm>
            <a:off x="1021997" y="1214514"/>
            <a:ext cx="6774024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B9CFA94-F98F-1C81-2D7C-4439E815F687}"/>
              </a:ext>
            </a:extLst>
          </p:cNvPr>
          <p:cNvSpPr/>
          <p:nvPr/>
        </p:nvSpPr>
        <p:spPr>
          <a:xfrm>
            <a:off x="1497858" y="803966"/>
            <a:ext cx="261257" cy="2612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973C76-4CD1-79DA-1FB5-F94F1DFA6718}"/>
              </a:ext>
            </a:extLst>
          </p:cNvPr>
          <p:cNvSpPr/>
          <p:nvPr/>
        </p:nvSpPr>
        <p:spPr>
          <a:xfrm>
            <a:off x="4007792" y="1701654"/>
            <a:ext cx="261257" cy="2612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75703D-7E40-EF62-6BA0-1A2CC5DA72D8}"/>
              </a:ext>
            </a:extLst>
          </p:cNvPr>
          <p:cNvSpPr/>
          <p:nvPr/>
        </p:nvSpPr>
        <p:spPr>
          <a:xfrm>
            <a:off x="6457079" y="1412831"/>
            <a:ext cx="261257" cy="2612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45DF0FC-53A3-C241-B303-998C049E0619}"/>
              </a:ext>
            </a:extLst>
          </p:cNvPr>
          <p:cNvSpPr txBox="1"/>
          <p:nvPr/>
        </p:nvSpPr>
        <p:spPr>
          <a:xfrm>
            <a:off x="1432560" y="309880"/>
            <a:ext cx="467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A</a:t>
            </a:r>
            <a:endParaRPr lang="en-GB" sz="2800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BBF184A-A636-0033-5264-0F7224ACD48A}"/>
              </a:ext>
            </a:extLst>
          </p:cNvPr>
          <p:cNvSpPr txBox="1"/>
          <p:nvPr/>
        </p:nvSpPr>
        <p:spPr>
          <a:xfrm>
            <a:off x="3941649" y="1885046"/>
            <a:ext cx="467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B</a:t>
            </a:r>
            <a:endParaRPr lang="en-GB" sz="2800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9D9B08-F37B-4684-530F-DC7F0E9BAA20}"/>
              </a:ext>
            </a:extLst>
          </p:cNvPr>
          <p:cNvSpPr txBox="1"/>
          <p:nvPr/>
        </p:nvSpPr>
        <p:spPr>
          <a:xfrm>
            <a:off x="6416627" y="1631631"/>
            <a:ext cx="467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</a:t>
            </a:r>
            <a:endParaRPr lang="en-GB" sz="2800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C9A6DB80-B250-5CFD-3E0A-1B26DCC1D62A}"/>
              </a:ext>
            </a:extLst>
          </p:cNvPr>
          <p:cNvSpPr/>
          <p:nvPr/>
        </p:nvSpPr>
        <p:spPr>
          <a:xfrm>
            <a:off x="356805" y="5437192"/>
            <a:ext cx="7824487" cy="22417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3140FAD0-62E1-C106-F503-4C8B45F0A813}"/>
              </a:ext>
            </a:extLst>
          </p:cNvPr>
          <p:cNvCxnSpPr>
            <a:cxnSpLocks/>
          </p:cNvCxnSpPr>
          <p:nvPr/>
        </p:nvCxnSpPr>
        <p:spPr>
          <a:xfrm>
            <a:off x="1021997" y="6415792"/>
            <a:ext cx="6774024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>
            <a:extLst>
              <a:ext uri="{FF2B5EF4-FFF2-40B4-BE49-F238E27FC236}">
                <a16:creationId xmlns:a16="http://schemas.microsoft.com/office/drawing/2014/main" id="{E6164B2D-EA13-3B07-3FF3-217D635895A8}"/>
              </a:ext>
            </a:extLst>
          </p:cNvPr>
          <p:cNvSpPr/>
          <p:nvPr/>
        </p:nvSpPr>
        <p:spPr>
          <a:xfrm>
            <a:off x="1497858" y="6005244"/>
            <a:ext cx="261257" cy="2612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98F13200-2EC0-ECD9-48D5-52C070F16E37}"/>
              </a:ext>
            </a:extLst>
          </p:cNvPr>
          <p:cNvSpPr/>
          <p:nvPr/>
        </p:nvSpPr>
        <p:spPr>
          <a:xfrm>
            <a:off x="4007792" y="6902932"/>
            <a:ext cx="261257" cy="2612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64E8829-D84E-24A8-E359-06DC9F1461F8}"/>
              </a:ext>
            </a:extLst>
          </p:cNvPr>
          <p:cNvSpPr/>
          <p:nvPr/>
        </p:nvSpPr>
        <p:spPr>
          <a:xfrm>
            <a:off x="6457079" y="6614109"/>
            <a:ext cx="261257" cy="2612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39911AAE-4BCA-F6DF-A49D-E32E9AEA7465}"/>
              </a:ext>
            </a:extLst>
          </p:cNvPr>
          <p:cNvSpPr/>
          <p:nvPr/>
        </p:nvSpPr>
        <p:spPr>
          <a:xfrm>
            <a:off x="1516516" y="6295136"/>
            <a:ext cx="223939" cy="2239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360F9966-6B0E-45A1-1E52-46C63C04AA15}"/>
              </a:ext>
            </a:extLst>
          </p:cNvPr>
          <p:cNvSpPr/>
          <p:nvPr/>
        </p:nvSpPr>
        <p:spPr>
          <a:xfrm>
            <a:off x="4024724" y="6300912"/>
            <a:ext cx="223939" cy="2239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F4C84F43-C381-7B2E-1015-98CDC580778D}"/>
              </a:ext>
            </a:extLst>
          </p:cNvPr>
          <p:cNvSpPr/>
          <p:nvPr/>
        </p:nvSpPr>
        <p:spPr>
          <a:xfrm>
            <a:off x="6475739" y="6295136"/>
            <a:ext cx="223939" cy="2239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797C29C-5EB4-95E9-C7CC-69B1FA81134C}"/>
              </a:ext>
            </a:extLst>
          </p:cNvPr>
          <p:cNvSpPr txBox="1"/>
          <p:nvPr/>
        </p:nvSpPr>
        <p:spPr>
          <a:xfrm>
            <a:off x="1397343" y="6464698"/>
            <a:ext cx="467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A’</a:t>
            </a:r>
            <a:endParaRPr lang="en-GB" sz="28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45207D6-1191-AC32-C3DB-BEA0A694B93B}"/>
              </a:ext>
            </a:extLst>
          </p:cNvPr>
          <p:cNvSpPr txBox="1"/>
          <p:nvPr/>
        </p:nvSpPr>
        <p:spPr>
          <a:xfrm>
            <a:off x="3869521" y="5770591"/>
            <a:ext cx="683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B’</a:t>
            </a:r>
            <a:endParaRPr lang="en-GB" sz="28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16EB35A-789D-4E37-8F46-8A48E30D07FB}"/>
              </a:ext>
            </a:extLst>
          </p:cNvPr>
          <p:cNvSpPr txBox="1"/>
          <p:nvPr/>
        </p:nvSpPr>
        <p:spPr>
          <a:xfrm>
            <a:off x="6306398" y="5770591"/>
            <a:ext cx="467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C’</a:t>
            </a:r>
            <a:endParaRPr lang="en-GB" sz="28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C18EB9D6-FEBD-5CD7-CBA0-666AE1617CBC}"/>
              </a:ext>
            </a:extLst>
          </p:cNvPr>
          <p:cNvSpPr txBox="1"/>
          <p:nvPr/>
        </p:nvSpPr>
        <p:spPr>
          <a:xfrm>
            <a:off x="1432560" y="7999867"/>
            <a:ext cx="467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A</a:t>
            </a:r>
            <a:endParaRPr lang="en-GB" sz="2800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2BD40E0A-0AA0-6257-8FDE-7C01BFCB5444}"/>
              </a:ext>
            </a:extLst>
          </p:cNvPr>
          <p:cNvSpPr txBox="1"/>
          <p:nvPr/>
        </p:nvSpPr>
        <p:spPr>
          <a:xfrm>
            <a:off x="6416627" y="9321618"/>
            <a:ext cx="467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</a:t>
            </a:r>
            <a:endParaRPr lang="en-GB" sz="2800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0B75A8B0-8268-6020-E052-E9D9A53F473A}"/>
              </a:ext>
            </a:extLst>
          </p:cNvPr>
          <p:cNvSpPr txBox="1"/>
          <p:nvPr/>
        </p:nvSpPr>
        <p:spPr>
          <a:xfrm>
            <a:off x="3941649" y="9575033"/>
            <a:ext cx="467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B</a:t>
            </a:r>
            <a:endParaRPr lang="en-GB" sz="2800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5A283689-D68C-C1C9-385A-FFC3D8CEC2DA}"/>
              </a:ext>
            </a:extLst>
          </p:cNvPr>
          <p:cNvSpPr/>
          <p:nvPr/>
        </p:nvSpPr>
        <p:spPr>
          <a:xfrm>
            <a:off x="356805" y="7925901"/>
            <a:ext cx="7824487" cy="22417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28E3266F-A33F-68E0-E71A-364590C9B5A4}"/>
              </a:ext>
            </a:extLst>
          </p:cNvPr>
          <p:cNvCxnSpPr>
            <a:cxnSpLocks/>
          </p:cNvCxnSpPr>
          <p:nvPr/>
        </p:nvCxnSpPr>
        <p:spPr>
          <a:xfrm>
            <a:off x="1021997" y="8904501"/>
            <a:ext cx="6774024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Oval 200">
            <a:extLst>
              <a:ext uri="{FF2B5EF4-FFF2-40B4-BE49-F238E27FC236}">
                <a16:creationId xmlns:a16="http://schemas.microsoft.com/office/drawing/2014/main" id="{C95BAA38-2FAB-20A0-6D7E-435EF12C78BC}"/>
              </a:ext>
            </a:extLst>
          </p:cNvPr>
          <p:cNvSpPr/>
          <p:nvPr/>
        </p:nvSpPr>
        <p:spPr>
          <a:xfrm>
            <a:off x="1516516" y="8783845"/>
            <a:ext cx="223939" cy="2239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8CAA3C7D-3AF0-7198-A5CC-AFFF931D47C3}"/>
              </a:ext>
            </a:extLst>
          </p:cNvPr>
          <p:cNvSpPr/>
          <p:nvPr/>
        </p:nvSpPr>
        <p:spPr>
          <a:xfrm>
            <a:off x="4024724" y="8789621"/>
            <a:ext cx="223939" cy="2239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D872A862-6477-B8B6-80F1-703914EDCE75}"/>
              </a:ext>
            </a:extLst>
          </p:cNvPr>
          <p:cNvSpPr/>
          <p:nvPr/>
        </p:nvSpPr>
        <p:spPr>
          <a:xfrm>
            <a:off x="6475739" y="8783845"/>
            <a:ext cx="223939" cy="2239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9E2E79AA-E9D4-880F-814D-3FF28ABE55CD}"/>
              </a:ext>
            </a:extLst>
          </p:cNvPr>
          <p:cNvSpPr txBox="1"/>
          <p:nvPr/>
        </p:nvSpPr>
        <p:spPr>
          <a:xfrm>
            <a:off x="1397343" y="8953407"/>
            <a:ext cx="467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A’</a:t>
            </a:r>
            <a:endParaRPr lang="en-GB" sz="28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B9B24B5A-281B-49BE-43D8-BC4E0C226652}"/>
              </a:ext>
            </a:extLst>
          </p:cNvPr>
          <p:cNvSpPr txBox="1"/>
          <p:nvPr/>
        </p:nvSpPr>
        <p:spPr>
          <a:xfrm>
            <a:off x="3869521" y="8259300"/>
            <a:ext cx="683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B’</a:t>
            </a:r>
            <a:endParaRPr lang="en-GB" sz="28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C0C6A99-78D8-A00E-CD1D-108E29FE5CC9}"/>
              </a:ext>
            </a:extLst>
          </p:cNvPr>
          <p:cNvSpPr txBox="1"/>
          <p:nvPr/>
        </p:nvSpPr>
        <p:spPr>
          <a:xfrm>
            <a:off x="6306398" y="8259300"/>
            <a:ext cx="467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C’</a:t>
            </a:r>
            <a:endParaRPr lang="en-GB" sz="28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Left Brace 125">
            <a:extLst>
              <a:ext uri="{FF2B5EF4-FFF2-40B4-BE49-F238E27FC236}">
                <a16:creationId xmlns:a16="http://schemas.microsoft.com/office/drawing/2014/main" id="{E8BD1002-B5AB-F3F8-EAAB-1DD63A5743CB}"/>
              </a:ext>
            </a:extLst>
          </p:cNvPr>
          <p:cNvSpPr/>
          <p:nvPr/>
        </p:nvSpPr>
        <p:spPr>
          <a:xfrm rot="16200000">
            <a:off x="2731331" y="7878815"/>
            <a:ext cx="261257" cy="2499295"/>
          </a:xfrm>
          <a:prstGeom prst="leftBrac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Left Brace 127">
            <a:extLst>
              <a:ext uri="{FF2B5EF4-FFF2-40B4-BE49-F238E27FC236}">
                <a16:creationId xmlns:a16="http://schemas.microsoft.com/office/drawing/2014/main" id="{4A10F197-6492-EEB4-F445-B3B39C5440B4}"/>
              </a:ext>
            </a:extLst>
          </p:cNvPr>
          <p:cNvSpPr/>
          <p:nvPr/>
        </p:nvSpPr>
        <p:spPr>
          <a:xfrm rot="16200000">
            <a:off x="5254408" y="7931235"/>
            <a:ext cx="261257" cy="2394455"/>
          </a:xfrm>
          <a:prstGeom prst="leftBrac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C7ED75B0-536C-88B7-1E3B-2E8721BEE356}"/>
                  </a:ext>
                </a:extLst>
              </p:cNvPr>
              <p:cNvSpPr txBox="1"/>
              <p:nvPr/>
            </p:nvSpPr>
            <p:spPr>
              <a:xfrm>
                <a:off x="2223739" y="9347563"/>
                <a:ext cx="1276439" cy="309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𝒅𝒊𝒔𝒕</m:t>
                      </m:r>
                      <m:r>
                        <a:rPr lang="en-US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altLang="zh-TW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zh-TW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p>
                              <m:r>
                                <a:rPr lang="en-US" altLang="zh-TW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acc>
                      <m:r>
                        <a:rPr lang="en-US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0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C7ED75B0-536C-88B7-1E3B-2E8721BEE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3739" y="9347563"/>
                <a:ext cx="1276439" cy="309444"/>
              </a:xfrm>
              <a:prstGeom prst="rect">
                <a:avLst/>
              </a:prstGeom>
              <a:blipFill>
                <a:blip r:embed="rId2"/>
                <a:stretch>
                  <a:fillRect l="-4785" r="-7177" b="-352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CC8107D0-0F2C-29BC-9E1E-6563A73B5277}"/>
                  </a:ext>
                </a:extLst>
              </p:cNvPr>
              <p:cNvSpPr txBox="1"/>
              <p:nvPr/>
            </p:nvSpPr>
            <p:spPr>
              <a:xfrm>
                <a:off x="4746816" y="9347563"/>
                <a:ext cx="1266821" cy="309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𝒅𝒊𝒔𝒕</m:t>
                      </m:r>
                      <m:r>
                        <a:rPr lang="en-US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altLang="zh-TW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p>
                              <m:r>
                                <a:rPr lang="en-US" altLang="zh-TW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p>
                              <m:r>
                                <a:rPr lang="en-US" altLang="zh-TW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acc>
                      <m:r>
                        <a:rPr lang="en-US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000" b="1" i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CC8107D0-0F2C-29BC-9E1E-6563A73B5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6816" y="9347563"/>
                <a:ext cx="1266821" cy="309444"/>
              </a:xfrm>
              <a:prstGeom prst="rect">
                <a:avLst/>
              </a:prstGeom>
              <a:blipFill>
                <a:blip r:embed="rId3"/>
                <a:stretch>
                  <a:fillRect l="-4831" r="-7729" b="-352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" name="TextBox 206">
            <a:extLst>
              <a:ext uri="{FF2B5EF4-FFF2-40B4-BE49-F238E27FC236}">
                <a16:creationId xmlns:a16="http://schemas.microsoft.com/office/drawing/2014/main" id="{0989DF36-C570-FBC0-88DF-0BBEAB1E16E5}"/>
              </a:ext>
            </a:extLst>
          </p:cNvPr>
          <p:cNvSpPr txBox="1"/>
          <p:nvPr/>
        </p:nvSpPr>
        <p:spPr>
          <a:xfrm>
            <a:off x="5638800" y="467868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GB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489ECCAC-B0D7-4D23-EAB0-AF006FB88AEB}"/>
              </a:ext>
            </a:extLst>
          </p:cNvPr>
          <p:cNvSpPr txBox="1"/>
          <p:nvPr/>
        </p:nvSpPr>
        <p:spPr>
          <a:xfrm>
            <a:off x="686421" y="1378107"/>
            <a:ext cx="49564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" b="1" dirty="0">
                <a:solidFill>
                  <a:srgbClr val="002060"/>
                </a:solidFill>
                <a:latin typeface="Consolas" panose="020B0609020204030204" pitchFamily="49" charset="0"/>
              </a:rPr>
              <a:t>①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ABB54927-5268-FD83-E6C5-D0FEAFB8676A}"/>
              </a:ext>
            </a:extLst>
          </p:cNvPr>
          <p:cNvSpPr txBox="1"/>
          <p:nvPr/>
        </p:nvSpPr>
        <p:spPr>
          <a:xfrm>
            <a:off x="686421" y="3870840"/>
            <a:ext cx="49564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" b="1" dirty="0">
                <a:solidFill>
                  <a:srgbClr val="002060"/>
                </a:solidFill>
                <a:latin typeface="Consolas" panose="020B0609020204030204" pitchFamily="49" charset="0"/>
              </a:rPr>
              <a:t>②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8C77E5D0-9DB9-5608-1A19-432471CBD53E}"/>
              </a:ext>
            </a:extLst>
          </p:cNvPr>
          <p:cNvSpPr txBox="1"/>
          <p:nvPr/>
        </p:nvSpPr>
        <p:spPr>
          <a:xfrm>
            <a:off x="686421" y="6576887"/>
            <a:ext cx="49564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" b="1" dirty="0">
                <a:solidFill>
                  <a:srgbClr val="002060"/>
                </a:solidFill>
                <a:latin typeface="Consolas" panose="020B0609020204030204" pitchFamily="49" charset="0"/>
              </a:rPr>
              <a:t>③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99BC7EF5-1975-E5DB-7D12-50410256A690}"/>
              </a:ext>
            </a:extLst>
          </p:cNvPr>
          <p:cNvSpPr txBox="1"/>
          <p:nvPr/>
        </p:nvSpPr>
        <p:spPr>
          <a:xfrm>
            <a:off x="686421" y="9068094"/>
            <a:ext cx="49564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" b="1" dirty="0">
                <a:solidFill>
                  <a:srgbClr val="002060"/>
                </a:solidFill>
                <a:latin typeface="Consolas" panose="020B0609020204030204" pitchFamily="49" charset="0"/>
              </a:rPr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908935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36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Consolas</vt:lpstr>
      <vt:lpstr>Office 佈景主題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家榮 葉</dc:creator>
  <cp:lastModifiedBy>Chia-jung Yeh</cp:lastModifiedBy>
  <cp:revision>7</cp:revision>
  <dcterms:created xsi:type="dcterms:W3CDTF">2022-02-09T07:22:55Z</dcterms:created>
  <dcterms:modified xsi:type="dcterms:W3CDTF">2023-09-17T05:53:46Z</dcterms:modified>
</cp:coreProperties>
</file>