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F488-4AE7-44EC-BCC8-445D3528E1AB}" v="29" dt="2023-09-05T12:11:4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03E5F488-4AE7-44EC-BCC8-445D3528E1AB}"/>
    <pc:docChg chg="undo custSel addSld modSld">
      <pc:chgData name="Chia-jung Yeh" userId="f328d6f4-0757-42dc-943f-c4685e047ee8" providerId="ADAL" clId="{03E5F488-4AE7-44EC-BCC8-445D3528E1AB}" dt="2023-09-05T12:11:54.408" v="156" actId="207"/>
      <pc:docMkLst>
        <pc:docMk/>
      </pc:docMkLst>
      <pc:sldChg chg="addSp delSp modSp add mod">
        <pc:chgData name="Chia-jung Yeh" userId="f328d6f4-0757-42dc-943f-c4685e047ee8" providerId="ADAL" clId="{03E5F488-4AE7-44EC-BCC8-445D3528E1AB}" dt="2023-09-05T12:11:54.408" v="156" actId="207"/>
        <pc:sldMkLst>
          <pc:docMk/>
          <pc:sldMk cId="2631405588" sldId="257"/>
        </pc:sldMkLst>
        <pc:spChg chg="add del">
          <ac:chgData name="Chia-jung Yeh" userId="f328d6f4-0757-42dc-943f-c4685e047ee8" providerId="ADAL" clId="{03E5F488-4AE7-44EC-BCC8-445D3528E1AB}" dt="2023-09-05T06:41:52.876" v="38" actId="22"/>
          <ac:spMkLst>
            <pc:docMk/>
            <pc:sldMk cId="2631405588" sldId="257"/>
            <ac:spMk id="10" creationId="{4C78819E-0721-16EC-D472-16FF0BB60F90}"/>
          </ac:spMkLst>
        </pc:spChg>
        <pc:spChg chg="mod">
          <ac:chgData name="Chia-jung Yeh" userId="f328d6f4-0757-42dc-943f-c4685e047ee8" providerId="ADAL" clId="{03E5F488-4AE7-44EC-BCC8-445D3528E1AB}" dt="2023-09-05T12:11:54.408" v="156" actId="207"/>
          <ac:spMkLst>
            <pc:docMk/>
            <pc:sldMk cId="2631405588" sldId="257"/>
            <ac:spMk id="16" creationId="{7A29A141-0B07-4780-B4D4-5F3AA8D031A8}"/>
          </ac:spMkLst>
        </pc:spChg>
        <pc:picChg chg="add del mod modCrop">
          <ac:chgData name="Chia-jung Yeh" userId="f328d6f4-0757-42dc-943f-c4685e047ee8" providerId="ADAL" clId="{03E5F488-4AE7-44EC-BCC8-445D3528E1AB}" dt="2023-09-05T06:40:44.104" v="21" actId="478"/>
          <ac:picMkLst>
            <pc:docMk/>
            <pc:sldMk cId="2631405588" sldId="257"/>
            <ac:picMk id="2" creationId="{3A804686-8507-FD95-61B5-BD40B982353E}"/>
          </ac:picMkLst>
        </pc:picChg>
        <pc:picChg chg="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3" creationId="{665A4F30-E6D8-F61B-F96A-9154C8D9085B}"/>
          </ac:picMkLst>
        </pc:picChg>
        <pc:picChg chg="add 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4" creationId="{C96DC01E-0E92-678A-0213-09AA00C74566}"/>
          </ac:picMkLst>
        </pc:picChg>
        <pc:picChg chg="add mod">
          <ac:chgData name="Chia-jung Yeh" userId="f328d6f4-0757-42dc-943f-c4685e047ee8" providerId="ADAL" clId="{03E5F488-4AE7-44EC-BCC8-445D3528E1AB}" dt="2023-09-05T12:11:29.116" v="153" actId="1076"/>
          <ac:picMkLst>
            <pc:docMk/>
            <pc:sldMk cId="2631405588" sldId="257"/>
            <ac:picMk id="5" creationId="{3512C094-2330-43EC-ADE0-E3612976ED76}"/>
          </ac:picMkLst>
        </pc:picChg>
        <pc:picChg chg="add mod">
          <ac:chgData name="Chia-jung Yeh" userId="f328d6f4-0757-42dc-943f-c4685e047ee8" providerId="ADAL" clId="{03E5F488-4AE7-44EC-BCC8-445D3528E1AB}" dt="2023-09-05T12:09:51.523" v="133" actId="1076"/>
          <ac:picMkLst>
            <pc:docMk/>
            <pc:sldMk cId="2631405588" sldId="257"/>
            <ac:picMk id="6" creationId="{C07FB392-267E-04EC-751E-6B1B41A03DD0}"/>
          </ac:picMkLst>
        </pc:picChg>
        <pc:picChg chg="del">
          <ac:chgData name="Chia-jung Yeh" userId="f328d6f4-0757-42dc-943f-c4685e047ee8" providerId="ADAL" clId="{03E5F488-4AE7-44EC-BCC8-445D3528E1AB}" dt="2023-09-05T06:39:45.326" v="1" actId="478"/>
          <ac:picMkLst>
            <pc:docMk/>
            <pc:sldMk cId="2631405588" sldId="257"/>
            <ac:picMk id="7" creationId="{67EB584A-F5AE-44D9-8AEF-3C3C26B1FB2F}"/>
          </ac:picMkLst>
        </pc:picChg>
        <pc:picChg chg="del">
          <ac:chgData name="Chia-jung Yeh" userId="f328d6f4-0757-42dc-943f-c4685e047ee8" providerId="ADAL" clId="{03E5F488-4AE7-44EC-BCC8-445D3528E1AB}" dt="2023-09-05T06:39:45.886" v="2" actId="478"/>
          <ac:picMkLst>
            <pc:docMk/>
            <pc:sldMk cId="2631405588" sldId="257"/>
            <ac:picMk id="9" creationId="{BDD51638-F118-4E4B-8540-E5DA1E0E9208}"/>
          </ac:picMkLst>
        </pc:picChg>
        <pc:picChg chg="del">
          <ac:chgData name="Chia-jung Yeh" userId="f328d6f4-0757-42dc-943f-c4685e047ee8" providerId="ADAL" clId="{03E5F488-4AE7-44EC-BCC8-445D3528E1AB}" dt="2023-09-05T06:39:46.597" v="4" actId="478"/>
          <ac:picMkLst>
            <pc:docMk/>
            <pc:sldMk cId="2631405588" sldId="257"/>
            <ac:picMk id="11" creationId="{0E7D40C1-3127-4C5D-B929-52893BFC4582}"/>
          </ac:picMkLst>
        </pc:picChg>
        <pc:picChg chg="del">
          <ac:chgData name="Chia-jung Yeh" userId="f328d6f4-0757-42dc-943f-c4685e047ee8" providerId="ADAL" clId="{03E5F488-4AE7-44EC-BCC8-445D3528E1AB}" dt="2023-09-05T06:39:46.203" v="3" actId="478"/>
          <ac:picMkLst>
            <pc:docMk/>
            <pc:sldMk cId="2631405588" sldId="257"/>
            <ac:picMk id="13" creationId="{1BBA55F7-01E4-440B-8302-E26910BCB86F}"/>
          </ac:picMkLst>
        </pc:picChg>
        <pc:picChg chg="add mod">
          <ac:chgData name="Chia-jung Yeh" userId="f328d6f4-0757-42dc-943f-c4685e047ee8" providerId="ADAL" clId="{03E5F488-4AE7-44EC-BCC8-445D3528E1AB}" dt="2023-09-05T06:42:47.829" v="59" actId="1076"/>
          <ac:picMkLst>
            <pc:docMk/>
            <pc:sldMk cId="2631405588" sldId="257"/>
            <ac:picMk id="14" creationId="{433D52B1-39F2-02FC-BA9E-9BE8B2AE4230}"/>
          </ac:picMkLst>
        </pc:picChg>
        <pc:picChg chg="del">
          <ac:chgData name="Chia-jung Yeh" userId="f328d6f4-0757-42dc-943f-c4685e047ee8" providerId="ADAL" clId="{03E5F488-4AE7-44EC-BCC8-445D3528E1AB}" dt="2023-09-05T06:39:46.854" v="5" actId="478"/>
          <ac:picMkLst>
            <pc:docMk/>
            <pc:sldMk cId="2631405588" sldId="257"/>
            <ac:picMk id="15" creationId="{EC60231B-7F02-44A0-98E0-C5FD52864BC8}"/>
          </ac:picMkLst>
        </pc:picChg>
        <pc:picChg chg="add mod modCrop">
          <ac:chgData name="Chia-jung Yeh" userId="f328d6f4-0757-42dc-943f-c4685e047ee8" providerId="ADAL" clId="{03E5F488-4AE7-44EC-BCC8-445D3528E1AB}" dt="2023-09-05T06:43:45.132" v="72" actId="732"/>
          <ac:picMkLst>
            <pc:docMk/>
            <pc:sldMk cId="2631405588" sldId="257"/>
            <ac:picMk id="17" creationId="{F818FF75-8F7F-2B77-0FCB-15FD7648B8EC}"/>
          </ac:picMkLst>
        </pc:picChg>
        <pc:picChg chg="add mod">
          <ac:chgData name="Chia-jung Yeh" userId="f328d6f4-0757-42dc-943f-c4685e047ee8" providerId="ADAL" clId="{03E5F488-4AE7-44EC-BCC8-445D3528E1AB}" dt="2023-09-05T12:06:59.331" v="102" actId="14100"/>
          <ac:picMkLst>
            <pc:docMk/>
            <pc:sldMk cId="2631405588" sldId="257"/>
            <ac:picMk id="18" creationId="{C0C35C07-0D1E-24FE-664F-194F55A30AF4}"/>
          </ac:picMkLst>
        </pc:picChg>
        <pc:picChg chg="add mod">
          <ac:chgData name="Chia-jung Yeh" userId="f328d6f4-0757-42dc-943f-c4685e047ee8" providerId="ADAL" clId="{03E5F488-4AE7-44EC-BCC8-445D3528E1AB}" dt="2023-09-05T06:44:54.949" v="92" actId="1076"/>
          <ac:picMkLst>
            <pc:docMk/>
            <pc:sldMk cId="2631405588" sldId="257"/>
            <ac:picMk id="19" creationId="{2991778D-765B-1635-3E31-9471073CA8A4}"/>
          </ac:picMkLst>
        </pc:picChg>
        <pc:picChg chg="add mod">
          <ac:chgData name="Chia-jung Yeh" userId="f328d6f4-0757-42dc-943f-c4685e047ee8" providerId="ADAL" clId="{03E5F488-4AE7-44EC-BCC8-445D3528E1AB}" dt="2023-09-05T06:44:47.310" v="90" actId="14100"/>
          <ac:picMkLst>
            <pc:docMk/>
            <pc:sldMk cId="2631405588" sldId="257"/>
            <ac:picMk id="20" creationId="{0FDE7BEF-572A-A767-E4B5-073BA16481BD}"/>
          </ac:picMkLst>
        </pc:picChg>
        <pc:picChg chg="add mod">
          <ac:chgData name="Chia-jung Yeh" userId="f328d6f4-0757-42dc-943f-c4685e047ee8" providerId="ADAL" clId="{03E5F488-4AE7-44EC-BCC8-445D3528E1AB}" dt="2023-09-05T06:45:40.106" v="100" actId="1076"/>
          <ac:picMkLst>
            <pc:docMk/>
            <pc:sldMk cId="2631405588" sldId="257"/>
            <ac:picMk id="21" creationId="{E035B0D7-CBD3-3BE3-27A5-30B2E95798D3}"/>
          </ac:picMkLst>
        </pc:picChg>
        <pc:picChg chg="add mod">
          <ac:chgData name="Chia-jung Yeh" userId="f328d6f4-0757-42dc-943f-c4685e047ee8" providerId="ADAL" clId="{03E5F488-4AE7-44EC-BCC8-445D3528E1AB}" dt="2023-09-05T12:09:57.521" v="138" actId="1076"/>
          <ac:picMkLst>
            <pc:docMk/>
            <pc:sldMk cId="2631405588" sldId="257"/>
            <ac:picMk id="22" creationId="{C82BF798-E421-D0AC-FCED-2D0DA55F1702}"/>
          </ac:picMkLst>
        </pc:picChg>
        <pc:picChg chg="add mod modCrop">
          <ac:chgData name="Chia-jung Yeh" userId="f328d6f4-0757-42dc-943f-c4685e047ee8" providerId="ADAL" clId="{03E5F488-4AE7-44EC-BCC8-445D3528E1AB}" dt="2023-09-05T12:11:24.348" v="152" actId="1366"/>
          <ac:picMkLst>
            <pc:docMk/>
            <pc:sldMk cId="2631405588" sldId="257"/>
            <ac:picMk id="23" creationId="{0F171819-CEE4-D820-5C8B-CE4A34472A3A}"/>
          </ac:picMkLst>
        </pc:picChg>
        <pc:picChg chg="add mod">
          <ac:chgData name="Chia-jung Yeh" userId="f328d6f4-0757-42dc-943f-c4685e047ee8" providerId="ADAL" clId="{03E5F488-4AE7-44EC-BCC8-445D3528E1AB}" dt="2023-09-05T12:09:14.185" v="127" actId="1076"/>
          <ac:picMkLst>
            <pc:docMk/>
            <pc:sldMk cId="2631405588" sldId="257"/>
            <ac:picMk id="24" creationId="{B76EC948-3549-148B-9EAE-C53E72AFB885}"/>
          </ac:picMkLst>
        </pc:picChg>
        <pc:picChg chg="add mod">
          <ac:chgData name="Chia-jung Yeh" userId="f328d6f4-0757-42dc-943f-c4685e047ee8" providerId="ADAL" clId="{03E5F488-4AE7-44EC-BCC8-445D3528E1AB}" dt="2023-09-05T12:09:30.804" v="128" actId="571"/>
          <ac:picMkLst>
            <pc:docMk/>
            <pc:sldMk cId="2631405588" sldId="257"/>
            <ac:picMk id="25" creationId="{E2B52532-7ACB-8B84-5B71-4957D036EB3B}"/>
          </ac:picMkLst>
        </pc:picChg>
        <pc:picChg chg="add mod">
          <ac:chgData name="Chia-jung Yeh" userId="f328d6f4-0757-42dc-943f-c4685e047ee8" providerId="ADAL" clId="{03E5F488-4AE7-44EC-BCC8-445D3528E1AB}" dt="2023-09-05T12:09:53.521" v="135" actId="1076"/>
          <ac:picMkLst>
            <pc:docMk/>
            <pc:sldMk cId="2631405588" sldId="257"/>
            <ac:picMk id="26" creationId="{F0E457FB-C0E9-C553-0B2B-712E8D7B9F40}"/>
          </ac:picMkLst>
        </pc:picChg>
        <pc:picChg chg="add mod">
          <ac:chgData name="Chia-jung Yeh" userId="f328d6f4-0757-42dc-943f-c4685e047ee8" providerId="ADAL" clId="{03E5F488-4AE7-44EC-BCC8-445D3528E1AB}" dt="2023-09-05T12:09:55.793" v="137" actId="571"/>
          <ac:picMkLst>
            <pc:docMk/>
            <pc:sldMk cId="2631405588" sldId="257"/>
            <ac:picMk id="27" creationId="{692B0BE1-3D30-543D-4F6B-55817FFB2744}"/>
          </ac:picMkLst>
        </pc:picChg>
        <pc:picChg chg="add del mod">
          <ac:chgData name="Chia-jung Yeh" userId="f328d6f4-0757-42dc-943f-c4685e047ee8" providerId="ADAL" clId="{03E5F488-4AE7-44EC-BCC8-445D3528E1AB}" dt="2023-09-05T12:10:18.772" v="142" actId="478"/>
          <ac:picMkLst>
            <pc:docMk/>
            <pc:sldMk cId="2631405588" sldId="257"/>
            <ac:picMk id="28" creationId="{9C47E6AB-C4A8-6B0B-F67D-F3DD25D834AC}"/>
          </ac:picMkLst>
        </pc:picChg>
        <pc:picChg chg="add mod modCrop">
          <ac:chgData name="Chia-jung Yeh" userId="f328d6f4-0757-42dc-943f-c4685e047ee8" providerId="ADAL" clId="{03E5F488-4AE7-44EC-BCC8-445D3528E1AB}" dt="2023-09-05T12:10:42.096" v="151" actId="1076"/>
          <ac:picMkLst>
            <pc:docMk/>
            <pc:sldMk cId="2631405588" sldId="257"/>
            <ac:picMk id="29" creationId="{4B465AF3-1735-02BF-36FA-B438A0A45631}"/>
          </ac:picMkLst>
        </pc:picChg>
        <pc:picChg chg="add del">
          <ac:chgData name="Chia-jung Yeh" userId="f328d6f4-0757-42dc-943f-c4685e047ee8" providerId="ADAL" clId="{03E5F488-4AE7-44EC-BCC8-445D3528E1AB}" dt="2023-09-05T12:11:47.673" v="155" actId="21"/>
          <ac:picMkLst>
            <pc:docMk/>
            <pc:sldMk cId="2631405588" sldId="257"/>
            <ac:picMk id="30" creationId="{80BD8885-2D7A-4EEE-6016-19F979E13F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9" y="2505461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4" y="3648964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6" y="3484063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59" y="2690116"/>
            <a:ext cx="3871832" cy="5012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3" y="1537105"/>
            <a:ext cx="4936723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460186"/>
          </a:xfrm>
          <a:prstGeom prst="roundRect">
            <a:avLst>
              <a:gd name="adj" fmla="val 8021"/>
            </a:avLst>
          </a:prstGeom>
          <a:solidFill>
            <a:schemeClr val="bg1"/>
          </a:solidFill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7" y="2255589"/>
            <a:ext cx="3032919" cy="469297"/>
          </a:xfrm>
          <a:prstGeom prst="rect">
            <a:avLst/>
          </a:prstGeom>
        </p:spPr>
      </p:pic>
      <p:pic>
        <p:nvPicPr>
          <p:cNvPr id="4" name="圖片 10">
            <a:extLst>
              <a:ext uri="{FF2B5EF4-FFF2-40B4-BE49-F238E27FC236}">
                <a16:creationId xmlns:a16="http://schemas.microsoft.com/office/drawing/2014/main" id="{C96DC01E-0E92-678A-0213-09AA00C7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67" y="2144267"/>
            <a:ext cx="3125654" cy="69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C094-2330-43EC-ADE0-E3612976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82" y="3383000"/>
            <a:ext cx="4547235" cy="470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FB392-267E-04EC-751E-6B1B41A0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62" y="4358840"/>
            <a:ext cx="2713774" cy="533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D52B1-39F2-02FC-BA9E-9BE8B2AE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26" y="4330575"/>
            <a:ext cx="3629960" cy="561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8FF75-8F7F-2B77-0FCB-15FD7648B8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3121899" y="2774124"/>
            <a:ext cx="511619" cy="469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35C07-0D1E-24FE-664F-194F55A30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9034" y="2791166"/>
            <a:ext cx="272415" cy="409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91778D-765B-1635-3E31-9471073CA8A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6805" y="2697038"/>
            <a:ext cx="595623" cy="595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DE7BEF-572A-A767-E4B5-073BA1648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6866" y="2807918"/>
            <a:ext cx="373424" cy="373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35B0D7-CBD3-3BE3-27A5-30B2E9579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9721" y="2871420"/>
            <a:ext cx="489807" cy="302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2BF798-E421-D0AC-FCED-2D0DA55F17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5362347" y="3698394"/>
            <a:ext cx="734466" cy="734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71819-CEE4-D820-5C8B-CE4A34472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</a:blip>
          <a:srcRect b="58107"/>
          <a:stretch/>
        </p:blipFill>
        <p:spPr>
          <a:xfrm>
            <a:off x="6278531" y="3936644"/>
            <a:ext cx="880962" cy="2205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6EC948-3549-148B-9EAE-C53E72AFB8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90724" y="4863288"/>
            <a:ext cx="519994" cy="5199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B52532-7ACB-8B84-5B71-4957D036EB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7380098" y="2774124"/>
            <a:ext cx="511619" cy="4692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E457FB-C0E9-C553-0B2B-712E8D7B9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8513" y="4892549"/>
            <a:ext cx="421872" cy="4218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465AF3-1735-02BF-36FA-B438A0A4563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8052436" y="2805240"/>
            <a:ext cx="842425" cy="3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Chia-jung Yeh</cp:lastModifiedBy>
  <cp:revision>7</cp:revision>
  <dcterms:created xsi:type="dcterms:W3CDTF">2022-02-09T07:22:55Z</dcterms:created>
  <dcterms:modified xsi:type="dcterms:W3CDTF">2023-09-05T12:11:56Z</dcterms:modified>
</cp:coreProperties>
</file>