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2022/6/3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7</cp:revision>
  <dcterms:created xsi:type="dcterms:W3CDTF">2022-02-09T07:22:55Z</dcterms:created>
  <dcterms:modified xsi:type="dcterms:W3CDTF">2022-06-03T08:26:41Z</dcterms:modified>
</cp:coreProperties>
</file>