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A5C1B-331B-4419-903A-F7174FB26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A1B741-C964-4401-9751-C31C4C454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51909E-2A57-4E31-BDF1-A20D4D97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DFD3-470B-4265-8250-B6EEB703979C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8C5EFC-D69C-42EC-AAF9-8C07BCD5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B2648B-3F3E-46FB-9E96-8813D96F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2B20-720C-4B50-963F-44FFFEA90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01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3FDC8F-922B-41AA-A3DD-674DCCDA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B89DE8-0483-4D07-8520-675AD1C27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940A09-3E36-4062-84B1-4B532F79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DFD3-470B-4265-8250-B6EEB703979C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C844F0-E9C0-40F3-818F-F51E63C9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AEF605-A04E-47AB-8E88-F3F1EA86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2B20-720C-4B50-963F-44FFFEA90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74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AF9775B-14D2-499D-ACD6-5703135E5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2C22D3-453B-4EF6-A106-4FD8166EE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CDEF28-63D2-48AB-91A4-B7AE3FE6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DFD3-470B-4265-8250-B6EEB703979C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EFE624-E8BD-46FF-8F35-2DC8EA43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E75686-FE37-41BE-81B6-050B92A7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2B20-720C-4B50-963F-44FFFEA90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70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FD9F7-B108-413E-90CE-D1326868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6DC1C3-5751-4EFE-9BE8-2350F34C4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6EEF39-859E-4B6C-856B-45C1C1CE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DFD3-470B-4265-8250-B6EEB703979C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5A5DDB-A727-4776-9C2C-E08BDAAE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6A524-2B19-46FA-81A0-5C53F822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2B20-720C-4B50-963F-44FFFEA90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91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95347-8E86-403B-AE1B-A9F23AEE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DECD9C-D8C7-46E0-BBE6-1786DF7A7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D9C49-956E-4128-867C-53AA4760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DFD3-470B-4265-8250-B6EEB703979C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2EC627-4720-42D4-BCD4-A4E9BEE8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2EE6E9-1014-40F6-A651-069B4BE7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2B20-720C-4B50-963F-44FFFEA90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48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DB290-90E3-4F04-A7C1-43F432DB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37EB1A-4F3B-4AF0-9B24-9196B6D56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4619F26-DF4D-4CBD-8646-521A6BA46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B389B6-E8B6-4AFE-B71C-28FBBBCA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DFD3-470B-4265-8250-B6EEB703979C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132A0E-42B3-46AA-927D-2169CCA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601F68-331C-48D9-88FB-C3833179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2B20-720C-4B50-963F-44FFFEA90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50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A2956-F65C-4142-A2F6-B7141F7B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AB5039-43B3-45F4-B8D4-FBCDFAD94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0A57F2-0389-49C6-A172-8169EB42F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D310D97-693E-402E-832D-98079FE27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07E9A0A-6738-4128-ADBF-EF7C25454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FA5EB3-0F59-485D-AE30-176831E2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DFD3-470B-4265-8250-B6EEB703979C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A6DA403-AC34-4AB3-95BF-AD5DD305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145FDA6-E1B5-48D3-8D17-27DEC08C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2B20-720C-4B50-963F-44FFFEA90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34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504E20-EE61-4F8F-9999-41DCDB80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A655FA5-2C1F-4F08-A262-60D7B7ED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DFD3-470B-4265-8250-B6EEB703979C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7D7B87-2549-4ACF-9B9D-2512BDFA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D157E36-444F-4877-8CCB-223F8417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2B20-720C-4B50-963F-44FFFEA90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6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114C3A8-822C-43FB-AE72-9C77CDED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DFD3-470B-4265-8250-B6EEB703979C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53EE32-593C-4055-A15D-B8C73743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2031E5-A639-423F-AF6F-0D20AC02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2B20-720C-4B50-963F-44FFFEA90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61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EA33E-0522-4F81-9321-4AF1F9A1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6F56FB-E97D-40CC-ADE9-36D257344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719B989-B996-46F4-8E2A-5D082EF1D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258D35-C84F-4CDF-A9F6-530D772F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DFD3-470B-4265-8250-B6EEB703979C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17BF3C-DF99-411F-8BE5-A0085C6E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D650FE-EDAB-49B0-AD09-65996484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2B20-720C-4B50-963F-44FFFEA90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41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4F304-2284-4ADB-A968-D2AF014E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E66249E-5361-4267-A8C1-BC76A4F02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89854A-64A4-4497-B064-D4891E2CE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A01184-EFB7-46F7-873D-9DE49013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DFD3-470B-4265-8250-B6EEB703979C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5749F0-E7D8-4302-B081-17F1A697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CAC7F7-58D5-4322-A7DD-46A2720F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2B20-720C-4B50-963F-44FFFEA90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87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197AE8-BC20-4454-8004-7A2F35A4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9B8030-3B02-4F5F-971C-DA67DEA43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43EE49-F028-490E-8773-1C52793D9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DFD3-470B-4265-8250-B6EEB703979C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487153-DCD3-4460-8E55-933F8A792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0F176F-A0C4-433E-B3FD-C88C729A2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A2B20-720C-4B50-963F-44FFFEA90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20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01DD8E7-FCD3-4D5E-82AA-CC32AE12B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53" y="0"/>
            <a:ext cx="9974494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123A621-1BD0-4E9B-9FB4-9D724E2DDD2A}"/>
              </a:ext>
            </a:extLst>
          </p:cNvPr>
          <p:cNvSpPr/>
          <p:nvPr/>
        </p:nvSpPr>
        <p:spPr>
          <a:xfrm>
            <a:off x="1151792" y="87923"/>
            <a:ext cx="3200400" cy="668215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49A6380-9563-443F-BF1E-A451F01F0E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000" b="73077" l="12500" r="50481">
                        <a14:foregroundMark x1="33173" y1="54327" x2="33173" y2="54327"/>
                        <a14:foregroundMark x1="33173" y1="57692" x2="33173" y2="57692"/>
                        <a14:foregroundMark x1="31731" y1="59856" x2="31731" y2="59856"/>
                        <a14:foregroundMark x1="28846" y1="60096" x2="28846" y2="60096"/>
                        <a14:foregroundMark x1="26683" y1="58413" x2="26683" y2="58413"/>
                        <a14:foregroundMark x1="19712" y1="50240" x2="32692" y2="56731"/>
                        <a14:foregroundMark x1="32692" y1="56250" x2="32692" y2="56250"/>
                        <a14:foregroundMark x1="27163" y1="56250" x2="20673" y2="53365"/>
                        <a14:foregroundMark x1="19712" y1="52885" x2="19712" y2="52885"/>
                        <a14:foregroundMark x1="25481" y1="59135" x2="25481" y2="59135"/>
                        <a14:foregroundMark x1="22837" y1="52163" x2="22837" y2="52163"/>
                        <a14:foregroundMark x1="21394" y1="50962" x2="21394" y2="50962"/>
                        <a14:foregroundMark x1="33173" y1="57212" x2="33173" y2="56731"/>
                        <a14:foregroundMark x1="32933" y1="54808" x2="32933" y2="53365"/>
                        <a14:foregroundMark x1="32933" y1="51683" x2="32452" y2="46154"/>
                        <a14:foregroundMark x1="28125" y1="39423" x2="28125" y2="39423"/>
                        <a14:foregroundMark x1="28125" y1="36298" x2="28125" y2="36298"/>
                        <a14:foregroundMark x1="28125" y1="33413" x2="28125" y2="33413"/>
                        <a14:foregroundMark x1="28125" y1="31250" x2="28125" y2="31250"/>
                        <a14:foregroundMark x1="32933" y1="55048" x2="32933" y2="55048"/>
                        <a14:foregroundMark x1="38702" y1="51202" x2="38702" y2="51202"/>
                        <a14:foregroundMark x1="38942" y1="48077" x2="38942" y2="48077"/>
                        <a14:foregroundMark x1="40385" y1="52163" x2="41106" y2="54327"/>
                        <a14:foregroundMark x1="41346" y1="54327" x2="41346" y2="54327"/>
                        <a14:foregroundMark x1="42067" y1="54327" x2="43029" y2="56731"/>
                        <a14:foregroundMark x1="43510" y1="59375" x2="43750" y2="60577"/>
                        <a14:foregroundMark x1="43990" y1="62019" x2="43990" y2="62981"/>
                        <a14:foregroundMark x1="43750" y1="65144" x2="43029" y2="65865"/>
                        <a14:foregroundMark x1="38942" y1="67788" x2="38942" y2="67788"/>
                        <a14:foregroundMark x1="34856" y1="68510" x2="32692" y2="68510"/>
                        <a14:foregroundMark x1="27404" y1="55529" x2="18750" y2="50721"/>
                        <a14:foregroundMark x1="25962" y1="60817" x2="25962" y2="60817"/>
                        <a14:foregroundMark x1="26683" y1="61298" x2="26683" y2="61298"/>
                        <a14:foregroundMark x1="33173" y1="69231" x2="27644" y2="68510"/>
                        <a14:foregroundMark x1="27404" y1="68510" x2="27404" y2="68510"/>
                        <a14:foregroundMark x1="27404" y1="68510" x2="27404" y2="68510"/>
                      </a14:backgroundRemoval>
                    </a14:imgEffect>
                  </a14:imgLayer>
                </a14:imgProps>
              </a:ext>
            </a:extLst>
          </a:blip>
          <a:srcRect l="14645" t="26479" r="50000" b="26701"/>
          <a:stretch/>
        </p:blipFill>
        <p:spPr>
          <a:xfrm>
            <a:off x="3128838" y="6198576"/>
            <a:ext cx="414463" cy="54886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2B54A4F-AA43-4BA3-8DB9-10FBC51A4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913" y="6945923"/>
            <a:ext cx="9922295" cy="191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0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23825BB0-B8DB-4674-BCF1-E93E45121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33446" cy="64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2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家榮 葉</dc:creator>
  <cp:lastModifiedBy>家榮 葉</cp:lastModifiedBy>
  <cp:revision>1</cp:revision>
  <dcterms:created xsi:type="dcterms:W3CDTF">2022-02-09T15:25:34Z</dcterms:created>
  <dcterms:modified xsi:type="dcterms:W3CDTF">2022-02-09T16:03:12Z</dcterms:modified>
</cp:coreProperties>
</file>