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A124D8-70CE-4C19-8D7A-3D51F9CAB878}" v="3" dt="2023-09-06T09:04:52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895D7F01-116D-49ED-BACE-8F624A849765}"/>
    <pc:docChg chg="undo redo custSel addSld delSld modSld sldOrd">
      <pc:chgData name="Chia-jung Yeh" userId="f328d6f4-0757-42dc-943f-c4685e047ee8" providerId="ADAL" clId="{895D7F01-116D-49ED-BACE-8F624A849765}" dt="2023-09-04T16:45:08.872" v="3134" actId="1076"/>
      <pc:docMkLst>
        <pc:docMk/>
      </pc:docMkLst>
      <pc:sldChg chg="addSp delSp modSp mod setBg">
        <pc:chgData name="Chia-jung Yeh" userId="f328d6f4-0757-42dc-943f-c4685e047ee8" providerId="ADAL" clId="{895D7F01-116D-49ED-BACE-8F624A849765}" dt="2023-09-04T16:23:20.851" v="1902" actId="20577"/>
        <pc:sldMkLst>
          <pc:docMk/>
          <pc:sldMk cId="415602963" sldId="256"/>
        </pc:sldMkLst>
        <pc:spChg chg="add del mod">
          <ac:chgData name="Chia-jung Yeh" userId="f328d6f4-0757-42dc-943f-c4685e047ee8" providerId="ADAL" clId="{895D7F01-116D-49ED-BACE-8F624A849765}" dt="2023-09-04T16:18:08.763" v="1734" actId="21"/>
          <ac:spMkLst>
            <pc:docMk/>
            <pc:sldMk cId="415602963" sldId="256"/>
            <ac:spMk id="2" creationId="{6607C514-176D-EB55-CFFC-2BB564156925}"/>
          </ac:spMkLst>
        </pc:spChg>
        <pc:spChg chg="mod">
          <ac:chgData name="Chia-jung Yeh" userId="f328d6f4-0757-42dc-943f-c4685e047ee8" providerId="ADAL" clId="{895D7F01-116D-49ED-BACE-8F624A849765}" dt="2023-09-04T15:47:28.362" v="14" actId="26606"/>
          <ac:spMkLst>
            <pc:docMk/>
            <pc:sldMk cId="415602963" sldId="256"/>
            <ac:spMk id="4" creationId="{E95F0CAD-ED07-E22E-6850-84380005084E}"/>
          </ac:spMkLst>
        </pc:spChg>
        <pc:spChg chg="mod">
          <ac:chgData name="Chia-jung Yeh" userId="f328d6f4-0757-42dc-943f-c4685e047ee8" providerId="ADAL" clId="{895D7F01-116D-49ED-BACE-8F624A849765}" dt="2023-09-04T16:23:20.851" v="1902" actId="20577"/>
          <ac:spMkLst>
            <pc:docMk/>
            <pc:sldMk cId="415602963" sldId="256"/>
            <ac:spMk id="5" creationId="{871C63A0-9D15-42EB-A48A-04695DE9A0B4}"/>
          </ac:spMkLst>
        </pc:spChg>
        <pc:spChg chg="add del">
          <ac:chgData name="Chia-jung Yeh" userId="f328d6f4-0757-42dc-943f-c4685e047ee8" providerId="ADAL" clId="{895D7F01-116D-49ED-BACE-8F624A849765}" dt="2023-09-04T15:47:26.562" v="12" actId="26606"/>
          <ac:spMkLst>
            <pc:docMk/>
            <pc:sldMk cId="415602963" sldId="256"/>
            <ac:spMk id="9" creationId="{F837543A-6020-4505-A233-C9DB4BF74011}"/>
          </ac:spMkLst>
        </pc:spChg>
        <pc:spChg chg="add del">
          <ac:chgData name="Chia-jung Yeh" userId="f328d6f4-0757-42dc-943f-c4685e047ee8" providerId="ADAL" clId="{895D7F01-116D-49ED-BACE-8F624A849765}" dt="2023-09-04T15:47:23.822" v="10" actId="26606"/>
          <ac:spMkLst>
            <pc:docMk/>
            <pc:sldMk cId="415602963" sldId="256"/>
            <ac:spMk id="10" creationId="{18873D23-2DCF-4B31-A009-95721C06E8E1}"/>
          </ac:spMkLst>
        </pc:spChg>
        <pc:spChg chg="add del">
          <ac:chgData name="Chia-jung Yeh" userId="f328d6f4-0757-42dc-943f-c4685e047ee8" providerId="ADAL" clId="{895D7F01-116D-49ED-BACE-8F624A849765}" dt="2023-09-04T15:47:20.617" v="8" actId="26606"/>
          <ac:spMkLst>
            <pc:docMk/>
            <pc:sldMk cId="415602963" sldId="256"/>
            <ac:spMk id="11" creationId="{04812C46-200A-4DEB-A05E-3ED6C68C2387}"/>
          </ac:spMkLst>
        </pc:spChg>
        <pc:spChg chg="add del">
          <ac:chgData name="Chia-jung Yeh" userId="f328d6f4-0757-42dc-943f-c4685e047ee8" providerId="ADAL" clId="{895D7F01-116D-49ED-BACE-8F624A849765}" dt="2023-09-04T15:47:23.822" v="10" actId="26606"/>
          <ac:spMkLst>
            <pc:docMk/>
            <pc:sldMk cId="415602963" sldId="256"/>
            <ac:spMk id="12" creationId="{C13EF075-D4EF-4929-ADBC-91B27DA19955}"/>
          </ac:spMkLst>
        </pc:spChg>
        <pc:spChg chg="add del">
          <ac:chgData name="Chia-jung Yeh" userId="f328d6f4-0757-42dc-943f-c4685e047ee8" providerId="ADAL" clId="{895D7F01-116D-49ED-BACE-8F624A849765}" dt="2023-09-04T15:47:20.617" v="8" actId="26606"/>
          <ac:spMkLst>
            <pc:docMk/>
            <pc:sldMk cId="415602963" sldId="256"/>
            <ac:spMk id="13" creationId="{D1EA859B-E555-4109-94F3-6700E046E008}"/>
          </ac:spMkLst>
        </pc:spChg>
        <pc:spChg chg="add del">
          <ac:chgData name="Chia-jung Yeh" userId="f328d6f4-0757-42dc-943f-c4685e047ee8" providerId="ADAL" clId="{895D7F01-116D-49ED-BACE-8F624A849765}" dt="2023-09-04T15:47:28.362" v="14" actId="26606"/>
          <ac:spMkLst>
            <pc:docMk/>
            <pc:sldMk cId="415602963" sldId="256"/>
            <ac:spMk id="15" creationId="{09588DA8-065E-4F6F-8EFD-43104AB2E0CF}"/>
          </ac:spMkLst>
        </pc:spChg>
        <pc:spChg chg="add del">
          <ac:chgData name="Chia-jung Yeh" userId="f328d6f4-0757-42dc-943f-c4685e047ee8" providerId="ADAL" clId="{895D7F01-116D-49ED-BACE-8F624A849765}" dt="2023-09-04T15:47:28.362" v="14" actId="26606"/>
          <ac:spMkLst>
            <pc:docMk/>
            <pc:sldMk cId="415602963" sldId="256"/>
            <ac:spMk id="16" creationId="{4300840D-0A0B-4512-BACA-B439D5B9C57C}"/>
          </ac:spMkLst>
        </pc:spChg>
        <pc:spChg chg="add del">
          <ac:chgData name="Chia-jung Yeh" userId="f328d6f4-0757-42dc-943f-c4685e047ee8" providerId="ADAL" clId="{895D7F01-116D-49ED-BACE-8F624A849765}" dt="2023-09-04T15:47:28.362" v="14" actId="26606"/>
          <ac:spMkLst>
            <pc:docMk/>
            <pc:sldMk cId="415602963" sldId="256"/>
            <ac:spMk id="17" creationId="{C4285719-470E-454C-AF62-8323075F1F5B}"/>
          </ac:spMkLst>
        </pc:spChg>
        <pc:spChg chg="add del">
          <ac:chgData name="Chia-jung Yeh" userId="f328d6f4-0757-42dc-943f-c4685e047ee8" providerId="ADAL" clId="{895D7F01-116D-49ED-BACE-8F624A849765}" dt="2023-09-04T15:47:28.362" v="14" actId="26606"/>
          <ac:spMkLst>
            <pc:docMk/>
            <pc:sldMk cId="415602963" sldId="256"/>
            <ac:spMk id="18" creationId="{D2B78728-A580-49A7-84F9-6EF6F583ADE0}"/>
          </ac:spMkLst>
        </pc:spChg>
        <pc:spChg chg="add del">
          <ac:chgData name="Chia-jung Yeh" userId="f328d6f4-0757-42dc-943f-c4685e047ee8" providerId="ADAL" clId="{895D7F01-116D-49ED-BACE-8F624A849765}" dt="2023-09-04T15:47:26.562" v="12" actId="26606"/>
          <ac:spMkLst>
            <pc:docMk/>
            <pc:sldMk cId="415602963" sldId="256"/>
            <ac:spMk id="19" creationId="{35B16301-FB18-48BA-A6DD-C37CAF6F9A18}"/>
          </ac:spMkLst>
        </pc:spChg>
        <pc:spChg chg="add del">
          <ac:chgData name="Chia-jung Yeh" userId="f328d6f4-0757-42dc-943f-c4685e047ee8" providerId="ADAL" clId="{895D7F01-116D-49ED-BACE-8F624A849765}" dt="2023-09-04T15:47:26.562" v="12" actId="26606"/>
          <ac:spMkLst>
            <pc:docMk/>
            <pc:sldMk cId="415602963" sldId="256"/>
            <ac:spMk id="21" creationId="{C3C0D90E-074A-4F52-9B11-B52BEF4BCBE5}"/>
          </ac:spMkLst>
        </pc:spChg>
        <pc:spChg chg="add del">
          <ac:chgData name="Chia-jung Yeh" userId="f328d6f4-0757-42dc-943f-c4685e047ee8" providerId="ADAL" clId="{895D7F01-116D-49ED-BACE-8F624A849765}" dt="2023-09-04T15:47:26.562" v="12" actId="26606"/>
          <ac:spMkLst>
            <pc:docMk/>
            <pc:sldMk cId="415602963" sldId="256"/>
            <ac:spMk id="22" creationId="{88853921-7BC9-4BDE-ACAB-133C683C82D6}"/>
          </ac:spMkLst>
        </pc:spChg>
        <pc:spChg chg="add del">
          <ac:chgData name="Chia-jung Yeh" userId="f328d6f4-0757-42dc-943f-c4685e047ee8" providerId="ADAL" clId="{895D7F01-116D-49ED-BACE-8F624A849765}" dt="2023-09-04T15:47:26.562" v="12" actId="26606"/>
          <ac:spMkLst>
            <pc:docMk/>
            <pc:sldMk cId="415602963" sldId="256"/>
            <ac:spMk id="23" creationId="{CABBD4C1-E6F8-46F6-8152-A8A97490BF4D}"/>
          </ac:spMkLst>
        </pc:spChg>
        <pc:spChg chg="add del">
          <ac:chgData name="Chia-jung Yeh" userId="f328d6f4-0757-42dc-943f-c4685e047ee8" providerId="ADAL" clId="{895D7F01-116D-49ED-BACE-8F624A849765}" dt="2023-09-04T15:47:26.562" v="12" actId="26606"/>
          <ac:spMkLst>
            <pc:docMk/>
            <pc:sldMk cId="415602963" sldId="256"/>
            <ac:spMk id="24" creationId="{09192968-3AE7-4470-A61C-97294BB92731}"/>
          </ac:spMkLst>
        </pc:spChg>
        <pc:spChg chg="add del">
          <ac:chgData name="Chia-jung Yeh" userId="f328d6f4-0757-42dc-943f-c4685e047ee8" providerId="ADAL" clId="{895D7F01-116D-49ED-BACE-8F624A849765}" dt="2023-09-04T15:47:26.562" v="12" actId="26606"/>
          <ac:spMkLst>
            <pc:docMk/>
            <pc:sldMk cId="415602963" sldId="256"/>
            <ac:spMk id="25" creationId="{83BA5EF5-1FE9-4BF9-83BB-269BCDDF6156}"/>
          </ac:spMkLst>
        </pc:spChg>
        <pc:spChg chg="add del">
          <ac:chgData name="Chia-jung Yeh" userId="f328d6f4-0757-42dc-943f-c4685e047ee8" providerId="ADAL" clId="{895D7F01-116D-49ED-BACE-8F624A849765}" dt="2023-09-04T15:47:26.562" v="12" actId="26606"/>
          <ac:spMkLst>
            <pc:docMk/>
            <pc:sldMk cId="415602963" sldId="256"/>
            <ac:spMk id="26" creationId="{3AB72E55-43E4-4356-BFE8-E2102CB0B505}"/>
          </ac:spMkLst>
        </pc:spChg>
        <pc:spChg chg="add del">
          <ac:chgData name="Chia-jung Yeh" userId="f328d6f4-0757-42dc-943f-c4685e047ee8" providerId="ADAL" clId="{895D7F01-116D-49ED-BACE-8F624A849765}" dt="2023-09-04T15:47:28.362" v="14" actId="26606"/>
          <ac:spMkLst>
            <pc:docMk/>
            <pc:sldMk cId="415602963" sldId="256"/>
            <ac:spMk id="27" creationId="{CD9FE4EF-C4D8-49A0-B2FF-81D8DB7D8A24}"/>
          </ac:spMkLst>
        </pc:spChg>
        <pc:spChg chg="add del">
          <ac:chgData name="Chia-jung Yeh" userId="f328d6f4-0757-42dc-943f-c4685e047ee8" providerId="ADAL" clId="{895D7F01-116D-49ED-BACE-8F624A849765}" dt="2023-09-04T15:47:28.362" v="14" actId="26606"/>
          <ac:spMkLst>
            <pc:docMk/>
            <pc:sldMk cId="415602963" sldId="256"/>
            <ac:spMk id="28" creationId="{38FAA1A1-D861-433F-88FA-1E9D6FD31D11}"/>
          </ac:spMkLst>
        </pc:spChg>
        <pc:spChg chg="add del">
          <ac:chgData name="Chia-jung Yeh" userId="f328d6f4-0757-42dc-943f-c4685e047ee8" providerId="ADAL" clId="{895D7F01-116D-49ED-BACE-8F624A849765}" dt="2023-09-04T15:47:28.362" v="14" actId="26606"/>
          <ac:spMkLst>
            <pc:docMk/>
            <pc:sldMk cId="415602963" sldId="256"/>
            <ac:spMk id="29" creationId="{8D71EDA1-87BF-4D5D-AB79-F346FD19278A}"/>
          </ac:spMkLst>
        </pc:spChg>
        <pc:spChg chg="add mod">
          <ac:chgData name="Chia-jung Yeh" userId="f328d6f4-0757-42dc-943f-c4685e047ee8" providerId="ADAL" clId="{895D7F01-116D-49ED-BACE-8F624A849765}" dt="2023-09-04T16:19:56.998" v="1798" actId="403"/>
          <ac:spMkLst>
            <pc:docMk/>
            <pc:sldMk cId="415602963" sldId="256"/>
            <ac:spMk id="55" creationId="{4511E2E5-8930-0712-0DD2-00EA1003A956}"/>
          </ac:spMkLst>
        </pc:spChg>
        <pc:spChg chg="add mod">
          <ac:chgData name="Chia-jung Yeh" userId="f328d6f4-0757-42dc-943f-c4685e047ee8" providerId="ADAL" clId="{895D7F01-116D-49ED-BACE-8F624A849765}" dt="2023-09-04T16:22:00.366" v="1827" actId="207"/>
          <ac:spMkLst>
            <pc:docMk/>
            <pc:sldMk cId="415602963" sldId="256"/>
            <ac:spMk id="56" creationId="{10C704DE-4B78-4F35-999C-9F9D17AA1BC5}"/>
          </ac:spMkLst>
        </pc:spChg>
        <pc:spChg chg="add mod ord">
          <ac:chgData name="Chia-jung Yeh" userId="f328d6f4-0757-42dc-943f-c4685e047ee8" providerId="ADAL" clId="{895D7F01-116D-49ED-BACE-8F624A849765}" dt="2023-09-04T16:21:18.586" v="1823" actId="1076"/>
          <ac:spMkLst>
            <pc:docMk/>
            <pc:sldMk cId="415602963" sldId="256"/>
            <ac:spMk id="57" creationId="{D8B46123-045D-5610-6854-C37EF4D08A73}"/>
          </ac:spMkLst>
        </pc:spChg>
        <pc:spChg chg="add mod">
          <ac:chgData name="Chia-jung Yeh" userId="f328d6f4-0757-42dc-943f-c4685e047ee8" providerId="ADAL" clId="{895D7F01-116D-49ED-BACE-8F624A849765}" dt="2023-09-04T16:22:11.925" v="1829" actId="207"/>
          <ac:spMkLst>
            <pc:docMk/>
            <pc:sldMk cId="415602963" sldId="256"/>
            <ac:spMk id="58" creationId="{9E41958C-D6D7-5A4E-6AC1-F1088C94CD49}"/>
          </ac:spMkLst>
        </pc:spChg>
        <pc:spChg chg="add mod">
          <ac:chgData name="Chia-jung Yeh" userId="f328d6f4-0757-42dc-943f-c4685e047ee8" providerId="ADAL" clId="{895D7F01-116D-49ED-BACE-8F624A849765}" dt="2023-09-04T16:22:10.019" v="1828" actId="207"/>
          <ac:spMkLst>
            <pc:docMk/>
            <pc:sldMk cId="415602963" sldId="256"/>
            <ac:spMk id="59" creationId="{6DF75EDB-196F-BEBD-599A-BE70D8EA6107}"/>
          </ac:spMkLst>
        </pc:spChg>
        <pc:spChg chg="add mod">
          <ac:chgData name="Chia-jung Yeh" userId="f328d6f4-0757-42dc-943f-c4685e047ee8" providerId="ADAL" clId="{895D7F01-116D-49ED-BACE-8F624A849765}" dt="2023-09-04T16:21:52.298" v="1826" actId="571"/>
          <ac:spMkLst>
            <pc:docMk/>
            <pc:sldMk cId="415602963" sldId="256"/>
            <ac:spMk id="60" creationId="{FEB948C5-F066-6F85-01CC-5BAC24CFB4BD}"/>
          </ac:spMkLst>
        </pc:spChg>
        <pc:spChg chg="add mod">
          <ac:chgData name="Chia-jung Yeh" userId="f328d6f4-0757-42dc-943f-c4685e047ee8" providerId="ADAL" clId="{895D7F01-116D-49ED-BACE-8F624A849765}" dt="2023-09-04T16:22:39.168" v="1858" actId="1076"/>
          <ac:spMkLst>
            <pc:docMk/>
            <pc:sldMk cId="415602963" sldId="256"/>
            <ac:spMk id="61" creationId="{1A164B78-9EEF-A00C-F580-E9751ADFAA6C}"/>
          </ac:spMkLst>
        </pc:spChg>
        <pc:spChg chg="add mod">
          <ac:chgData name="Chia-jung Yeh" userId="f328d6f4-0757-42dc-943f-c4685e047ee8" providerId="ADAL" clId="{895D7F01-116D-49ED-BACE-8F624A849765}" dt="2023-09-04T16:22:59.397" v="1886" actId="1076"/>
          <ac:spMkLst>
            <pc:docMk/>
            <pc:sldMk cId="415602963" sldId="256"/>
            <ac:spMk id="66" creationId="{3F13FCC2-7519-9925-9EAF-734BAE7A2631}"/>
          </ac:spMkLst>
        </pc:spChg>
        <pc:grpChg chg="add del">
          <ac:chgData name="Chia-jung Yeh" userId="f328d6f4-0757-42dc-943f-c4685e047ee8" providerId="ADAL" clId="{895D7F01-116D-49ED-BACE-8F624A849765}" dt="2023-09-04T15:47:23.822" v="10" actId="26606"/>
          <ac:grpSpMkLst>
            <pc:docMk/>
            <pc:sldMk cId="415602963" sldId="256"/>
            <ac:grpSpMk id="14" creationId="{DAA26DFA-AAB2-4973-9C17-16D587C7B198}"/>
          </ac:grpSpMkLst>
        </pc:grpChg>
        <pc:picChg chg="del">
          <ac:chgData name="Chia-jung Yeh" userId="f328d6f4-0757-42dc-943f-c4685e047ee8" providerId="ADAL" clId="{895D7F01-116D-49ED-BACE-8F624A849765}" dt="2023-09-04T15:47:07.126" v="1" actId="21"/>
          <ac:picMkLst>
            <pc:docMk/>
            <pc:sldMk cId="415602963" sldId="256"/>
            <ac:picMk id="7" creationId="{3096716C-850A-6439-E965-103E7F4C693D}"/>
          </ac:picMkLst>
        </pc:picChg>
        <pc:picChg chg="add del">
          <ac:chgData name="Chia-jung Yeh" userId="f328d6f4-0757-42dc-943f-c4685e047ee8" providerId="ADAL" clId="{895D7F01-116D-49ED-BACE-8F624A849765}" dt="2023-09-04T15:47:20.617" v="8" actId="26606"/>
          <ac:picMkLst>
            <pc:docMk/>
            <pc:sldMk cId="415602963" sldId="256"/>
            <ac:picMk id="8" creationId="{2ECAE1DE-AC2E-CC66-3067-768FE39B412E}"/>
          </ac:picMkLst>
        </pc:picChg>
        <pc:cxnChg chg="add del mod">
          <ac:chgData name="Chia-jung Yeh" userId="f328d6f4-0757-42dc-943f-c4685e047ee8" providerId="ADAL" clId="{895D7F01-116D-49ED-BACE-8F624A849765}" dt="2023-09-04T16:19:16.719" v="1765" actId="1076"/>
          <ac:cxnSpMkLst>
            <pc:docMk/>
            <pc:sldMk cId="415602963" sldId="256"/>
            <ac:cxnSpMk id="3" creationId="{9110591C-EB43-CD07-DE82-68F0769A9EF1}"/>
          </ac:cxnSpMkLst>
        </pc:cxnChg>
        <pc:cxnChg chg="add del mod">
          <ac:chgData name="Chia-jung Yeh" userId="f328d6f4-0757-42dc-943f-c4685e047ee8" providerId="ADAL" clId="{895D7F01-116D-49ED-BACE-8F624A849765}" dt="2023-09-04T16:19:16.719" v="1765" actId="1076"/>
          <ac:cxnSpMkLst>
            <pc:docMk/>
            <pc:sldMk cId="415602963" sldId="256"/>
            <ac:cxnSpMk id="6" creationId="{2CF9D00C-D396-2BEA-509F-1D54172FFBC1}"/>
          </ac:cxnSpMkLst>
        </pc:cxnChg>
        <pc:cxnChg chg="add del">
          <ac:chgData name="Chia-jung Yeh" userId="f328d6f4-0757-42dc-943f-c4685e047ee8" providerId="ADAL" clId="{895D7F01-116D-49ED-BACE-8F624A849765}" dt="2023-09-04T15:47:26.562" v="12" actId="26606"/>
          <ac:cxnSpMkLst>
            <pc:docMk/>
            <pc:sldMk cId="415602963" sldId="256"/>
            <ac:cxnSpMk id="20" creationId="{4B3BCACB-5880-460B-9606-8C433A9AF99D}"/>
          </ac:cxnSpMkLst>
        </pc:cxnChg>
        <pc:cxnChg chg="add del mod">
          <ac:chgData name="Chia-jung Yeh" userId="f328d6f4-0757-42dc-943f-c4685e047ee8" providerId="ADAL" clId="{895D7F01-116D-49ED-BACE-8F624A849765}" dt="2023-09-04T16:19:12.415" v="1763" actId="478"/>
          <ac:cxnSpMkLst>
            <pc:docMk/>
            <pc:sldMk cId="415602963" sldId="256"/>
            <ac:cxnSpMk id="30" creationId="{B787FD36-4440-E753-2393-5140A5AAE0DA}"/>
          </ac:cxnSpMkLst>
        </pc:cxnChg>
        <pc:cxnChg chg="add mod">
          <ac:chgData name="Chia-jung Yeh" userId="f328d6f4-0757-42dc-943f-c4685e047ee8" providerId="ADAL" clId="{895D7F01-116D-49ED-BACE-8F624A849765}" dt="2023-09-04T16:18:42.667" v="1752" actId="571"/>
          <ac:cxnSpMkLst>
            <pc:docMk/>
            <pc:sldMk cId="415602963" sldId="256"/>
            <ac:cxnSpMk id="36" creationId="{3479B19E-1CE1-4D4E-70DD-566EAECC0F49}"/>
          </ac:cxnSpMkLst>
        </pc:cxnChg>
        <pc:cxnChg chg="add mod">
          <ac:chgData name="Chia-jung Yeh" userId="f328d6f4-0757-42dc-943f-c4685e047ee8" providerId="ADAL" clId="{895D7F01-116D-49ED-BACE-8F624A849765}" dt="2023-09-04T16:18:42.667" v="1752" actId="571"/>
          <ac:cxnSpMkLst>
            <pc:docMk/>
            <pc:sldMk cId="415602963" sldId="256"/>
            <ac:cxnSpMk id="37" creationId="{41337C0E-3712-00EF-307D-CB7FCFED76F9}"/>
          </ac:cxnSpMkLst>
        </pc:cxnChg>
        <pc:cxnChg chg="add mod">
          <ac:chgData name="Chia-jung Yeh" userId="f328d6f4-0757-42dc-943f-c4685e047ee8" providerId="ADAL" clId="{895D7F01-116D-49ED-BACE-8F624A849765}" dt="2023-09-04T16:18:42.667" v="1752" actId="571"/>
          <ac:cxnSpMkLst>
            <pc:docMk/>
            <pc:sldMk cId="415602963" sldId="256"/>
            <ac:cxnSpMk id="38" creationId="{97E3E1A0-1936-0B1E-F8FC-CD255E3AB279}"/>
          </ac:cxnSpMkLst>
        </pc:cxnChg>
        <pc:cxnChg chg="add del mod">
          <ac:chgData name="Chia-jung Yeh" userId="f328d6f4-0757-42dc-943f-c4685e047ee8" providerId="ADAL" clId="{895D7F01-116D-49ED-BACE-8F624A849765}" dt="2023-09-04T16:19:00" v="1757" actId="478"/>
          <ac:cxnSpMkLst>
            <pc:docMk/>
            <pc:sldMk cId="415602963" sldId="256"/>
            <ac:cxnSpMk id="39" creationId="{0CDEF996-CF63-A4A9-9612-554FD3EF3198}"/>
          </ac:cxnSpMkLst>
        </pc:cxnChg>
        <pc:cxnChg chg="add mod">
          <ac:chgData name="Chia-jung Yeh" userId="f328d6f4-0757-42dc-943f-c4685e047ee8" providerId="ADAL" clId="{895D7F01-116D-49ED-BACE-8F624A849765}" dt="2023-09-04T16:19:16.719" v="1765" actId="1076"/>
          <ac:cxnSpMkLst>
            <pc:docMk/>
            <pc:sldMk cId="415602963" sldId="256"/>
            <ac:cxnSpMk id="40" creationId="{584046C8-A1AE-225C-6EA4-5E0A8607CC28}"/>
          </ac:cxnSpMkLst>
        </pc:cxnChg>
        <pc:cxnChg chg="add mod">
          <ac:chgData name="Chia-jung Yeh" userId="f328d6f4-0757-42dc-943f-c4685e047ee8" providerId="ADAL" clId="{895D7F01-116D-49ED-BACE-8F624A849765}" dt="2023-09-04T16:19:16.719" v="1765" actId="1076"/>
          <ac:cxnSpMkLst>
            <pc:docMk/>
            <pc:sldMk cId="415602963" sldId="256"/>
            <ac:cxnSpMk id="41" creationId="{67237C35-B0EC-7259-B661-B3D4A2609D84}"/>
          </ac:cxnSpMkLst>
        </pc:cxnChg>
        <pc:cxnChg chg="add mod">
          <ac:chgData name="Chia-jung Yeh" userId="f328d6f4-0757-42dc-943f-c4685e047ee8" providerId="ADAL" clId="{895D7F01-116D-49ED-BACE-8F624A849765}" dt="2023-09-04T16:19:16.719" v="1765" actId="1076"/>
          <ac:cxnSpMkLst>
            <pc:docMk/>
            <pc:sldMk cId="415602963" sldId="256"/>
            <ac:cxnSpMk id="48" creationId="{934827F8-DA2A-C236-9B05-AF3C99477DC4}"/>
          </ac:cxnSpMkLst>
        </pc:cxnChg>
        <pc:cxnChg chg="add mod">
          <ac:chgData name="Chia-jung Yeh" userId="f328d6f4-0757-42dc-943f-c4685e047ee8" providerId="ADAL" clId="{895D7F01-116D-49ED-BACE-8F624A849765}" dt="2023-09-04T16:19:16.719" v="1765" actId="1076"/>
          <ac:cxnSpMkLst>
            <pc:docMk/>
            <pc:sldMk cId="415602963" sldId="256"/>
            <ac:cxnSpMk id="50" creationId="{977A9752-9AA9-9AD2-67A6-BAE492AF8FB8}"/>
          </ac:cxnSpMkLst>
        </pc:cxnChg>
        <pc:cxnChg chg="add mod">
          <ac:chgData name="Chia-jung Yeh" userId="f328d6f4-0757-42dc-943f-c4685e047ee8" providerId="ADAL" clId="{895D7F01-116D-49ED-BACE-8F624A849765}" dt="2023-09-04T16:19:19.140" v="1767" actId="571"/>
          <ac:cxnSpMkLst>
            <pc:docMk/>
            <pc:sldMk cId="415602963" sldId="256"/>
            <ac:cxnSpMk id="51" creationId="{0D883212-3D80-AE62-DDB0-C57A1D9037C1}"/>
          </ac:cxnSpMkLst>
        </pc:cxnChg>
        <pc:cxnChg chg="add mod">
          <ac:chgData name="Chia-jung Yeh" userId="f328d6f4-0757-42dc-943f-c4685e047ee8" providerId="ADAL" clId="{895D7F01-116D-49ED-BACE-8F624A849765}" dt="2023-09-04T16:19:25.337" v="1770" actId="14100"/>
          <ac:cxnSpMkLst>
            <pc:docMk/>
            <pc:sldMk cId="415602963" sldId="256"/>
            <ac:cxnSpMk id="52" creationId="{50FCC3B6-6F86-8F64-7C58-33D06724292F}"/>
          </ac:cxnSpMkLst>
        </pc:cxnChg>
        <pc:cxnChg chg="add mod">
          <ac:chgData name="Chia-jung Yeh" userId="f328d6f4-0757-42dc-943f-c4685e047ee8" providerId="ADAL" clId="{895D7F01-116D-49ED-BACE-8F624A849765}" dt="2023-09-04T16:22:40.488" v="1859" actId="14100"/>
          <ac:cxnSpMkLst>
            <pc:docMk/>
            <pc:sldMk cId="415602963" sldId="256"/>
            <ac:cxnSpMk id="63" creationId="{4D1522B7-D568-7166-9D4D-EB62A4CF59A7}"/>
          </ac:cxnSpMkLst>
        </pc:cxnChg>
        <pc:cxnChg chg="add mod">
          <ac:chgData name="Chia-jung Yeh" userId="f328d6f4-0757-42dc-943f-c4685e047ee8" providerId="ADAL" clId="{895D7F01-116D-49ED-BACE-8F624A849765}" dt="2023-09-04T16:22:59.397" v="1886" actId="1076"/>
          <ac:cxnSpMkLst>
            <pc:docMk/>
            <pc:sldMk cId="415602963" sldId="256"/>
            <ac:cxnSpMk id="67" creationId="{818729B0-8708-9C45-4ABA-3BA38F79E34D}"/>
          </ac:cxnSpMkLst>
        </pc:cxnChg>
        <pc:cxnChg chg="add mod">
          <ac:chgData name="Chia-jung Yeh" userId="f328d6f4-0757-42dc-943f-c4685e047ee8" providerId="ADAL" clId="{895D7F01-116D-49ED-BACE-8F624A849765}" dt="2023-09-04T16:23:03.769" v="1889" actId="14100"/>
          <ac:cxnSpMkLst>
            <pc:docMk/>
            <pc:sldMk cId="415602963" sldId="256"/>
            <ac:cxnSpMk id="71" creationId="{42CFA952-6732-E71A-FBD7-1F9093F4DC14}"/>
          </ac:cxnSpMkLst>
        </pc:cxnChg>
      </pc:sldChg>
      <pc:sldChg chg="addSp delSp modSp new mod">
        <pc:chgData name="Chia-jung Yeh" userId="f328d6f4-0757-42dc-943f-c4685e047ee8" providerId="ADAL" clId="{895D7F01-116D-49ED-BACE-8F624A849765}" dt="2023-09-04T16:08:36.731" v="1049" actId="207"/>
        <pc:sldMkLst>
          <pc:docMk/>
          <pc:sldMk cId="220171608" sldId="257"/>
        </pc:sldMkLst>
        <pc:spChg chg="del">
          <ac:chgData name="Chia-jung Yeh" userId="f328d6f4-0757-42dc-943f-c4685e047ee8" providerId="ADAL" clId="{895D7F01-116D-49ED-BACE-8F624A849765}" dt="2023-09-04T15:47:12.498" v="5" actId="478"/>
          <ac:spMkLst>
            <pc:docMk/>
            <pc:sldMk cId="220171608" sldId="257"/>
            <ac:spMk id="2" creationId="{846C7A98-F96F-C044-B908-B8AB23791E01}"/>
          </ac:spMkLst>
        </pc:spChg>
        <pc:spChg chg="del">
          <ac:chgData name="Chia-jung Yeh" userId="f328d6f4-0757-42dc-943f-c4685e047ee8" providerId="ADAL" clId="{895D7F01-116D-49ED-BACE-8F624A849765}" dt="2023-09-04T15:47:12.498" v="5" actId="478"/>
          <ac:spMkLst>
            <pc:docMk/>
            <pc:sldMk cId="220171608" sldId="257"/>
            <ac:spMk id="3" creationId="{6F9735F2-8B6A-5680-A25C-7DEE5A5DBC3C}"/>
          </ac:spMkLst>
        </pc:spChg>
        <pc:spChg chg="add mod">
          <ac:chgData name="Chia-jung Yeh" userId="f328d6f4-0757-42dc-943f-c4685e047ee8" providerId="ADAL" clId="{895D7F01-116D-49ED-BACE-8F624A849765}" dt="2023-09-04T15:51:57.848" v="361" actId="113"/>
          <ac:spMkLst>
            <pc:docMk/>
            <pc:sldMk cId="220171608" sldId="257"/>
            <ac:spMk id="6" creationId="{60508A13-66FA-F431-8C7B-E86DE84ABA90}"/>
          </ac:spMkLst>
        </pc:spChg>
        <pc:spChg chg="add mod">
          <ac:chgData name="Chia-jung Yeh" userId="f328d6f4-0757-42dc-943f-c4685e047ee8" providerId="ADAL" clId="{895D7F01-116D-49ED-BACE-8F624A849765}" dt="2023-09-04T15:48:27.155" v="166"/>
          <ac:spMkLst>
            <pc:docMk/>
            <pc:sldMk cId="220171608" sldId="257"/>
            <ac:spMk id="7" creationId="{9519B574-4679-1F1C-8FA2-94F0A6504A39}"/>
          </ac:spMkLst>
        </pc:spChg>
        <pc:spChg chg="add mod">
          <ac:chgData name="Chia-jung Yeh" userId="f328d6f4-0757-42dc-943f-c4685e047ee8" providerId="ADAL" clId="{895D7F01-116D-49ED-BACE-8F624A849765}" dt="2023-09-04T15:52:40.003" v="385" actId="1076"/>
          <ac:spMkLst>
            <pc:docMk/>
            <pc:sldMk cId="220171608" sldId="257"/>
            <ac:spMk id="33" creationId="{96E436CB-7DDC-F906-84E1-B30FDB2AEF5A}"/>
          </ac:spMkLst>
        </pc:spChg>
        <pc:spChg chg="add mod">
          <ac:chgData name="Chia-jung Yeh" userId="f328d6f4-0757-42dc-943f-c4685e047ee8" providerId="ADAL" clId="{895D7F01-116D-49ED-BACE-8F624A849765}" dt="2023-09-04T15:52:41.706" v="387" actId="1076"/>
          <ac:spMkLst>
            <pc:docMk/>
            <pc:sldMk cId="220171608" sldId="257"/>
            <ac:spMk id="34" creationId="{D8F37C54-C9E2-063C-95EB-F2D39EAAE02C}"/>
          </ac:spMkLst>
        </pc:spChg>
        <pc:spChg chg="add mod">
          <ac:chgData name="Chia-jung Yeh" userId="f328d6f4-0757-42dc-943f-c4685e047ee8" providerId="ADAL" clId="{895D7F01-116D-49ED-BACE-8F624A849765}" dt="2023-09-04T15:52:48.569" v="390" actId="1076"/>
          <ac:spMkLst>
            <pc:docMk/>
            <pc:sldMk cId="220171608" sldId="257"/>
            <ac:spMk id="35" creationId="{D424F13C-B604-0C26-4C16-0F9E30B635E3}"/>
          </ac:spMkLst>
        </pc:spChg>
        <pc:spChg chg="add mod">
          <ac:chgData name="Chia-jung Yeh" userId="f328d6f4-0757-42dc-943f-c4685e047ee8" providerId="ADAL" clId="{895D7F01-116D-49ED-BACE-8F624A849765}" dt="2023-09-04T15:53:05.645" v="397" actId="1076"/>
          <ac:spMkLst>
            <pc:docMk/>
            <pc:sldMk cId="220171608" sldId="257"/>
            <ac:spMk id="36" creationId="{332D6984-4694-91EA-7198-A2668DBB0BEF}"/>
          </ac:spMkLst>
        </pc:spChg>
        <pc:spChg chg="add mod">
          <ac:chgData name="Chia-jung Yeh" userId="f328d6f4-0757-42dc-943f-c4685e047ee8" providerId="ADAL" clId="{895D7F01-116D-49ED-BACE-8F624A849765}" dt="2023-09-04T15:52:56.220" v="392" actId="571"/>
          <ac:spMkLst>
            <pc:docMk/>
            <pc:sldMk cId="220171608" sldId="257"/>
            <ac:spMk id="37" creationId="{27F482D4-2AD1-2FA8-DC35-3E81440756EC}"/>
          </ac:spMkLst>
        </pc:spChg>
        <pc:spChg chg="add mod">
          <ac:chgData name="Chia-jung Yeh" userId="f328d6f4-0757-42dc-943f-c4685e047ee8" providerId="ADAL" clId="{895D7F01-116D-49ED-BACE-8F624A849765}" dt="2023-09-04T15:52:58.740" v="393" actId="571"/>
          <ac:spMkLst>
            <pc:docMk/>
            <pc:sldMk cId="220171608" sldId="257"/>
            <ac:spMk id="38" creationId="{04E53DDB-660F-5DAB-9E5B-4B06258EF199}"/>
          </ac:spMkLst>
        </pc:spChg>
        <pc:spChg chg="add mod">
          <ac:chgData name="Chia-jung Yeh" userId="f328d6f4-0757-42dc-943f-c4685e047ee8" providerId="ADAL" clId="{895D7F01-116D-49ED-BACE-8F624A849765}" dt="2023-09-04T15:53:01.027" v="394" actId="571"/>
          <ac:spMkLst>
            <pc:docMk/>
            <pc:sldMk cId="220171608" sldId="257"/>
            <ac:spMk id="39" creationId="{752F4736-5484-29DB-DBF0-3964594B138D}"/>
          </ac:spMkLst>
        </pc:spChg>
        <pc:spChg chg="add mod">
          <ac:chgData name="Chia-jung Yeh" userId="f328d6f4-0757-42dc-943f-c4685e047ee8" providerId="ADAL" clId="{895D7F01-116D-49ED-BACE-8F624A849765}" dt="2023-09-04T15:54:56.668" v="596" actId="1076"/>
          <ac:spMkLst>
            <pc:docMk/>
            <pc:sldMk cId="220171608" sldId="257"/>
            <ac:spMk id="40" creationId="{1BEC5653-AFF1-9E85-3751-EC245A4C48BD}"/>
          </ac:spMkLst>
        </pc:spChg>
        <pc:spChg chg="add mod">
          <ac:chgData name="Chia-jung Yeh" userId="f328d6f4-0757-42dc-943f-c4685e047ee8" providerId="ADAL" clId="{895D7F01-116D-49ED-BACE-8F624A849765}" dt="2023-09-04T15:55:42.937" v="605" actId="1076"/>
          <ac:spMkLst>
            <pc:docMk/>
            <pc:sldMk cId="220171608" sldId="257"/>
            <ac:spMk id="41" creationId="{1CB205EB-C784-EA0F-7EA6-0E367B9DC1F1}"/>
          </ac:spMkLst>
        </pc:spChg>
        <pc:spChg chg="add mod">
          <ac:chgData name="Chia-jung Yeh" userId="f328d6f4-0757-42dc-943f-c4685e047ee8" providerId="ADAL" clId="{895D7F01-116D-49ED-BACE-8F624A849765}" dt="2023-09-04T15:55:44.455" v="607" actId="20577"/>
          <ac:spMkLst>
            <pc:docMk/>
            <pc:sldMk cId="220171608" sldId="257"/>
            <ac:spMk id="42" creationId="{5DDA3E74-243A-F1D2-AF16-4FEE8F65E8F1}"/>
          </ac:spMkLst>
        </pc:spChg>
        <pc:spChg chg="add mod">
          <ac:chgData name="Chia-jung Yeh" userId="f328d6f4-0757-42dc-943f-c4685e047ee8" providerId="ADAL" clId="{895D7F01-116D-49ED-BACE-8F624A849765}" dt="2023-09-04T15:55:47.044" v="609" actId="20577"/>
          <ac:spMkLst>
            <pc:docMk/>
            <pc:sldMk cId="220171608" sldId="257"/>
            <ac:spMk id="43" creationId="{043408E1-A006-22A6-8EA7-BA5A14E9E322}"/>
          </ac:spMkLst>
        </pc:spChg>
        <pc:spChg chg="add mod">
          <ac:chgData name="Chia-jung Yeh" userId="f328d6f4-0757-42dc-943f-c4685e047ee8" providerId="ADAL" clId="{895D7F01-116D-49ED-BACE-8F624A849765}" dt="2023-09-04T15:55:50.272" v="611" actId="20577"/>
          <ac:spMkLst>
            <pc:docMk/>
            <pc:sldMk cId="220171608" sldId="257"/>
            <ac:spMk id="44" creationId="{F36DD263-594A-C9AA-A740-C430282172A5}"/>
          </ac:spMkLst>
        </pc:spChg>
        <pc:spChg chg="add mod">
          <ac:chgData name="Chia-jung Yeh" userId="f328d6f4-0757-42dc-943f-c4685e047ee8" providerId="ADAL" clId="{895D7F01-116D-49ED-BACE-8F624A849765}" dt="2023-09-04T15:55:55.502" v="615" actId="14100"/>
          <ac:spMkLst>
            <pc:docMk/>
            <pc:sldMk cId="220171608" sldId="257"/>
            <ac:spMk id="45" creationId="{FE87F476-6339-03CD-0E50-6D58C6A956B3}"/>
          </ac:spMkLst>
        </pc:spChg>
        <pc:spChg chg="add mod">
          <ac:chgData name="Chia-jung Yeh" userId="f328d6f4-0757-42dc-943f-c4685e047ee8" providerId="ADAL" clId="{895D7F01-116D-49ED-BACE-8F624A849765}" dt="2023-09-04T15:56:01.042" v="617" actId="20577"/>
          <ac:spMkLst>
            <pc:docMk/>
            <pc:sldMk cId="220171608" sldId="257"/>
            <ac:spMk id="46" creationId="{7E402537-5D49-EC1D-4182-91C465DB59E0}"/>
          </ac:spMkLst>
        </pc:spChg>
        <pc:spChg chg="add mod">
          <ac:chgData name="Chia-jung Yeh" userId="f328d6f4-0757-42dc-943f-c4685e047ee8" providerId="ADAL" clId="{895D7F01-116D-49ED-BACE-8F624A849765}" dt="2023-09-04T15:56:04.318" v="619" actId="20577"/>
          <ac:spMkLst>
            <pc:docMk/>
            <pc:sldMk cId="220171608" sldId="257"/>
            <ac:spMk id="47" creationId="{D3B32D51-6BFA-0714-048F-EE91BA280066}"/>
          </ac:spMkLst>
        </pc:spChg>
        <pc:spChg chg="add mod">
          <ac:chgData name="Chia-jung Yeh" userId="f328d6f4-0757-42dc-943f-c4685e047ee8" providerId="ADAL" clId="{895D7F01-116D-49ED-BACE-8F624A849765}" dt="2023-09-04T16:03:54.516" v="846" actId="1076"/>
          <ac:spMkLst>
            <pc:docMk/>
            <pc:sldMk cId="220171608" sldId="257"/>
            <ac:spMk id="48" creationId="{CF9325E2-01A5-7246-3079-FCB80C79689A}"/>
          </ac:spMkLst>
        </pc:spChg>
        <pc:spChg chg="add mod">
          <ac:chgData name="Chia-jung Yeh" userId="f328d6f4-0757-42dc-943f-c4685e047ee8" providerId="ADAL" clId="{895D7F01-116D-49ED-BACE-8F624A849765}" dt="2023-09-04T16:06:31.244" v="956" actId="571"/>
          <ac:spMkLst>
            <pc:docMk/>
            <pc:sldMk cId="220171608" sldId="257"/>
            <ac:spMk id="49" creationId="{84494350-FD5F-B0CC-76EE-69B16ECBDDA0}"/>
          </ac:spMkLst>
        </pc:spChg>
        <pc:spChg chg="add mod">
          <ac:chgData name="Chia-jung Yeh" userId="f328d6f4-0757-42dc-943f-c4685e047ee8" providerId="ADAL" clId="{895D7F01-116D-49ED-BACE-8F624A849765}" dt="2023-09-04T16:08:36.731" v="1049" actId="207"/>
          <ac:spMkLst>
            <pc:docMk/>
            <pc:sldMk cId="220171608" sldId="257"/>
            <ac:spMk id="50" creationId="{BDB37465-EAF3-7A6F-D31F-73083395C0A1}"/>
          </ac:spMkLst>
        </pc:spChg>
        <pc:spChg chg="add del">
          <ac:chgData name="Chia-jung Yeh" userId="f328d6f4-0757-42dc-943f-c4685e047ee8" providerId="ADAL" clId="{895D7F01-116D-49ED-BACE-8F624A849765}" dt="2023-09-04T16:07:15.223" v="1037" actId="22"/>
          <ac:spMkLst>
            <pc:docMk/>
            <pc:sldMk cId="220171608" sldId="257"/>
            <ac:spMk id="52" creationId="{1798F151-0425-9EBF-020D-58BACA523E0E}"/>
          </ac:spMkLst>
        </pc:spChg>
        <pc:spChg chg="add del">
          <ac:chgData name="Chia-jung Yeh" userId="f328d6f4-0757-42dc-943f-c4685e047ee8" providerId="ADAL" clId="{895D7F01-116D-49ED-BACE-8F624A849765}" dt="2023-09-04T16:07:55.477" v="1039"/>
          <ac:spMkLst>
            <pc:docMk/>
            <pc:sldMk cId="220171608" sldId="257"/>
            <ac:spMk id="53" creationId="{4897E953-FB4A-7CD9-30D4-E2A751C8E0B5}"/>
          </ac:spMkLst>
        </pc:spChg>
        <pc:spChg chg="add del mod">
          <ac:chgData name="Chia-jung Yeh" userId="f328d6f4-0757-42dc-943f-c4685e047ee8" providerId="ADAL" clId="{895D7F01-116D-49ED-BACE-8F624A849765}" dt="2023-09-04T16:08:21.327" v="1046" actId="478"/>
          <ac:spMkLst>
            <pc:docMk/>
            <pc:sldMk cId="220171608" sldId="257"/>
            <ac:spMk id="54" creationId="{4FEA9F0E-DFB0-06C6-E79A-EA559BE0261F}"/>
          </ac:spMkLst>
        </pc:spChg>
        <pc:picChg chg="add del mod">
          <ac:chgData name="Chia-jung Yeh" userId="f328d6f4-0757-42dc-943f-c4685e047ee8" providerId="ADAL" clId="{895D7F01-116D-49ED-BACE-8F624A849765}" dt="2023-09-04T15:47:11.702" v="4"/>
          <ac:picMkLst>
            <pc:docMk/>
            <pc:sldMk cId="220171608" sldId="257"/>
            <ac:picMk id="4" creationId="{3AD3D4C7-CB7B-E694-44D8-0AFEBE5D0489}"/>
          </ac:picMkLst>
        </pc:picChg>
        <pc:picChg chg="add del mod">
          <ac:chgData name="Chia-jung Yeh" userId="f328d6f4-0757-42dc-943f-c4685e047ee8" providerId="ADAL" clId="{895D7F01-116D-49ED-BACE-8F624A849765}" dt="2023-09-04T15:50:43.907" v="335" actId="21"/>
          <ac:picMkLst>
            <pc:docMk/>
            <pc:sldMk cId="220171608" sldId="257"/>
            <ac:picMk id="5" creationId="{0572169A-6E79-BC8F-3E66-E58F50963EB3}"/>
          </ac:picMkLst>
        </pc:picChg>
        <pc:cxnChg chg="add mod">
          <ac:chgData name="Chia-jung Yeh" userId="f328d6f4-0757-42dc-943f-c4685e047ee8" providerId="ADAL" clId="{895D7F01-116D-49ED-BACE-8F624A849765}" dt="2023-09-04T15:52:22.760" v="378" actId="1076"/>
          <ac:cxnSpMkLst>
            <pc:docMk/>
            <pc:sldMk cId="220171608" sldId="257"/>
            <ac:cxnSpMk id="9" creationId="{5AF12E91-B1BA-D376-3405-EDF976EE3DCA}"/>
          </ac:cxnSpMkLst>
        </pc:cxnChg>
        <pc:cxnChg chg="add mod">
          <ac:chgData name="Chia-jung Yeh" userId="f328d6f4-0757-42dc-943f-c4685e047ee8" providerId="ADAL" clId="{895D7F01-116D-49ED-BACE-8F624A849765}" dt="2023-09-04T15:51:14.111" v="340" actId="571"/>
          <ac:cxnSpMkLst>
            <pc:docMk/>
            <pc:sldMk cId="220171608" sldId="257"/>
            <ac:cxnSpMk id="10" creationId="{A573DD72-D086-02B2-D32C-91A42CA93810}"/>
          </ac:cxnSpMkLst>
        </pc:cxnChg>
        <pc:cxnChg chg="add mod">
          <ac:chgData name="Chia-jung Yeh" userId="f328d6f4-0757-42dc-943f-c4685e047ee8" providerId="ADAL" clId="{895D7F01-116D-49ED-BACE-8F624A849765}" dt="2023-09-04T15:51:32.948" v="346" actId="571"/>
          <ac:cxnSpMkLst>
            <pc:docMk/>
            <pc:sldMk cId="220171608" sldId="257"/>
            <ac:cxnSpMk id="12" creationId="{98CEA8D2-B50E-9E8E-72BF-AC77196B0525}"/>
          </ac:cxnSpMkLst>
        </pc:cxnChg>
        <pc:cxnChg chg="add mod">
          <ac:chgData name="Chia-jung Yeh" userId="f328d6f4-0757-42dc-943f-c4685e047ee8" providerId="ADAL" clId="{895D7F01-116D-49ED-BACE-8F624A849765}" dt="2023-09-04T15:52:22.760" v="378" actId="1076"/>
          <ac:cxnSpMkLst>
            <pc:docMk/>
            <pc:sldMk cId="220171608" sldId="257"/>
            <ac:cxnSpMk id="14" creationId="{3BFB0BDA-2816-0C3F-0BE6-A245E557B2D3}"/>
          </ac:cxnSpMkLst>
        </pc:cxnChg>
        <pc:cxnChg chg="add mod">
          <ac:chgData name="Chia-jung Yeh" userId="f328d6f4-0757-42dc-943f-c4685e047ee8" providerId="ADAL" clId="{895D7F01-116D-49ED-BACE-8F624A849765}" dt="2023-09-04T15:52:22.760" v="378" actId="1076"/>
          <ac:cxnSpMkLst>
            <pc:docMk/>
            <pc:sldMk cId="220171608" sldId="257"/>
            <ac:cxnSpMk id="16" creationId="{852E01B8-BEEB-C0D7-2A46-94055335F252}"/>
          </ac:cxnSpMkLst>
        </pc:cxnChg>
        <pc:cxnChg chg="add mod">
          <ac:chgData name="Chia-jung Yeh" userId="f328d6f4-0757-42dc-943f-c4685e047ee8" providerId="ADAL" clId="{895D7F01-116D-49ED-BACE-8F624A849765}" dt="2023-09-04T15:52:22.760" v="378" actId="1076"/>
          <ac:cxnSpMkLst>
            <pc:docMk/>
            <pc:sldMk cId="220171608" sldId="257"/>
            <ac:cxnSpMk id="18" creationId="{674B6970-7FFD-18E6-B118-312AB1700E57}"/>
          </ac:cxnSpMkLst>
        </pc:cxnChg>
        <pc:cxnChg chg="add mod">
          <ac:chgData name="Chia-jung Yeh" userId="f328d6f4-0757-42dc-943f-c4685e047ee8" providerId="ADAL" clId="{895D7F01-116D-49ED-BACE-8F624A849765}" dt="2023-09-04T15:52:22.760" v="378" actId="1076"/>
          <ac:cxnSpMkLst>
            <pc:docMk/>
            <pc:sldMk cId="220171608" sldId="257"/>
            <ac:cxnSpMk id="21" creationId="{916F1019-EEAB-88DB-1902-F7836DC7704F}"/>
          </ac:cxnSpMkLst>
        </pc:cxnChg>
        <pc:cxnChg chg="add mod">
          <ac:chgData name="Chia-jung Yeh" userId="f328d6f4-0757-42dc-943f-c4685e047ee8" providerId="ADAL" clId="{895D7F01-116D-49ED-BACE-8F624A849765}" dt="2023-09-04T15:52:24.237" v="379" actId="14100"/>
          <ac:cxnSpMkLst>
            <pc:docMk/>
            <pc:sldMk cId="220171608" sldId="257"/>
            <ac:cxnSpMk id="24" creationId="{95694B17-07B5-01FA-A8BE-ABC85CF8FC06}"/>
          </ac:cxnSpMkLst>
        </pc:cxnChg>
        <pc:cxnChg chg="add mod">
          <ac:chgData name="Chia-jung Yeh" userId="f328d6f4-0757-42dc-943f-c4685e047ee8" providerId="ADAL" clId="{895D7F01-116D-49ED-BACE-8F624A849765}" dt="2023-09-04T15:52:26.878" v="380" actId="571"/>
          <ac:cxnSpMkLst>
            <pc:docMk/>
            <pc:sldMk cId="220171608" sldId="257"/>
            <ac:cxnSpMk id="27" creationId="{80055A1A-3580-5228-D78B-2E18554E100C}"/>
          </ac:cxnSpMkLst>
        </pc:cxnChg>
        <pc:cxnChg chg="add mod">
          <ac:chgData name="Chia-jung Yeh" userId="f328d6f4-0757-42dc-943f-c4685e047ee8" providerId="ADAL" clId="{895D7F01-116D-49ED-BACE-8F624A849765}" dt="2023-09-04T15:52:26.878" v="380" actId="571"/>
          <ac:cxnSpMkLst>
            <pc:docMk/>
            <pc:sldMk cId="220171608" sldId="257"/>
            <ac:cxnSpMk id="28" creationId="{EAD14E4D-E749-470C-90B7-BD5A6CE26C09}"/>
          </ac:cxnSpMkLst>
        </pc:cxnChg>
        <pc:cxnChg chg="add mod">
          <ac:chgData name="Chia-jung Yeh" userId="f328d6f4-0757-42dc-943f-c4685e047ee8" providerId="ADAL" clId="{895D7F01-116D-49ED-BACE-8F624A849765}" dt="2023-09-04T15:52:26.878" v="380" actId="571"/>
          <ac:cxnSpMkLst>
            <pc:docMk/>
            <pc:sldMk cId="220171608" sldId="257"/>
            <ac:cxnSpMk id="29" creationId="{443EAB50-A81C-D2B0-29C2-8E4CC9CA39EA}"/>
          </ac:cxnSpMkLst>
        </pc:cxnChg>
        <pc:cxnChg chg="add mod">
          <ac:chgData name="Chia-jung Yeh" userId="f328d6f4-0757-42dc-943f-c4685e047ee8" providerId="ADAL" clId="{895D7F01-116D-49ED-BACE-8F624A849765}" dt="2023-09-04T15:52:26.878" v="380" actId="571"/>
          <ac:cxnSpMkLst>
            <pc:docMk/>
            <pc:sldMk cId="220171608" sldId="257"/>
            <ac:cxnSpMk id="30" creationId="{59D2476C-31D9-46E6-64BD-397DAC063D70}"/>
          </ac:cxnSpMkLst>
        </pc:cxnChg>
        <pc:cxnChg chg="add mod">
          <ac:chgData name="Chia-jung Yeh" userId="f328d6f4-0757-42dc-943f-c4685e047ee8" providerId="ADAL" clId="{895D7F01-116D-49ED-BACE-8F624A849765}" dt="2023-09-04T15:52:26.878" v="380" actId="571"/>
          <ac:cxnSpMkLst>
            <pc:docMk/>
            <pc:sldMk cId="220171608" sldId="257"/>
            <ac:cxnSpMk id="31" creationId="{57693D1A-114D-AEDC-5E09-DB1EF24507F5}"/>
          </ac:cxnSpMkLst>
        </pc:cxnChg>
        <pc:cxnChg chg="add mod">
          <ac:chgData name="Chia-jung Yeh" userId="f328d6f4-0757-42dc-943f-c4685e047ee8" providerId="ADAL" clId="{895D7F01-116D-49ED-BACE-8F624A849765}" dt="2023-09-04T15:52:26.878" v="380" actId="571"/>
          <ac:cxnSpMkLst>
            <pc:docMk/>
            <pc:sldMk cId="220171608" sldId="257"/>
            <ac:cxnSpMk id="32" creationId="{CB5CB381-48C2-5476-D741-09E926DA05C0}"/>
          </ac:cxnSpMkLst>
        </pc:cxnChg>
      </pc:sldChg>
      <pc:sldChg chg="addSp delSp modSp add mod ord">
        <pc:chgData name="Chia-jung Yeh" userId="f328d6f4-0757-42dc-943f-c4685e047ee8" providerId="ADAL" clId="{895D7F01-116D-49ED-BACE-8F624A849765}" dt="2023-09-04T16:41:43.830" v="2953" actId="6549"/>
        <pc:sldMkLst>
          <pc:docMk/>
          <pc:sldMk cId="158447197" sldId="258"/>
        </pc:sldMkLst>
        <pc:spChg chg="add mod">
          <ac:chgData name="Chia-jung Yeh" userId="f328d6f4-0757-42dc-943f-c4685e047ee8" providerId="ADAL" clId="{895D7F01-116D-49ED-BACE-8F624A849765}" dt="2023-09-04T16:18:11.753" v="1736" actId="1076"/>
          <ac:spMkLst>
            <pc:docMk/>
            <pc:sldMk cId="158447197" sldId="258"/>
            <ac:spMk id="2" creationId="{F15DB7A8-E75F-756E-1B79-8CADE8432B00}"/>
          </ac:spMkLst>
        </pc:spChg>
        <pc:spChg chg="mod">
          <ac:chgData name="Chia-jung Yeh" userId="f328d6f4-0757-42dc-943f-c4685e047ee8" providerId="ADAL" clId="{895D7F01-116D-49ED-BACE-8F624A849765}" dt="2023-09-04T16:41:43.830" v="2953" actId="6549"/>
          <ac:spMkLst>
            <pc:docMk/>
            <pc:sldMk cId="158447197" sldId="258"/>
            <ac:spMk id="6" creationId="{60508A13-66FA-F431-8C7B-E86DE84ABA90}"/>
          </ac:spMkLst>
        </pc:spChg>
        <pc:spChg chg="add del mod">
          <ac:chgData name="Chia-jung Yeh" userId="f328d6f4-0757-42dc-943f-c4685e047ee8" providerId="ADAL" clId="{895D7F01-116D-49ED-BACE-8F624A849765}" dt="2023-09-04T16:19:54.093" v="1796"/>
          <ac:spMkLst>
            <pc:docMk/>
            <pc:sldMk cId="158447197" sldId="258"/>
            <ac:spMk id="8" creationId="{9AEA3F59-BD29-E358-1AF6-29E8A7214CD3}"/>
          </ac:spMkLst>
        </pc:spChg>
        <pc:cxnChg chg="add del mod">
          <ac:chgData name="Chia-jung Yeh" userId="f328d6f4-0757-42dc-943f-c4685e047ee8" providerId="ADAL" clId="{895D7F01-116D-49ED-BACE-8F624A849765}" dt="2023-09-04T16:18:24.312" v="1738"/>
          <ac:cxnSpMkLst>
            <pc:docMk/>
            <pc:sldMk cId="158447197" sldId="258"/>
            <ac:cxnSpMk id="3" creationId="{31A0EE91-CA47-3F35-F78B-1C184B016790}"/>
          </ac:cxnSpMkLst>
        </pc:cxnChg>
        <pc:cxnChg chg="add del mod">
          <ac:chgData name="Chia-jung Yeh" userId="f328d6f4-0757-42dc-943f-c4685e047ee8" providerId="ADAL" clId="{895D7F01-116D-49ED-BACE-8F624A849765}" dt="2023-09-04T16:18:24.312" v="1738"/>
          <ac:cxnSpMkLst>
            <pc:docMk/>
            <pc:sldMk cId="158447197" sldId="258"/>
            <ac:cxnSpMk id="4" creationId="{C3847312-F291-1D3F-7B86-5827F06B840D}"/>
          </ac:cxnSpMkLst>
        </pc:cxnChg>
        <pc:cxnChg chg="add del mod">
          <ac:chgData name="Chia-jung Yeh" userId="f328d6f4-0757-42dc-943f-c4685e047ee8" providerId="ADAL" clId="{895D7F01-116D-49ED-BACE-8F624A849765}" dt="2023-09-04T16:18:24.312" v="1738"/>
          <ac:cxnSpMkLst>
            <pc:docMk/>
            <pc:sldMk cId="158447197" sldId="258"/>
            <ac:cxnSpMk id="5" creationId="{665FE07D-A43A-12DC-2B79-5E7021E26B22}"/>
          </ac:cxnSpMkLst>
        </pc:cxnChg>
        <pc:cxnChg chg="del">
          <ac:chgData name="Chia-jung Yeh" userId="f328d6f4-0757-42dc-943f-c4685e047ee8" providerId="ADAL" clId="{895D7F01-116D-49ED-BACE-8F624A849765}" dt="2023-09-04T15:51:39.940" v="354" actId="478"/>
          <ac:cxnSpMkLst>
            <pc:docMk/>
            <pc:sldMk cId="158447197" sldId="258"/>
            <ac:cxnSpMk id="9" creationId="{5AF12E91-B1BA-D376-3405-EDF976EE3DCA}"/>
          </ac:cxnSpMkLst>
        </pc:cxnChg>
      </pc:sldChg>
      <pc:sldChg chg="new del">
        <pc:chgData name="Chia-jung Yeh" userId="f328d6f4-0757-42dc-943f-c4685e047ee8" providerId="ADAL" clId="{895D7F01-116D-49ED-BACE-8F624A849765}" dt="2023-09-04T15:49:09.003" v="233" actId="680"/>
        <pc:sldMkLst>
          <pc:docMk/>
          <pc:sldMk cId="1093392781" sldId="258"/>
        </pc:sldMkLst>
      </pc:sldChg>
      <pc:sldChg chg="addSp delSp modSp add mod">
        <pc:chgData name="Chia-jung Yeh" userId="f328d6f4-0757-42dc-943f-c4685e047ee8" providerId="ADAL" clId="{895D7F01-116D-49ED-BACE-8F624A849765}" dt="2023-09-04T16:09:42.189" v="1066" actId="478"/>
        <pc:sldMkLst>
          <pc:docMk/>
          <pc:sldMk cId="3249029983" sldId="259"/>
        </pc:sldMkLst>
        <pc:spChg chg="add mod">
          <ac:chgData name="Chia-jung Yeh" userId="f328d6f4-0757-42dc-943f-c4685e047ee8" providerId="ADAL" clId="{895D7F01-116D-49ED-BACE-8F624A849765}" dt="2023-09-04T15:56:45.116" v="637" actId="14100"/>
          <ac:spMkLst>
            <pc:docMk/>
            <pc:sldMk cId="3249029983" sldId="259"/>
            <ac:spMk id="2" creationId="{B3D1B7D5-5FFE-2877-61F5-C39E9A0A056E}"/>
          </ac:spMkLst>
        </pc:spChg>
        <pc:spChg chg="mod">
          <ac:chgData name="Chia-jung Yeh" userId="f328d6f4-0757-42dc-943f-c4685e047ee8" providerId="ADAL" clId="{895D7F01-116D-49ED-BACE-8F624A849765}" dt="2023-09-04T16:09:18.164" v="1053" actId="20577"/>
          <ac:spMkLst>
            <pc:docMk/>
            <pc:sldMk cId="3249029983" sldId="259"/>
            <ac:spMk id="6" creationId="{60508A13-66FA-F431-8C7B-E86DE84ABA90}"/>
          </ac:spMkLst>
        </pc:spChg>
        <pc:spChg chg="add mod">
          <ac:chgData name="Chia-jung Yeh" userId="f328d6f4-0757-42dc-943f-c4685e047ee8" providerId="ADAL" clId="{895D7F01-116D-49ED-BACE-8F624A849765}" dt="2023-09-04T15:57:43.021" v="648"/>
          <ac:spMkLst>
            <pc:docMk/>
            <pc:sldMk cId="3249029983" sldId="259"/>
            <ac:spMk id="13" creationId="{555C728A-3B82-A71B-54EE-8ECBE8223835}"/>
          </ac:spMkLst>
        </pc:spChg>
        <pc:spChg chg="add mod">
          <ac:chgData name="Chia-jung Yeh" userId="f328d6f4-0757-42dc-943f-c4685e047ee8" providerId="ADAL" clId="{895D7F01-116D-49ED-BACE-8F624A849765}" dt="2023-09-04T15:57:43.021" v="648"/>
          <ac:spMkLst>
            <pc:docMk/>
            <pc:sldMk cId="3249029983" sldId="259"/>
            <ac:spMk id="15" creationId="{A8A668A4-12E6-1DAE-E75D-7620251CC1D3}"/>
          </ac:spMkLst>
        </pc:spChg>
        <pc:spChg chg="add mod">
          <ac:chgData name="Chia-jung Yeh" userId="f328d6f4-0757-42dc-943f-c4685e047ee8" providerId="ADAL" clId="{895D7F01-116D-49ED-BACE-8F624A849765}" dt="2023-09-04T15:57:43.021" v="648"/>
          <ac:spMkLst>
            <pc:docMk/>
            <pc:sldMk cId="3249029983" sldId="259"/>
            <ac:spMk id="17" creationId="{09F43BC2-A37F-E1AA-44B9-BF19CBDF3630}"/>
          </ac:spMkLst>
        </pc:spChg>
        <pc:spChg chg="add mod">
          <ac:chgData name="Chia-jung Yeh" userId="f328d6f4-0757-42dc-943f-c4685e047ee8" providerId="ADAL" clId="{895D7F01-116D-49ED-BACE-8F624A849765}" dt="2023-09-04T15:57:43.021" v="648"/>
          <ac:spMkLst>
            <pc:docMk/>
            <pc:sldMk cId="3249029983" sldId="259"/>
            <ac:spMk id="19" creationId="{CB320B24-24CB-C02F-D1F4-E8492BAB38A6}"/>
          </ac:spMkLst>
        </pc:spChg>
        <pc:spChg chg="add mod">
          <ac:chgData name="Chia-jung Yeh" userId="f328d6f4-0757-42dc-943f-c4685e047ee8" providerId="ADAL" clId="{895D7F01-116D-49ED-BACE-8F624A849765}" dt="2023-09-04T15:57:43.021" v="648"/>
          <ac:spMkLst>
            <pc:docMk/>
            <pc:sldMk cId="3249029983" sldId="259"/>
            <ac:spMk id="20" creationId="{1D232A28-DF4E-A319-16A3-4729A02A612F}"/>
          </ac:spMkLst>
        </pc:spChg>
        <pc:spChg chg="add mod">
          <ac:chgData name="Chia-jung Yeh" userId="f328d6f4-0757-42dc-943f-c4685e047ee8" providerId="ADAL" clId="{895D7F01-116D-49ED-BACE-8F624A849765}" dt="2023-09-04T15:57:43.021" v="648"/>
          <ac:spMkLst>
            <pc:docMk/>
            <pc:sldMk cId="3249029983" sldId="259"/>
            <ac:spMk id="22" creationId="{536EF536-1AA0-4154-5334-CE75F7C6AA73}"/>
          </ac:spMkLst>
        </pc:spChg>
        <pc:spChg chg="add mod">
          <ac:chgData name="Chia-jung Yeh" userId="f328d6f4-0757-42dc-943f-c4685e047ee8" providerId="ADAL" clId="{895D7F01-116D-49ED-BACE-8F624A849765}" dt="2023-09-04T15:57:43.021" v="648"/>
          <ac:spMkLst>
            <pc:docMk/>
            <pc:sldMk cId="3249029983" sldId="259"/>
            <ac:spMk id="23" creationId="{CE6B5535-F93C-41F7-F1F3-97E3A669DD7A}"/>
          </ac:spMkLst>
        </pc:spChg>
        <pc:spChg chg="add mod">
          <ac:chgData name="Chia-jung Yeh" userId="f328d6f4-0757-42dc-943f-c4685e047ee8" providerId="ADAL" clId="{895D7F01-116D-49ED-BACE-8F624A849765}" dt="2023-09-04T15:59:34.012" v="726" actId="1076"/>
          <ac:spMkLst>
            <pc:docMk/>
            <pc:sldMk cId="3249029983" sldId="259"/>
            <ac:spMk id="25" creationId="{CAED5C86-1FA9-A68B-A76A-F0327DD3FEC0}"/>
          </ac:spMkLst>
        </pc:spChg>
        <pc:spChg chg="add mod">
          <ac:chgData name="Chia-jung Yeh" userId="f328d6f4-0757-42dc-943f-c4685e047ee8" providerId="ADAL" clId="{895D7F01-116D-49ED-BACE-8F624A849765}" dt="2023-09-04T16:00:06.301" v="748" actId="6549"/>
          <ac:spMkLst>
            <pc:docMk/>
            <pc:sldMk cId="3249029983" sldId="259"/>
            <ac:spMk id="26" creationId="{53CB08E2-420E-C7E8-0385-56A151E183CC}"/>
          </ac:spMkLst>
        </pc:spChg>
        <pc:spChg chg="mod ord">
          <ac:chgData name="Chia-jung Yeh" userId="f328d6f4-0757-42dc-943f-c4685e047ee8" providerId="ADAL" clId="{895D7F01-116D-49ED-BACE-8F624A849765}" dt="2023-09-04T15:57:34.161" v="646" actId="167"/>
          <ac:spMkLst>
            <pc:docMk/>
            <pc:sldMk cId="3249029983" sldId="259"/>
            <ac:spMk id="33" creationId="{96E436CB-7DDC-F906-84E1-B30FDB2AEF5A}"/>
          </ac:spMkLst>
        </pc:spChg>
        <pc:spChg chg="mod ord">
          <ac:chgData name="Chia-jung Yeh" userId="f328d6f4-0757-42dc-943f-c4685e047ee8" providerId="ADAL" clId="{895D7F01-116D-49ED-BACE-8F624A849765}" dt="2023-09-04T15:57:34.161" v="646" actId="167"/>
          <ac:spMkLst>
            <pc:docMk/>
            <pc:sldMk cId="3249029983" sldId="259"/>
            <ac:spMk id="34" creationId="{D8F37C54-C9E2-063C-95EB-F2D39EAAE02C}"/>
          </ac:spMkLst>
        </pc:spChg>
        <pc:spChg chg="mod ord">
          <ac:chgData name="Chia-jung Yeh" userId="f328d6f4-0757-42dc-943f-c4685e047ee8" providerId="ADAL" clId="{895D7F01-116D-49ED-BACE-8F624A849765}" dt="2023-09-04T15:57:34.161" v="646" actId="167"/>
          <ac:spMkLst>
            <pc:docMk/>
            <pc:sldMk cId="3249029983" sldId="259"/>
            <ac:spMk id="35" creationId="{D424F13C-B604-0C26-4C16-0F9E30B635E3}"/>
          </ac:spMkLst>
        </pc:spChg>
        <pc:spChg chg="mod ord">
          <ac:chgData name="Chia-jung Yeh" userId="f328d6f4-0757-42dc-943f-c4685e047ee8" providerId="ADAL" clId="{895D7F01-116D-49ED-BACE-8F624A849765}" dt="2023-09-04T15:57:34.161" v="646" actId="167"/>
          <ac:spMkLst>
            <pc:docMk/>
            <pc:sldMk cId="3249029983" sldId="259"/>
            <ac:spMk id="36" creationId="{332D6984-4694-91EA-7198-A2668DBB0BEF}"/>
          </ac:spMkLst>
        </pc:spChg>
        <pc:spChg chg="mod ord">
          <ac:chgData name="Chia-jung Yeh" userId="f328d6f4-0757-42dc-943f-c4685e047ee8" providerId="ADAL" clId="{895D7F01-116D-49ED-BACE-8F624A849765}" dt="2023-09-04T15:57:34.161" v="646" actId="167"/>
          <ac:spMkLst>
            <pc:docMk/>
            <pc:sldMk cId="3249029983" sldId="259"/>
            <ac:spMk id="37" creationId="{27F482D4-2AD1-2FA8-DC35-3E81440756EC}"/>
          </ac:spMkLst>
        </pc:spChg>
        <pc:spChg chg="mod ord">
          <ac:chgData name="Chia-jung Yeh" userId="f328d6f4-0757-42dc-943f-c4685e047ee8" providerId="ADAL" clId="{895D7F01-116D-49ED-BACE-8F624A849765}" dt="2023-09-04T15:57:34.161" v="646" actId="167"/>
          <ac:spMkLst>
            <pc:docMk/>
            <pc:sldMk cId="3249029983" sldId="259"/>
            <ac:spMk id="38" creationId="{04E53DDB-660F-5DAB-9E5B-4B06258EF199}"/>
          </ac:spMkLst>
        </pc:spChg>
        <pc:spChg chg="mod ord">
          <ac:chgData name="Chia-jung Yeh" userId="f328d6f4-0757-42dc-943f-c4685e047ee8" providerId="ADAL" clId="{895D7F01-116D-49ED-BACE-8F624A849765}" dt="2023-09-04T15:57:34.161" v="646" actId="167"/>
          <ac:spMkLst>
            <pc:docMk/>
            <pc:sldMk cId="3249029983" sldId="259"/>
            <ac:spMk id="39" creationId="{752F4736-5484-29DB-DBF0-3964594B138D}"/>
          </ac:spMkLst>
        </pc:spChg>
        <pc:spChg chg="del">
          <ac:chgData name="Chia-jung Yeh" userId="f328d6f4-0757-42dc-943f-c4685e047ee8" providerId="ADAL" clId="{895D7F01-116D-49ED-BACE-8F624A849765}" dt="2023-09-04T16:09:42.189" v="1066" actId="478"/>
          <ac:spMkLst>
            <pc:docMk/>
            <pc:sldMk cId="3249029983" sldId="259"/>
            <ac:spMk id="40" creationId="{1BEC5653-AFF1-9E85-3751-EC245A4C48BD}"/>
          </ac:spMkLst>
        </pc:spChg>
        <pc:spChg chg="mod ord">
          <ac:chgData name="Chia-jung Yeh" userId="f328d6f4-0757-42dc-943f-c4685e047ee8" providerId="ADAL" clId="{895D7F01-116D-49ED-BACE-8F624A849765}" dt="2023-09-04T15:57:34.161" v="646" actId="167"/>
          <ac:spMkLst>
            <pc:docMk/>
            <pc:sldMk cId="3249029983" sldId="259"/>
            <ac:spMk id="41" creationId="{1CB205EB-C784-EA0F-7EA6-0E367B9DC1F1}"/>
          </ac:spMkLst>
        </pc:spChg>
        <pc:spChg chg="mod ord">
          <ac:chgData name="Chia-jung Yeh" userId="f328d6f4-0757-42dc-943f-c4685e047ee8" providerId="ADAL" clId="{895D7F01-116D-49ED-BACE-8F624A849765}" dt="2023-09-04T15:57:34.161" v="646" actId="167"/>
          <ac:spMkLst>
            <pc:docMk/>
            <pc:sldMk cId="3249029983" sldId="259"/>
            <ac:spMk id="42" creationId="{5DDA3E74-243A-F1D2-AF16-4FEE8F65E8F1}"/>
          </ac:spMkLst>
        </pc:spChg>
        <pc:spChg chg="mod ord">
          <ac:chgData name="Chia-jung Yeh" userId="f328d6f4-0757-42dc-943f-c4685e047ee8" providerId="ADAL" clId="{895D7F01-116D-49ED-BACE-8F624A849765}" dt="2023-09-04T15:57:34.161" v="646" actId="167"/>
          <ac:spMkLst>
            <pc:docMk/>
            <pc:sldMk cId="3249029983" sldId="259"/>
            <ac:spMk id="43" creationId="{043408E1-A006-22A6-8EA7-BA5A14E9E322}"/>
          </ac:spMkLst>
        </pc:spChg>
        <pc:spChg chg="mod ord">
          <ac:chgData name="Chia-jung Yeh" userId="f328d6f4-0757-42dc-943f-c4685e047ee8" providerId="ADAL" clId="{895D7F01-116D-49ED-BACE-8F624A849765}" dt="2023-09-04T15:57:34.161" v="646" actId="167"/>
          <ac:spMkLst>
            <pc:docMk/>
            <pc:sldMk cId="3249029983" sldId="259"/>
            <ac:spMk id="44" creationId="{F36DD263-594A-C9AA-A740-C430282172A5}"/>
          </ac:spMkLst>
        </pc:spChg>
        <pc:spChg chg="mod ord">
          <ac:chgData name="Chia-jung Yeh" userId="f328d6f4-0757-42dc-943f-c4685e047ee8" providerId="ADAL" clId="{895D7F01-116D-49ED-BACE-8F624A849765}" dt="2023-09-04T15:57:34.161" v="646" actId="167"/>
          <ac:spMkLst>
            <pc:docMk/>
            <pc:sldMk cId="3249029983" sldId="259"/>
            <ac:spMk id="45" creationId="{FE87F476-6339-03CD-0E50-6D58C6A956B3}"/>
          </ac:spMkLst>
        </pc:spChg>
        <pc:spChg chg="mod ord">
          <ac:chgData name="Chia-jung Yeh" userId="f328d6f4-0757-42dc-943f-c4685e047ee8" providerId="ADAL" clId="{895D7F01-116D-49ED-BACE-8F624A849765}" dt="2023-09-04T15:57:34.161" v="646" actId="167"/>
          <ac:spMkLst>
            <pc:docMk/>
            <pc:sldMk cId="3249029983" sldId="259"/>
            <ac:spMk id="46" creationId="{7E402537-5D49-EC1D-4182-91C465DB59E0}"/>
          </ac:spMkLst>
        </pc:spChg>
        <pc:spChg chg="mod ord">
          <ac:chgData name="Chia-jung Yeh" userId="f328d6f4-0757-42dc-943f-c4685e047ee8" providerId="ADAL" clId="{895D7F01-116D-49ED-BACE-8F624A849765}" dt="2023-09-04T15:57:34.161" v="646" actId="167"/>
          <ac:spMkLst>
            <pc:docMk/>
            <pc:sldMk cId="3249029983" sldId="259"/>
            <ac:spMk id="47" creationId="{D3B32D51-6BFA-0714-048F-EE91BA280066}"/>
          </ac:spMkLst>
        </pc:spChg>
        <pc:spChg chg="add mod">
          <ac:chgData name="Chia-jung Yeh" userId="f328d6f4-0757-42dc-943f-c4685e047ee8" providerId="ADAL" clId="{895D7F01-116D-49ED-BACE-8F624A849765}" dt="2023-09-04T16:00:51.717" v="781" actId="1076"/>
          <ac:spMkLst>
            <pc:docMk/>
            <pc:sldMk cId="3249029983" sldId="259"/>
            <ac:spMk id="48" creationId="{160A7C4E-5A27-77FC-05EF-C0A5DB75ACA9}"/>
          </ac:spMkLst>
        </pc:spChg>
        <pc:spChg chg="add mod">
          <ac:chgData name="Chia-jung Yeh" userId="f328d6f4-0757-42dc-943f-c4685e047ee8" providerId="ADAL" clId="{895D7F01-116D-49ED-BACE-8F624A849765}" dt="2023-09-04T16:01:01.106" v="787" actId="1076"/>
          <ac:spMkLst>
            <pc:docMk/>
            <pc:sldMk cId="3249029983" sldId="259"/>
            <ac:spMk id="49" creationId="{402C3F02-F763-74A2-2B5C-EDDF21D10748}"/>
          </ac:spMkLst>
        </pc:spChg>
        <pc:spChg chg="add mod">
          <ac:chgData name="Chia-jung Yeh" userId="f328d6f4-0757-42dc-943f-c4685e047ee8" providerId="ADAL" clId="{895D7F01-116D-49ED-BACE-8F624A849765}" dt="2023-09-04T16:01:16.901" v="797" actId="20577"/>
          <ac:spMkLst>
            <pc:docMk/>
            <pc:sldMk cId="3249029983" sldId="259"/>
            <ac:spMk id="50" creationId="{310ABC4E-A47D-A20D-5143-23DCF2134A48}"/>
          </ac:spMkLst>
        </pc:spChg>
        <pc:spChg chg="add mod">
          <ac:chgData name="Chia-jung Yeh" userId="f328d6f4-0757-42dc-943f-c4685e047ee8" providerId="ADAL" clId="{895D7F01-116D-49ED-BACE-8F624A849765}" dt="2023-09-04T16:01:21.833" v="799" actId="20577"/>
          <ac:spMkLst>
            <pc:docMk/>
            <pc:sldMk cId="3249029983" sldId="259"/>
            <ac:spMk id="51" creationId="{E2C4E098-9BB5-9BF8-07C2-BB9D4BD67D9D}"/>
          </ac:spMkLst>
        </pc:spChg>
        <pc:spChg chg="add mod">
          <ac:chgData name="Chia-jung Yeh" userId="f328d6f4-0757-42dc-943f-c4685e047ee8" providerId="ADAL" clId="{895D7F01-116D-49ED-BACE-8F624A849765}" dt="2023-09-04T16:01:43.449" v="809" actId="1076"/>
          <ac:spMkLst>
            <pc:docMk/>
            <pc:sldMk cId="3249029983" sldId="259"/>
            <ac:spMk id="52" creationId="{36065DE5-136C-F252-3070-59D0E95FDA33}"/>
          </ac:spMkLst>
        </pc:spChg>
        <pc:spChg chg="add mod">
          <ac:chgData name="Chia-jung Yeh" userId="f328d6f4-0757-42dc-943f-c4685e047ee8" providerId="ADAL" clId="{895D7F01-116D-49ED-BACE-8F624A849765}" dt="2023-09-04T15:57:56.479" v="654" actId="1076"/>
          <ac:spMkLst>
            <pc:docMk/>
            <pc:sldMk cId="3249029983" sldId="259"/>
            <ac:spMk id="53" creationId="{AA6D9C70-4D1C-7B90-F2E9-882D0CCEF505}"/>
          </ac:spMkLst>
        </pc:spChg>
        <pc:spChg chg="add mod">
          <ac:chgData name="Chia-jung Yeh" userId="f328d6f4-0757-42dc-943f-c4685e047ee8" providerId="ADAL" clId="{895D7F01-116D-49ED-BACE-8F624A849765}" dt="2023-09-04T15:57:59.197" v="655" actId="571"/>
          <ac:spMkLst>
            <pc:docMk/>
            <pc:sldMk cId="3249029983" sldId="259"/>
            <ac:spMk id="54" creationId="{58B493B9-6291-C8DB-631B-B2B73C956F13}"/>
          </ac:spMkLst>
        </pc:spChg>
        <pc:spChg chg="add mod">
          <ac:chgData name="Chia-jung Yeh" userId="f328d6f4-0757-42dc-943f-c4685e047ee8" providerId="ADAL" clId="{895D7F01-116D-49ED-BACE-8F624A849765}" dt="2023-09-04T15:58:00.501" v="656" actId="571"/>
          <ac:spMkLst>
            <pc:docMk/>
            <pc:sldMk cId="3249029983" sldId="259"/>
            <ac:spMk id="55" creationId="{7C424E5B-19BB-F740-D43A-28CD3070303E}"/>
          </ac:spMkLst>
        </pc:spChg>
        <pc:spChg chg="add mod">
          <ac:chgData name="Chia-jung Yeh" userId="f328d6f4-0757-42dc-943f-c4685e047ee8" providerId="ADAL" clId="{895D7F01-116D-49ED-BACE-8F624A849765}" dt="2023-09-04T15:58:01.552" v="657" actId="571"/>
          <ac:spMkLst>
            <pc:docMk/>
            <pc:sldMk cId="3249029983" sldId="259"/>
            <ac:spMk id="56" creationId="{94D9B0C6-FE34-1919-2C30-FE25F07F18D9}"/>
          </ac:spMkLst>
        </pc:spChg>
        <pc:spChg chg="add mod">
          <ac:chgData name="Chia-jung Yeh" userId="f328d6f4-0757-42dc-943f-c4685e047ee8" providerId="ADAL" clId="{895D7F01-116D-49ED-BACE-8F624A849765}" dt="2023-09-04T15:58:02.481" v="658" actId="571"/>
          <ac:spMkLst>
            <pc:docMk/>
            <pc:sldMk cId="3249029983" sldId="259"/>
            <ac:spMk id="57" creationId="{E8F52EE8-C809-2EBF-AF81-EF4EC415E79D}"/>
          </ac:spMkLst>
        </pc:spChg>
        <pc:spChg chg="add mod">
          <ac:chgData name="Chia-jung Yeh" userId="f328d6f4-0757-42dc-943f-c4685e047ee8" providerId="ADAL" clId="{895D7F01-116D-49ED-BACE-8F624A849765}" dt="2023-09-04T15:58:26.121" v="680" actId="1037"/>
          <ac:spMkLst>
            <pc:docMk/>
            <pc:sldMk cId="3249029983" sldId="259"/>
            <ac:spMk id="58" creationId="{8DCDCDD9-9054-AE3E-38A6-6E4F431CB947}"/>
          </ac:spMkLst>
        </pc:spChg>
        <pc:spChg chg="add mod">
          <ac:chgData name="Chia-jung Yeh" userId="f328d6f4-0757-42dc-943f-c4685e047ee8" providerId="ADAL" clId="{895D7F01-116D-49ED-BACE-8F624A849765}" dt="2023-09-04T15:58:26.121" v="680" actId="1037"/>
          <ac:spMkLst>
            <pc:docMk/>
            <pc:sldMk cId="3249029983" sldId="259"/>
            <ac:spMk id="59" creationId="{E341AF01-EC2E-4D23-CF8B-51C40B162789}"/>
          </ac:spMkLst>
        </pc:spChg>
        <pc:spChg chg="add mod">
          <ac:chgData name="Chia-jung Yeh" userId="f328d6f4-0757-42dc-943f-c4685e047ee8" providerId="ADAL" clId="{895D7F01-116D-49ED-BACE-8F624A849765}" dt="2023-09-04T15:58:09.805" v="664" actId="571"/>
          <ac:spMkLst>
            <pc:docMk/>
            <pc:sldMk cId="3249029983" sldId="259"/>
            <ac:spMk id="60" creationId="{B6482596-0915-CDCA-1545-B3BF9433EFD0}"/>
          </ac:spMkLst>
        </pc:spChg>
        <pc:spChg chg="add mod">
          <ac:chgData name="Chia-jung Yeh" userId="f328d6f4-0757-42dc-943f-c4685e047ee8" providerId="ADAL" clId="{895D7F01-116D-49ED-BACE-8F624A849765}" dt="2023-09-04T15:58:26.121" v="680" actId="1037"/>
          <ac:spMkLst>
            <pc:docMk/>
            <pc:sldMk cId="3249029983" sldId="259"/>
            <ac:spMk id="61" creationId="{C5A0E1F0-7692-4E25-BDD0-74373C26A873}"/>
          </ac:spMkLst>
        </pc:spChg>
        <pc:spChg chg="add mod">
          <ac:chgData name="Chia-jung Yeh" userId="f328d6f4-0757-42dc-943f-c4685e047ee8" providerId="ADAL" clId="{895D7F01-116D-49ED-BACE-8F624A849765}" dt="2023-09-04T15:58:30.543" v="685" actId="1037"/>
          <ac:spMkLst>
            <pc:docMk/>
            <pc:sldMk cId="3249029983" sldId="259"/>
            <ac:spMk id="62" creationId="{6C85B15B-4514-4A5F-E768-5942F9DE636C}"/>
          </ac:spMkLst>
        </pc:spChg>
        <pc:spChg chg="add mod">
          <ac:chgData name="Chia-jung Yeh" userId="f328d6f4-0757-42dc-943f-c4685e047ee8" providerId="ADAL" clId="{895D7F01-116D-49ED-BACE-8F624A849765}" dt="2023-09-04T15:58:26.121" v="680" actId="1037"/>
          <ac:spMkLst>
            <pc:docMk/>
            <pc:sldMk cId="3249029983" sldId="259"/>
            <ac:spMk id="63" creationId="{600FD54B-6BA5-89C5-3DAF-71122CFFC305}"/>
          </ac:spMkLst>
        </pc:spChg>
        <pc:spChg chg="add mod">
          <ac:chgData name="Chia-jung Yeh" userId="f328d6f4-0757-42dc-943f-c4685e047ee8" providerId="ADAL" clId="{895D7F01-116D-49ED-BACE-8F624A849765}" dt="2023-09-04T15:58:34.575" v="686" actId="571"/>
          <ac:spMkLst>
            <pc:docMk/>
            <pc:sldMk cId="3249029983" sldId="259"/>
            <ac:spMk id="64" creationId="{F5A8D783-E102-C4A4-8CB9-6786065DE98A}"/>
          </ac:spMkLst>
        </pc:spChg>
        <pc:spChg chg="add mod">
          <ac:chgData name="Chia-jung Yeh" userId="f328d6f4-0757-42dc-943f-c4685e047ee8" providerId="ADAL" clId="{895D7F01-116D-49ED-BACE-8F624A849765}" dt="2023-09-04T15:58:35.340" v="687" actId="571"/>
          <ac:spMkLst>
            <pc:docMk/>
            <pc:sldMk cId="3249029983" sldId="259"/>
            <ac:spMk id="65" creationId="{66CC0F0B-C31D-C870-A300-567642535152}"/>
          </ac:spMkLst>
        </pc:spChg>
        <pc:spChg chg="add mod">
          <ac:chgData name="Chia-jung Yeh" userId="f328d6f4-0757-42dc-943f-c4685e047ee8" providerId="ADAL" clId="{895D7F01-116D-49ED-BACE-8F624A849765}" dt="2023-09-04T15:58:40.131" v="690" actId="1076"/>
          <ac:spMkLst>
            <pc:docMk/>
            <pc:sldMk cId="3249029983" sldId="259"/>
            <ac:spMk id="66" creationId="{1A774E74-6B0C-8345-8279-6AF609B67072}"/>
          </ac:spMkLst>
        </pc:spChg>
        <pc:spChg chg="add mod">
          <ac:chgData name="Chia-jung Yeh" userId="f328d6f4-0757-42dc-943f-c4685e047ee8" providerId="ADAL" clId="{895D7F01-116D-49ED-BACE-8F624A849765}" dt="2023-09-04T15:58:38.549" v="689" actId="571"/>
          <ac:spMkLst>
            <pc:docMk/>
            <pc:sldMk cId="3249029983" sldId="259"/>
            <ac:spMk id="67" creationId="{1006A181-2837-F48B-229A-5C891898C9F6}"/>
          </ac:spMkLst>
        </pc:spChg>
        <pc:spChg chg="add mod">
          <ac:chgData name="Chia-jung Yeh" userId="f328d6f4-0757-42dc-943f-c4685e047ee8" providerId="ADAL" clId="{895D7F01-116D-49ED-BACE-8F624A849765}" dt="2023-09-04T15:58:42.112" v="691" actId="571"/>
          <ac:spMkLst>
            <pc:docMk/>
            <pc:sldMk cId="3249029983" sldId="259"/>
            <ac:spMk id="68" creationId="{923B877E-E21D-3126-9B39-D7CA4C5E0D26}"/>
          </ac:spMkLst>
        </pc:spChg>
        <pc:spChg chg="add mod">
          <ac:chgData name="Chia-jung Yeh" userId="f328d6f4-0757-42dc-943f-c4685e047ee8" providerId="ADAL" clId="{895D7F01-116D-49ED-BACE-8F624A849765}" dt="2023-09-04T15:58:43.732" v="692" actId="571"/>
          <ac:spMkLst>
            <pc:docMk/>
            <pc:sldMk cId="3249029983" sldId="259"/>
            <ac:spMk id="69" creationId="{4C7DA9F3-41FB-288C-CB14-64D202856B2F}"/>
          </ac:spMkLst>
        </pc:spChg>
        <pc:spChg chg="add mod">
          <ac:chgData name="Chia-jung Yeh" userId="f328d6f4-0757-42dc-943f-c4685e047ee8" providerId="ADAL" clId="{895D7F01-116D-49ED-BACE-8F624A849765}" dt="2023-09-04T15:58:44.806" v="693" actId="571"/>
          <ac:spMkLst>
            <pc:docMk/>
            <pc:sldMk cId="3249029983" sldId="259"/>
            <ac:spMk id="70" creationId="{B3A6AAEA-C49F-2102-622F-39EDF8D0FAD5}"/>
          </ac:spMkLst>
        </pc:spChg>
        <pc:spChg chg="add mod">
          <ac:chgData name="Chia-jung Yeh" userId="f328d6f4-0757-42dc-943f-c4685e047ee8" providerId="ADAL" clId="{895D7F01-116D-49ED-BACE-8F624A849765}" dt="2023-09-04T15:58:53.841" v="698" actId="1076"/>
          <ac:spMkLst>
            <pc:docMk/>
            <pc:sldMk cId="3249029983" sldId="259"/>
            <ac:spMk id="71" creationId="{4363C1AB-4ED9-D23C-1FCD-A1EA7A1A1D0D}"/>
          </ac:spMkLst>
        </pc:spChg>
        <pc:spChg chg="add mod">
          <ac:chgData name="Chia-jung Yeh" userId="f328d6f4-0757-42dc-943f-c4685e047ee8" providerId="ADAL" clId="{895D7F01-116D-49ED-BACE-8F624A849765}" dt="2023-09-04T15:58:51.914" v="697" actId="1076"/>
          <ac:spMkLst>
            <pc:docMk/>
            <pc:sldMk cId="3249029983" sldId="259"/>
            <ac:spMk id="72" creationId="{67549211-5B19-E1D5-12C3-BB64B1BE5FA6}"/>
          </ac:spMkLst>
        </pc:spChg>
        <pc:spChg chg="add mod">
          <ac:chgData name="Chia-jung Yeh" userId="f328d6f4-0757-42dc-943f-c4685e047ee8" providerId="ADAL" clId="{895D7F01-116D-49ED-BACE-8F624A849765}" dt="2023-09-04T15:58:57.502" v="699" actId="571"/>
          <ac:spMkLst>
            <pc:docMk/>
            <pc:sldMk cId="3249029983" sldId="259"/>
            <ac:spMk id="73" creationId="{CFD54940-1346-C8B3-298A-FD1E67369FA0}"/>
          </ac:spMkLst>
        </pc:spChg>
        <pc:spChg chg="add mod">
          <ac:chgData name="Chia-jung Yeh" userId="f328d6f4-0757-42dc-943f-c4685e047ee8" providerId="ADAL" clId="{895D7F01-116D-49ED-BACE-8F624A849765}" dt="2023-09-04T15:58:59.236" v="700" actId="571"/>
          <ac:spMkLst>
            <pc:docMk/>
            <pc:sldMk cId="3249029983" sldId="259"/>
            <ac:spMk id="74" creationId="{E587C4F5-3E5F-EBED-80F1-5540CA9F377D}"/>
          </ac:spMkLst>
        </pc:spChg>
        <pc:spChg chg="add mod">
          <ac:chgData name="Chia-jung Yeh" userId="f328d6f4-0757-42dc-943f-c4685e047ee8" providerId="ADAL" clId="{895D7F01-116D-49ED-BACE-8F624A849765}" dt="2023-09-04T15:59:00.443" v="701" actId="571"/>
          <ac:spMkLst>
            <pc:docMk/>
            <pc:sldMk cId="3249029983" sldId="259"/>
            <ac:spMk id="75" creationId="{AA2178E3-76C3-B21E-F8EE-4180F3EF8F76}"/>
          </ac:spMkLst>
        </pc:spChg>
        <pc:spChg chg="add mod">
          <ac:chgData name="Chia-jung Yeh" userId="f328d6f4-0757-42dc-943f-c4685e047ee8" providerId="ADAL" clId="{895D7F01-116D-49ED-BACE-8F624A849765}" dt="2023-09-04T15:59:02.102" v="702" actId="571"/>
          <ac:spMkLst>
            <pc:docMk/>
            <pc:sldMk cId="3249029983" sldId="259"/>
            <ac:spMk id="76" creationId="{B99E84B1-7340-1217-4457-8E921C3C0CBF}"/>
          </ac:spMkLst>
        </pc:spChg>
        <pc:spChg chg="add mod">
          <ac:chgData name="Chia-jung Yeh" userId="f328d6f4-0757-42dc-943f-c4685e047ee8" providerId="ADAL" clId="{895D7F01-116D-49ED-BACE-8F624A849765}" dt="2023-09-04T15:59:05.504" v="707" actId="1076"/>
          <ac:spMkLst>
            <pc:docMk/>
            <pc:sldMk cId="3249029983" sldId="259"/>
            <ac:spMk id="77" creationId="{71F9475D-F9D7-DF95-21EF-3149876842CE}"/>
          </ac:spMkLst>
        </pc:spChg>
        <pc:spChg chg="add mod">
          <ac:chgData name="Chia-jung Yeh" userId="f328d6f4-0757-42dc-943f-c4685e047ee8" providerId="ADAL" clId="{895D7F01-116D-49ED-BACE-8F624A849765}" dt="2023-09-04T15:59:05.094" v="706" actId="571"/>
          <ac:spMkLst>
            <pc:docMk/>
            <pc:sldMk cId="3249029983" sldId="259"/>
            <ac:spMk id="78" creationId="{D255667A-9325-4C4A-17E3-B1468AEF0663}"/>
          </ac:spMkLst>
        </pc:spChg>
        <pc:spChg chg="add mod">
          <ac:chgData name="Chia-jung Yeh" userId="f328d6f4-0757-42dc-943f-c4685e047ee8" providerId="ADAL" clId="{895D7F01-116D-49ED-BACE-8F624A849765}" dt="2023-09-04T15:59:08.123" v="708" actId="571"/>
          <ac:spMkLst>
            <pc:docMk/>
            <pc:sldMk cId="3249029983" sldId="259"/>
            <ac:spMk id="79" creationId="{CD398368-B5CF-9BEC-2195-16DF46FB44B0}"/>
          </ac:spMkLst>
        </pc:spChg>
        <pc:spChg chg="add mod">
          <ac:chgData name="Chia-jung Yeh" userId="f328d6f4-0757-42dc-943f-c4685e047ee8" providerId="ADAL" clId="{895D7F01-116D-49ED-BACE-8F624A849765}" dt="2023-09-04T15:59:09.038" v="709" actId="571"/>
          <ac:spMkLst>
            <pc:docMk/>
            <pc:sldMk cId="3249029983" sldId="259"/>
            <ac:spMk id="80" creationId="{D711594F-57C9-4DC1-5D72-A7FB91F101CA}"/>
          </ac:spMkLst>
        </pc:spChg>
        <pc:spChg chg="add mod">
          <ac:chgData name="Chia-jung Yeh" userId="f328d6f4-0757-42dc-943f-c4685e047ee8" providerId="ADAL" clId="{895D7F01-116D-49ED-BACE-8F624A849765}" dt="2023-09-04T15:59:14.085" v="715" actId="1076"/>
          <ac:spMkLst>
            <pc:docMk/>
            <pc:sldMk cId="3249029983" sldId="259"/>
            <ac:spMk id="81" creationId="{65B47FB8-DF36-A092-E6D3-562A77A8AA93}"/>
          </ac:spMkLst>
        </pc:spChg>
        <pc:spChg chg="add mod">
          <ac:chgData name="Chia-jung Yeh" userId="f328d6f4-0757-42dc-943f-c4685e047ee8" providerId="ADAL" clId="{895D7F01-116D-49ED-BACE-8F624A849765}" dt="2023-09-04T15:59:13.313" v="714" actId="1076"/>
          <ac:spMkLst>
            <pc:docMk/>
            <pc:sldMk cId="3249029983" sldId="259"/>
            <ac:spMk id="82" creationId="{9D90266E-537A-2FB6-BFED-25608F4A3B7B}"/>
          </ac:spMkLst>
        </pc:spChg>
        <pc:spChg chg="add mod">
          <ac:chgData name="Chia-jung Yeh" userId="f328d6f4-0757-42dc-943f-c4685e047ee8" providerId="ADAL" clId="{895D7F01-116D-49ED-BACE-8F624A849765}" dt="2023-09-04T15:59:12.509" v="713" actId="1076"/>
          <ac:spMkLst>
            <pc:docMk/>
            <pc:sldMk cId="3249029983" sldId="259"/>
            <ac:spMk id="83" creationId="{9718BE8D-F7B0-67D0-C001-F5FFAF64F4BF}"/>
          </ac:spMkLst>
        </pc:spChg>
        <pc:spChg chg="add mod">
          <ac:chgData name="Chia-jung Yeh" userId="f328d6f4-0757-42dc-943f-c4685e047ee8" providerId="ADAL" clId="{895D7F01-116D-49ED-BACE-8F624A849765}" dt="2023-09-04T15:59:28.500" v="725" actId="1076"/>
          <ac:spMkLst>
            <pc:docMk/>
            <pc:sldMk cId="3249029983" sldId="259"/>
            <ac:spMk id="84" creationId="{B55C2CCF-4205-8269-038E-90860D39F827}"/>
          </ac:spMkLst>
        </pc:spChg>
        <pc:spChg chg="add mod">
          <ac:chgData name="Chia-jung Yeh" userId="f328d6f4-0757-42dc-943f-c4685e047ee8" providerId="ADAL" clId="{895D7F01-116D-49ED-BACE-8F624A849765}" dt="2023-09-04T15:59:26.176" v="723" actId="1076"/>
          <ac:spMkLst>
            <pc:docMk/>
            <pc:sldMk cId="3249029983" sldId="259"/>
            <ac:spMk id="85" creationId="{12FF0D9B-E6C8-1C6B-C98E-B99BD147F75E}"/>
          </ac:spMkLst>
        </pc:spChg>
        <pc:spChg chg="add mod">
          <ac:chgData name="Chia-jung Yeh" userId="f328d6f4-0757-42dc-943f-c4685e047ee8" providerId="ADAL" clId="{895D7F01-116D-49ED-BACE-8F624A849765}" dt="2023-09-04T15:59:24.369" v="721" actId="1076"/>
          <ac:spMkLst>
            <pc:docMk/>
            <pc:sldMk cId="3249029983" sldId="259"/>
            <ac:spMk id="86" creationId="{F6ED8D45-7E21-9F3A-D648-7DB3FA1A354A}"/>
          </ac:spMkLst>
        </pc:spChg>
        <pc:spChg chg="add mod">
          <ac:chgData name="Chia-jung Yeh" userId="f328d6f4-0757-42dc-943f-c4685e047ee8" providerId="ADAL" clId="{895D7F01-116D-49ED-BACE-8F624A849765}" dt="2023-09-04T15:59:44.948" v="734" actId="1076"/>
          <ac:spMkLst>
            <pc:docMk/>
            <pc:sldMk cId="3249029983" sldId="259"/>
            <ac:spMk id="87" creationId="{4B810812-3A35-B21B-79A0-4F2154CE0EB7}"/>
          </ac:spMkLst>
        </pc:spChg>
        <pc:spChg chg="add mod">
          <ac:chgData name="Chia-jung Yeh" userId="f328d6f4-0757-42dc-943f-c4685e047ee8" providerId="ADAL" clId="{895D7F01-116D-49ED-BACE-8F624A849765}" dt="2023-09-04T15:59:49.862" v="737" actId="6549"/>
          <ac:spMkLst>
            <pc:docMk/>
            <pc:sldMk cId="3249029983" sldId="259"/>
            <ac:spMk id="88" creationId="{CA9F6912-3FCF-EF55-F01C-5D69035628F0}"/>
          </ac:spMkLst>
        </pc:spChg>
        <pc:spChg chg="add mod">
          <ac:chgData name="Chia-jung Yeh" userId="f328d6f4-0757-42dc-943f-c4685e047ee8" providerId="ADAL" clId="{895D7F01-116D-49ED-BACE-8F624A849765}" dt="2023-09-04T15:59:54.050" v="740" actId="6549"/>
          <ac:spMkLst>
            <pc:docMk/>
            <pc:sldMk cId="3249029983" sldId="259"/>
            <ac:spMk id="89" creationId="{7B1669E4-0755-661C-D14F-36AFFC8247EC}"/>
          </ac:spMkLst>
        </pc:spChg>
        <pc:spChg chg="add mod">
          <ac:chgData name="Chia-jung Yeh" userId="f328d6f4-0757-42dc-943f-c4685e047ee8" providerId="ADAL" clId="{895D7F01-116D-49ED-BACE-8F624A849765}" dt="2023-09-04T16:00:01.077" v="745" actId="20577"/>
          <ac:spMkLst>
            <pc:docMk/>
            <pc:sldMk cId="3249029983" sldId="259"/>
            <ac:spMk id="90" creationId="{A24A046A-C08D-7852-4007-67A0BEA78159}"/>
          </ac:spMkLst>
        </pc:spChg>
        <pc:spChg chg="add mod">
          <ac:chgData name="Chia-jung Yeh" userId="f328d6f4-0757-42dc-943f-c4685e047ee8" providerId="ADAL" clId="{895D7F01-116D-49ED-BACE-8F624A849765}" dt="2023-09-04T16:00:09.920" v="750" actId="571"/>
          <ac:spMkLst>
            <pc:docMk/>
            <pc:sldMk cId="3249029983" sldId="259"/>
            <ac:spMk id="91" creationId="{E5191274-E775-FC4D-F08C-564330DEA12B}"/>
          </ac:spMkLst>
        </pc:spChg>
        <pc:spChg chg="add mod">
          <ac:chgData name="Chia-jung Yeh" userId="f328d6f4-0757-42dc-943f-c4685e047ee8" providerId="ADAL" clId="{895D7F01-116D-49ED-BACE-8F624A849765}" dt="2023-09-04T16:00:16.809" v="754" actId="1076"/>
          <ac:spMkLst>
            <pc:docMk/>
            <pc:sldMk cId="3249029983" sldId="259"/>
            <ac:spMk id="92" creationId="{3A1945E0-E2B5-93C5-EF59-EB392717D045}"/>
          </ac:spMkLst>
        </pc:spChg>
        <pc:spChg chg="add mod">
          <ac:chgData name="Chia-jung Yeh" userId="f328d6f4-0757-42dc-943f-c4685e047ee8" providerId="ADAL" clId="{895D7F01-116D-49ED-BACE-8F624A849765}" dt="2023-09-04T16:00:31.032" v="763" actId="1076"/>
          <ac:spMkLst>
            <pc:docMk/>
            <pc:sldMk cId="3249029983" sldId="259"/>
            <ac:spMk id="93" creationId="{18F89D14-E604-AFBA-5C87-2C33BD47CADC}"/>
          </ac:spMkLst>
        </pc:spChg>
        <pc:spChg chg="add mod">
          <ac:chgData name="Chia-jung Yeh" userId="f328d6f4-0757-42dc-943f-c4685e047ee8" providerId="ADAL" clId="{895D7F01-116D-49ED-BACE-8F624A849765}" dt="2023-09-04T16:00:28.285" v="762" actId="20577"/>
          <ac:spMkLst>
            <pc:docMk/>
            <pc:sldMk cId="3249029983" sldId="259"/>
            <ac:spMk id="94" creationId="{26AB967A-B359-2F53-01A3-B1A839C73BD1}"/>
          </ac:spMkLst>
        </pc:spChg>
        <pc:spChg chg="add mod">
          <ac:chgData name="Chia-jung Yeh" userId="f328d6f4-0757-42dc-943f-c4685e047ee8" providerId="ADAL" clId="{895D7F01-116D-49ED-BACE-8F624A849765}" dt="2023-09-04T16:00:35.826" v="768" actId="14100"/>
          <ac:spMkLst>
            <pc:docMk/>
            <pc:sldMk cId="3249029983" sldId="259"/>
            <ac:spMk id="95" creationId="{40955E67-FCE6-DB96-15AB-2252985FD57F}"/>
          </ac:spMkLst>
        </pc:spChg>
        <pc:spChg chg="add mod">
          <ac:chgData name="Chia-jung Yeh" userId="f328d6f4-0757-42dc-943f-c4685e047ee8" providerId="ADAL" clId="{895D7F01-116D-49ED-BACE-8F624A849765}" dt="2023-09-04T16:00:41.860" v="772" actId="1076"/>
          <ac:spMkLst>
            <pc:docMk/>
            <pc:sldMk cId="3249029983" sldId="259"/>
            <ac:spMk id="96" creationId="{76EBD601-901E-530B-1F7B-B7EC98A6EC53}"/>
          </ac:spMkLst>
        </pc:spChg>
        <pc:spChg chg="add mod">
          <ac:chgData name="Chia-jung Yeh" userId="f328d6f4-0757-42dc-943f-c4685e047ee8" providerId="ADAL" clId="{895D7F01-116D-49ED-BACE-8F624A849765}" dt="2023-09-04T16:00:44.395" v="776" actId="1076"/>
          <ac:spMkLst>
            <pc:docMk/>
            <pc:sldMk cId="3249029983" sldId="259"/>
            <ac:spMk id="97" creationId="{037A1FAE-364D-1DD4-2546-9A2111C0EBDB}"/>
          </ac:spMkLst>
        </pc:spChg>
        <pc:spChg chg="add mod">
          <ac:chgData name="Chia-jung Yeh" userId="f328d6f4-0757-42dc-943f-c4685e047ee8" providerId="ADAL" clId="{895D7F01-116D-49ED-BACE-8F624A849765}" dt="2023-09-04T16:01:44.616" v="810" actId="1076"/>
          <ac:spMkLst>
            <pc:docMk/>
            <pc:sldMk cId="3249029983" sldId="259"/>
            <ac:spMk id="98" creationId="{7A2C0BCA-B9CC-913F-A4EB-7A7049A22DD6}"/>
          </ac:spMkLst>
        </pc:spChg>
        <pc:spChg chg="add mod">
          <ac:chgData name="Chia-jung Yeh" userId="f328d6f4-0757-42dc-943f-c4685e047ee8" providerId="ADAL" clId="{895D7F01-116D-49ED-BACE-8F624A849765}" dt="2023-09-04T16:01:47.610" v="814" actId="20577"/>
          <ac:spMkLst>
            <pc:docMk/>
            <pc:sldMk cId="3249029983" sldId="259"/>
            <ac:spMk id="99" creationId="{BD8F4A2D-EE5F-A1F8-FB8C-401DA418D1A2}"/>
          </ac:spMkLst>
        </pc:spChg>
        <pc:spChg chg="add mod">
          <ac:chgData name="Chia-jung Yeh" userId="f328d6f4-0757-42dc-943f-c4685e047ee8" providerId="ADAL" clId="{895D7F01-116D-49ED-BACE-8F624A849765}" dt="2023-09-04T16:01:51.486" v="817" actId="1076"/>
          <ac:spMkLst>
            <pc:docMk/>
            <pc:sldMk cId="3249029983" sldId="259"/>
            <ac:spMk id="100" creationId="{03619280-7F85-1299-8B3C-6903E9709CFA}"/>
          </ac:spMkLst>
        </pc:spChg>
        <pc:spChg chg="add del mod">
          <ac:chgData name="Chia-jung Yeh" userId="f328d6f4-0757-42dc-943f-c4685e047ee8" providerId="ADAL" clId="{895D7F01-116D-49ED-BACE-8F624A849765}" dt="2023-09-04T16:03:49.987" v="842"/>
          <ac:spMkLst>
            <pc:docMk/>
            <pc:sldMk cId="3249029983" sldId="259"/>
            <ac:spMk id="101" creationId="{6CA6305B-2816-9DDA-277D-FD0C2136EA73}"/>
          </ac:spMkLst>
        </pc:spChg>
        <pc:spChg chg="add mod">
          <ac:chgData name="Chia-jung Yeh" userId="f328d6f4-0757-42dc-943f-c4685e047ee8" providerId="ADAL" clId="{895D7F01-116D-49ED-BACE-8F624A849765}" dt="2023-09-04T16:03:55.457" v="847"/>
          <ac:spMkLst>
            <pc:docMk/>
            <pc:sldMk cId="3249029983" sldId="259"/>
            <ac:spMk id="102" creationId="{EB9D7EB2-A198-CEDD-88CC-AB8939611A07}"/>
          </ac:spMkLst>
        </pc:spChg>
        <pc:spChg chg="add del mod">
          <ac:chgData name="Chia-jung Yeh" userId="f328d6f4-0757-42dc-943f-c4685e047ee8" providerId="ADAL" clId="{895D7F01-116D-49ED-BACE-8F624A849765}" dt="2023-09-04T16:09:09.167" v="1051" actId="478"/>
          <ac:spMkLst>
            <pc:docMk/>
            <pc:sldMk cId="3249029983" sldId="259"/>
            <ac:spMk id="103" creationId="{520F2114-4A91-ABB0-CEB6-F0A3A1C2855A}"/>
          </ac:spMkLst>
        </pc:spChg>
        <pc:grpChg chg="add del mod">
          <ac:chgData name="Chia-jung Yeh" userId="f328d6f4-0757-42dc-943f-c4685e047ee8" providerId="ADAL" clId="{895D7F01-116D-49ED-BACE-8F624A849765}" dt="2023-09-04T15:57:36.600" v="647" actId="478"/>
          <ac:grpSpMkLst>
            <pc:docMk/>
            <pc:sldMk cId="3249029983" sldId="259"/>
            <ac:grpSpMk id="3" creationId="{2A356FCE-F922-ABE0-269F-EFCEAFC4A52C}"/>
          </ac:grpSpMkLst>
        </pc:grpChg>
        <pc:cxnChg chg="add mod">
          <ac:chgData name="Chia-jung Yeh" userId="f328d6f4-0757-42dc-943f-c4685e047ee8" providerId="ADAL" clId="{895D7F01-116D-49ED-BACE-8F624A849765}" dt="2023-09-04T15:57:43.021" v="648"/>
          <ac:cxnSpMkLst>
            <pc:docMk/>
            <pc:sldMk cId="3249029983" sldId="259"/>
            <ac:cxnSpMk id="4" creationId="{F066D109-D98C-DF9F-BA01-2C8ACA54A517}"/>
          </ac:cxnSpMkLst>
        </pc:cxnChg>
        <pc:cxnChg chg="add mod">
          <ac:chgData name="Chia-jung Yeh" userId="f328d6f4-0757-42dc-943f-c4685e047ee8" providerId="ADAL" clId="{895D7F01-116D-49ED-BACE-8F624A849765}" dt="2023-09-04T15:57:43.021" v="648"/>
          <ac:cxnSpMkLst>
            <pc:docMk/>
            <pc:sldMk cId="3249029983" sldId="259"/>
            <ac:cxnSpMk id="5" creationId="{0CADA25D-51EF-1529-1E0D-D8D1AAC91749}"/>
          </ac:cxnSpMkLst>
        </pc:cxnChg>
        <pc:cxnChg chg="add mod">
          <ac:chgData name="Chia-jung Yeh" userId="f328d6f4-0757-42dc-943f-c4685e047ee8" providerId="ADAL" clId="{895D7F01-116D-49ED-BACE-8F624A849765}" dt="2023-09-04T15:57:43.021" v="648"/>
          <ac:cxnSpMkLst>
            <pc:docMk/>
            <pc:sldMk cId="3249029983" sldId="259"/>
            <ac:cxnSpMk id="8" creationId="{23C655D0-6EB0-9DBF-9188-D1E3792D3DF9}"/>
          </ac:cxnSpMkLst>
        </pc:cxnChg>
        <pc:cxnChg chg="mod">
          <ac:chgData name="Chia-jung Yeh" userId="f328d6f4-0757-42dc-943f-c4685e047ee8" providerId="ADAL" clId="{895D7F01-116D-49ED-BACE-8F624A849765}" dt="2023-09-04T15:57:11.196" v="640" actId="164"/>
          <ac:cxnSpMkLst>
            <pc:docMk/>
            <pc:sldMk cId="3249029983" sldId="259"/>
            <ac:cxnSpMk id="9" creationId="{5AF12E91-B1BA-D376-3405-EDF976EE3DCA}"/>
          </ac:cxnSpMkLst>
        </pc:cxnChg>
        <pc:cxnChg chg="add mod">
          <ac:chgData name="Chia-jung Yeh" userId="f328d6f4-0757-42dc-943f-c4685e047ee8" providerId="ADAL" clId="{895D7F01-116D-49ED-BACE-8F624A849765}" dt="2023-09-04T15:57:43.021" v="648"/>
          <ac:cxnSpMkLst>
            <pc:docMk/>
            <pc:sldMk cId="3249029983" sldId="259"/>
            <ac:cxnSpMk id="10" creationId="{5D07686A-8E76-6219-6607-6FCFFD6A8FC2}"/>
          </ac:cxnSpMkLst>
        </pc:cxnChg>
        <pc:cxnChg chg="add mod">
          <ac:chgData name="Chia-jung Yeh" userId="f328d6f4-0757-42dc-943f-c4685e047ee8" providerId="ADAL" clId="{895D7F01-116D-49ED-BACE-8F624A849765}" dt="2023-09-04T15:57:43.021" v="648"/>
          <ac:cxnSpMkLst>
            <pc:docMk/>
            <pc:sldMk cId="3249029983" sldId="259"/>
            <ac:cxnSpMk id="11" creationId="{390B8D41-BF1B-AA8D-8D09-10FBD970504B}"/>
          </ac:cxnSpMkLst>
        </pc:cxnChg>
        <pc:cxnChg chg="add mod">
          <ac:chgData name="Chia-jung Yeh" userId="f328d6f4-0757-42dc-943f-c4685e047ee8" providerId="ADAL" clId="{895D7F01-116D-49ED-BACE-8F624A849765}" dt="2023-09-04T15:57:43.021" v="648"/>
          <ac:cxnSpMkLst>
            <pc:docMk/>
            <pc:sldMk cId="3249029983" sldId="259"/>
            <ac:cxnSpMk id="12" creationId="{EC7F4D87-AA95-1EF0-85E3-70C054466CC4}"/>
          </ac:cxnSpMkLst>
        </pc:cxnChg>
        <pc:cxnChg chg="mod">
          <ac:chgData name="Chia-jung Yeh" userId="f328d6f4-0757-42dc-943f-c4685e047ee8" providerId="ADAL" clId="{895D7F01-116D-49ED-BACE-8F624A849765}" dt="2023-09-04T15:57:11.196" v="640" actId="164"/>
          <ac:cxnSpMkLst>
            <pc:docMk/>
            <pc:sldMk cId="3249029983" sldId="259"/>
            <ac:cxnSpMk id="14" creationId="{3BFB0BDA-2816-0C3F-0BE6-A245E557B2D3}"/>
          </ac:cxnSpMkLst>
        </pc:cxnChg>
        <pc:cxnChg chg="mod">
          <ac:chgData name="Chia-jung Yeh" userId="f328d6f4-0757-42dc-943f-c4685e047ee8" providerId="ADAL" clId="{895D7F01-116D-49ED-BACE-8F624A849765}" dt="2023-09-04T15:57:11.196" v="640" actId="164"/>
          <ac:cxnSpMkLst>
            <pc:docMk/>
            <pc:sldMk cId="3249029983" sldId="259"/>
            <ac:cxnSpMk id="16" creationId="{852E01B8-BEEB-C0D7-2A46-94055335F252}"/>
          </ac:cxnSpMkLst>
        </pc:cxnChg>
        <pc:cxnChg chg="mod">
          <ac:chgData name="Chia-jung Yeh" userId="f328d6f4-0757-42dc-943f-c4685e047ee8" providerId="ADAL" clId="{895D7F01-116D-49ED-BACE-8F624A849765}" dt="2023-09-04T15:57:11.196" v="640" actId="164"/>
          <ac:cxnSpMkLst>
            <pc:docMk/>
            <pc:sldMk cId="3249029983" sldId="259"/>
            <ac:cxnSpMk id="18" creationId="{674B6970-7FFD-18E6-B118-312AB1700E57}"/>
          </ac:cxnSpMkLst>
        </pc:cxnChg>
        <pc:cxnChg chg="mod">
          <ac:chgData name="Chia-jung Yeh" userId="f328d6f4-0757-42dc-943f-c4685e047ee8" providerId="ADAL" clId="{895D7F01-116D-49ED-BACE-8F624A849765}" dt="2023-09-04T15:57:11.196" v="640" actId="164"/>
          <ac:cxnSpMkLst>
            <pc:docMk/>
            <pc:sldMk cId="3249029983" sldId="259"/>
            <ac:cxnSpMk id="21" creationId="{916F1019-EEAB-88DB-1902-F7836DC7704F}"/>
          </ac:cxnSpMkLst>
        </pc:cxnChg>
        <pc:cxnChg chg="mod">
          <ac:chgData name="Chia-jung Yeh" userId="f328d6f4-0757-42dc-943f-c4685e047ee8" providerId="ADAL" clId="{895D7F01-116D-49ED-BACE-8F624A849765}" dt="2023-09-04T15:57:11.196" v="640" actId="164"/>
          <ac:cxnSpMkLst>
            <pc:docMk/>
            <pc:sldMk cId="3249029983" sldId="259"/>
            <ac:cxnSpMk id="24" creationId="{95694B17-07B5-01FA-A8BE-ABC85CF8FC06}"/>
          </ac:cxnSpMkLst>
        </pc:cxnChg>
        <pc:cxnChg chg="mod ord">
          <ac:chgData name="Chia-jung Yeh" userId="f328d6f4-0757-42dc-943f-c4685e047ee8" providerId="ADAL" clId="{895D7F01-116D-49ED-BACE-8F624A849765}" dt="2023-09-04T15:57:34.161" v="646" actId="167"/>
          <ac:cxnSpMkLst>
            <pc:docMk/>
            <pc:sldMk cId="3249029983" sldId="259"/>
            <ac:cxnSpMk id="27" creationId="{80055A1A-3580-5228-D78B-2E18554E100C}"/>
          </ac:cxnSpMkLst>
        </pc:cxnChg>
        <pc:cxnChg chg="mod ord">
          <ac:chgData name="Chia-jung Yeh" userId="f328d6f4-0757-42dc-943f-c4685e047ee8" providerId="ADAL" clId="{895D7F01-116D-49ED-BACE-8F624A849765}" dt="2023-09-04T15:57:34.161" v="646" actId="167"/>
          <ac:cxnSpMkLst>
            <pc:docMk/>
            <pc:sldMk cId="3249029983" sldId="259"/>
            <ac:cxnSpMk id="28" creationId="{EAD14E4D-E749-470C-90B7-BD5A6CE26C09}"/>
          </ac:cxnSpMkLst>
        </pc:cxnChg>
        <pc:cxnChg chg="mod ord">
          <ac:chgData name="Chia-jung Yeh" userId="f328d6f4-0757-42dc-943f-c4685e047ee8" providerId="ADAL" clId="{895D7F01-116D-49ED-BACE-8F624A849765}" dt="2023-09-04T15:57:34.161" v="646" actId="167"/>
          <ac:cxnSpMkLst>
            <pc:docMk/>
            <pc:sldMk cId="3249029983" sldId="259"/>
            <ac:cxnSpMk id="29" creationId="{443EAB50-A81C-D2B0-29C2-8E4CC9CA39EA}"/>
          </ac:cxnSpMkLst>
        </pc:cxnChg>
        <pc:cxnChg chg="mod ord">
          <ac:chgData name="Chia-jung Yeh" userId="f328d6f4-0757-42dc-943f-c4685e047ee8" providerId="ADAL" clId="{895D7F01-116D-49ED-BACE-8F624A849765}" dt="2023-09-04T15:57:34.161" v="646" actId="167"/>
          <ac:cxnSpMkLst>
            <pc:docMk/>
            <pc:sldMk cId="3249029983" sldId="259"/>
            <ac:cxnSpMk id="30" creationId="{59D2476C-31D9-46E6-64BD-397DAC063D70}"/>
          </ac:cxnSpMkLst>
        </pc:cxnChg>
        <pc:cxnChg chg="mod ord">
          <ac:chgData name="Chia-jung Yeh" userId="f328d6f4-0757-42dc-943f-c4685e047ee8" providerId="ADAL" clId="{895D7F01-116D-49ED-BACE-8F624A849765}" dt="2023-09-04T15:57:34.161" v="646" actId="167"/>
          <ac:cxnSpMkLst>
            <pc:docMk/>
            <pc:sldMk cId="3249029983" sldId="259"/>
            <ac:cxnSpMk id="31" creationId="{57693D1A-114D-AEDC-5E09-DB1EF24507F5}"/>
          </ac:cxnSpMkLst>
        </pc:cxnChg>
        <pc:cxnChg chg="mod ord">
          <ac:chgData name="Chia-jung Yeh" userId="f328d6f4-0757-42dc-943f-c4685e047ee8" providerId="ADAL" clId="{895D7F01-116D-49ED-BACE-8F624A849765}" dt="2023-09-04T15:57:34.161" v="646" actId="167"/>
          <ac:cxnSpMkLst>
            <pc:docMk/>
            <pc:sldMk cId="3249029983" sldId="259"/>
            <ac:cxnSpMk id="32" creationId="{CB5CB381-48C2-5476-D741-09E926DA05C0}"/>
          </ac:cxnSpMkLst>
        </pc:cxnChg>
      </pc:sldChg>
      <pc:sldChg chg="addSp delSp modSp add mod">
        <pc:chgData name="Chia-jung Yeh" userId="f328d6f4-0757-42dc-943f-c4685e047ee8" providerId="ADAL" clId="{895D7F01-116D-49ED-BACE-8F624A849765}" dt="2023-09-04T16:27:06.812" v="2165" actId="20577"/>
        <pc:sldMkLst>
          <pc:docMk/>
          <pc:sldMk cId="2471082629" sldId="260"/>
        </pc:sldMkLst>
        <pc:spChg chg="del">
          <ac:chgData name="Chia-jung Yeh" userId="f328d6f4-0757-42dc-943f-c4685e047ee8" providerId="ADAL" clId="{895D7F01-116D-49ED-BACE-8F624A849765}" dt="2023-09-04T16:02:17.563" v="820" actId="478"/>
          <ac:spMkLst>
            <pc:docMk/>
            <pc:sldMk cId="2471082629" sldId="260"/>
            <ac:spMk id="2" creationId="{B3D1B7D5-5FFE-2877-61F5-C39E9A0A056E}"/>
          </ac:spMkLst>
        </pc:spChg>
        <pc:spChg chg="add del mod">
          <ac:chgData name="Chia-jung Yeh" userId="f328d6f4-0757-42dc-943f-c4685e047ee8" providerId="ADAL" clId="{895D7F01-116D-49ED-BACE-8F624A849765}" dt="2023-09-04T16:03:49.838" v="841"/>
          <ac:spMkLst>
            <pc:docMk/>
            <pc:sldMk cId="2471082629" sldId="260"/>
            <ac:spMk id="3" creationId="{ED93D358-13A9-C707-34B1-ED9CAFC28A9B}"/>
          </ac:spMkLst>
        </pc:spChg>
        <pc:spChg chg="mod">
          <ac:chgData name="Chia-jung Yeh" userId="f328d6f4-0757-42dc-943f-c4685e047ee8" providerId="ADAL" clId="{895D7F01-116D-49ED-BACE-8F624A849765}" dt="2023-09-04T16:27:06.812" v="2165" actId="20577"/>
          <ac:spMkLst>
            <pc:docMk/>
            <pc:sldMk cId="2471082629" sldId="260"/>
            <ac:spMk id="6" creationId="{60508A13-66FA-F431-8C7B-E86DE84ABA90}"/>
          </ac:spMkLst>
        </pc:spChg>
        <pc:spChg chg="add mod">
          <ac:chgData name="Chia-jung Yeh" userId="f328d6f4-0757-42dc-943f-c4685e047ee8" providerId="ADAL" clId="{895D7F01-116D-49ED-BACE-8F624A849765}" dt="2023-09-04T16:03:55.726" v="848"/>
          <ac:spMkLst>
            <pc:docMk/>
            <pc:sldMk cId="2471082629" sldId="260"/>
            <ac:spMk id="9" creationId="{8CB16710-8F8D-D283-A89C-50AD31ADAE93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13" creationId="{555C728A-3B82-A71B-54EE-8ECBE8223835}"/>
          </ac:spMkLst>
        </pc:spChg>
        <pc:spChg chg="del mod">
          <ac:chgData name="Chia-jung Yeh" userId="f328d6f4-0757-42dc-943f-c4685e047ee8" providerId="ADAL" clId="{895D7F01-116D-49ED-BACE-8F624A849765}" dt="2023-09-04T16:02:52.952" v="831" actId="478"/>
          <ac:spMkLst>
            <pc:docMk/>
            <pc:sldMk cId="2471082629" sldId="260"/>
            <ac:spMk id="15" creationId="{A8A668A4-12E6-1DAE-E75D-7620251CC1D3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17" creationId="{09F43BC2-A37F-E1AA-44B9-BF19CBDF3630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19" creationId="{CB320B24-24CB-C02F-D1F4-E8492BAB38A6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20" creationId="{1D232A28-DF4E-A319-16A3-4729A02A612F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22" creationId="{536EF536-1AA0-4154-5334-CE75F7C6AA73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23" creationId="{CE6B5535-F93C-41F7-F1F3-97E3A669DD7A}"/>
          </ac:spMkLst>
        </pc:spChg>
        <pc:spChg chg="add del 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25" creationId="{CAED5C86-1FA9-A68B-A76A-F0327DD3FEC0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26" creationId="{53CB08E2-420E-C7E8-0385-56A151E183CC}"/>
          </ac:spMkLst>
        </pc:spChg>
        <pc:spChg chg="add del">
          <ac:chgData name="Chia-jung Yeh" userId="f328d6f4-0757-42dc-943f-c4685e047ee8" providerId="ADAL" clId="{895D7F01-116D-49ED-BACE-8F624A849765}" dt="2023-09-04T16:02:29.384" v="825" actId="478"/>
          <ac:spMkLst>
            <pc:docMk/>
            <pc:sldMk cId="2471082629" sldId="260"/>
            <ac:spMk id="33" creationId="{96E436CB-7DDC-F906-84E1-B30FDB2AEF5A}"/>
          </ac:spMkLst>
        </pc:spChg>
        <pc:spChg chg="add del ord">
          <ac:chgData name="Chia-jung Yeh" userId="f328d6f4-0757-42dc-943f-c4685e047ee8" providerId="ADAL" clId="{895D7F01-116D-49ED-BACE-8F624A849765}" dt="2023-09-04T16:02:55.470" v="832" actId="166"/>
          <ac:spMkLst>
            <pc:docMk/>
            <pc:sldMk cId="2471082629" sldId="260"/>
            <ac:spMk id="34" creationId="{D8F37C54-C9E2-063C-95EB-F2D39EAAE02C}"/>
          </ac:spMkLst>
        </pc:spChg>
        <pc:spChg chg="add del">
          <ac:chgData name="Chia-jung Yeh" userId="f328d6f4-0757-42dc-943f-c4685e047ee8" providerId="ADAL" clId="{895D7F01-116D-49ED-BACE-8F624A849765}" dt="2023-09-04T16:02:29.384" v="825" actId="478"/>
          <ac:spMkLst>
            <pc:docMk/>
            <pc:sldMk cId="2471082629" sldId="260"/>
            <ac:spMk id="35" creationId="{D424F13C-B604-0C26-4C16-0F9E30B635E3}"/>
          </ac:spMkLst>
        </pc:spChg>
        <pc:spChg chg="add del">
          <ac:chgData name="Chia-jung Yeh" userId="f328d6f4-0757-42dc-943f-c4685e047ee8" providerId="ADAL" clId="{895D7F01-116D-49ED-BACE-8F624A849765}" dt="2023-09-04T16:02:29.384" v="825" actId="478"/>
          <ac:spMkLst>
            <pc:docMk/>
            <pc:sldMk cId="2471082629" sldId="260"/>
            <ac:spMk id="36" creationId="{332D6984-4694-91EA-7198-A2668DBB0BEF}"/>
          </ac:spMkLst>
        </pc:spChg>
        <pc:spChg chg="add del">
          <ac:chgData name="Chia-jung Yeh" userId="f328d6f4-0757-42dc-943f-c4685e047ee8" providerId="ADAL" clId="{895D7F01-116D-49ED-BACE-8F624A849765}" dt="2023-09-04T16:02:29.384" v="825" actId="478"/>
          <ac:spMkLst>
            <pc:docMk/>
            <pc:sldMk cId="2471082629" sldId="260"/>
            <ac:spMk id="37" creationId="{27F482D4-2AD1-2FA8-DC35-3E81440756EC}"/>
          </ac:spMkLst>
        </pc:spChg>
        <pc:spChg chg="add del">
          <ac:chgData name="Chia-jung Yeh" userId="f328d6f4-0757-42dc-943f-c4685e047ee8" providerId="ADAL" clId="{895D7F01-116D-49ED-BACE-8F624A849765}" dt="2023-09-04T16:02:29.384" v="825" actId="478"/>
          <ac:spMkLst>
            <pc:docMk/>
            <pc:sldMk cId="2471082629" sldId="260"/>
            <ac:spMk id="38" creationId="{04E53DDB-660F-5DAB-9E5B-4B06258EF199}"/>
          </ac:spMkLst>
        </pc:spChg>
        <pc:spChg chg="add del">
          <ac:chgData name="Chia-jung Yeh" userId="f328d6f4-0757-42dc-943f-c4685e047ee8" providerId="ADAL" clId="{895D7F01-116D-49ED-BACE-8F624A849765}" dt="2023-09-04T16:02:29.384" v="825" actId="478"/>
          <ac:spMkLst>
            <pc:docMk/>
            <pc:sldMk cId="2471082629" sldId="260"/>
            <ac:spMk id="39" creationId="{752F4736-5484-29DB-DBF0-3964594B138D}"/>
          </ac:spMkLst>
        </pc:spChg>
        <pc:spChg chg="del mod">
          <ac:chgData name="Chia-jung Yeh" userId="f328d6f4-0757-42dc-943f-c4685e047ee8" providerId="ADAL" clId="{895D7F01-116D-49ED-BACE-8F624A849765}" dt="2023-09-04T16:10:49.803" v="1125" actId="478"/>
          <ac:spMkLst>
            <pc:docMk/>
            <pc:sldMk cId="2471082629" sldId="260"/>
            <ac:spMk id="40" creationId="{1BEC5653-AFF1-9E85-3751-EC245A4C48BD}"/>
          </ac:spMkLst>
        </pc:spChg>
        <pc:spChg chg="add del">
          <ac:chgData name="Chia-jung Yeh" userId="f328d6f4-0757-42dc-943f-c4685e047ee8" providerId="ADAL" clId="{895D7F01-116D-49ED-BACE-8F624A849765}" dt="2023-09-04T16:02:30.485" v="826" actId="478"/>
          <ac:spMkLst>
            <pc:docMk/>
            <pc:sldMk cId="2471082629" sldId="260"/>
            <ac:spMk id="41" creationId="{1CB205EB-C784-EA0F-7EA6-0E367B9DC1F1}"/>
          </ac:spMkLst>
        </pc:spChg>
        <pc:spChg chg="add del">
          <ac:chgData name="Chia-jung Yeh" userId="f328d6f4-0757-42dc-943f-c4685e047ee8" providerId="ADAL" clId="{895D7F01-116D-49ED-BACE-8F624A849765}" dt="2023-09-04T16:02:29.384" v="825" actId="478"/>
          <ac:spMkLst>
            <pc:docMk/>
            <pc:sldMk cId="2471082629" sldId="260"/>
            <ac:spMk id="42" creationId="{5DDA3E74-243A-F1D2-AF16-4FEE8F65E8F1}"/>
          </ac:spMkLst>
        </pc:spChg>
        <pc:spChg chg="add del">
          <ac:chgData name="Chia-jung Yeh" userId="f328d6f4-0757-42dc-943f-c4685e047ee8" providerId="ADAL" clId="{895D7F01-116D-49ED-BACE-8F624A849765}" dt="2023-09-04T16:02:29.384" v="825" actId="478"/>
          <ac:spMkLst>
            <pc:docMk/>
            <pc:sldMk cId="2471082629" sldId="260"/>
            <ac:spMk id="43" creationId="{043408E1-A006-22A6-8EA7-BA5A14E9E322}"/>
          </ac:spMkLst>
        </pc:spChg>
        <pc:spChg chg="add del">
          <ac:chgData name="Chia-jung Yeh" userId="f328d6f4-0757-42dc-943f-c4685e047ee8" providerId="ADAL" clId="{895D7F01-116D-49ED-BACE-8F624A849765}" dt="2023-09-04T16:02:29.384" v="825" actId="478"/>
          <ac:spMkLst>
            <pc:docMk/>
            <pc:sldMk cId="2471082629" sldId="260"/>
            <ac:spMk id="44" creationId="{F36DD263-594A-C9AA-A740-C430282172A5}"/>
          </ac:spMkLst>
        </pc:spChg>
        <pc:spChg chg="add del">
          <ac:chgData name="Chia-jung Yeh" userId="f328d6f4-0757-42dc-943f-c4685e047ee8" providerId="ADAL" clId="{895D7F01-116D-49ED-BACE-8F624A849765}" dt="2023-09-04T16:02:29.384" v="825" actId="478"/>
          <ac:spMkLst>
            <pc:docMk/>
            <pc:sldMk cId="2471082629" sldId="260"/>
            <ac:spMk id="45" creationId="{FE87F476-6339-03CD-0E50-6D58C6A956B3}"/>
          </ac:spMkLst>
        </pc:spChg>
        <pc:spChg chg="add del">
          <ac:chgData name="Chia-jung Yeh" userId="f328d6f4-0757-42dc-943f-c4685e047ee8" providerId="ADAL" clId="{895D7F01-116D-49ED-BACE-8F624A849765}" dt="2023-09-04T16:02:29.384" v="825" actId="478"/>
          <ac:spMkLst>
            <pc:docMk/>
            <pc:sldMk cId="2471082629" sldId="260"/>
            <ac:spMk id="46" creationId="{7E402537-5D49-EC1D-4182-91C465DB59E0}"/>
          </ac:spMkLst>
        </pc:spChg>
        <pc:spChg chg="add del">
          <ac:chgData name="Chia-jung Yeh" userId="f328d6f4-0757-42dc-943f-c4685e047ee8" providerId="ADAL" clId="{895D7F01-116D-49ED-BACE-8F624A849765}" dt="2023-09-04T16:02:29.384" v="825" actId="478"/>
          <ac:spMkLst>
            <pc:docMk/>
            <pc:sldMk cId="2471082629" sldId="260"/>
            <ac:spMk id="47" creationId="{D3B32D51-6BFA-0714-048F-EE91BA280066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48" creationId="{160A7C4E-5A27-77FC-05EF-C0A5DB75ACA9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49" creationId="{402C3F02-F763-74A2-2B5C-EDDF21D10748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50" creationId="{310ABC4E-A47D-A20D-5143-23DCF2134A48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51" creationId="{E2C4E098-9BB5-9BF8-07C2-BB9D4BD67D9D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52" creationId="{36065DE5-136C-F252-3070-59D0E95FDA33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53" creationId="{AA6D9C70-4D1C-7B90-F2E9-882D0CCEF505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54" creationId="{58B493B9-6291-C8DB-631B-B2B73C956F13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55" creationId="{7C424E5B-19BB-F740-D43A-28CD3070303E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56" creationId="{94D9B0C6-FE34-1919-2C30-FE25F07F18D9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57" creationId="{E8F52EE8-C809-2EBF-AF81-EF4EC415E79D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58" creationId="{8DCDCDD9-9054-AE3E-38A6-6E4F431CB947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59" creationId="{E341AF01-EC2E-4D23-CF8B-51C40B162789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61" creationId="{C5A0E1F0-7692-4E25-BDD0-74373C26A873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62" creationId="{6C85B15B-4514-4A5F-E768-5942F9DE636C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63" creationId="{600FD54B-6BA5-89C5-3DAF-71122CFFC305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64" creationId="{F5A8D783-E102-C4A4-8CB9-6786065DE98A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65" creationId="{66CC0F0B-C31D-C870-A300-567642535152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66" creationId="{1A774E74-6B0C-8345-8279-6AF609B67072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67" creationId="{1006A181-2837-F48B-229A-5C891898C9F6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68" creationId="{923B877E-E21D-3126-9B39-D7CA4C5E0D26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69" creationId="{4C7DA9F3-41FB-288C-CB14-64D202856B2F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70" creationId="{B3A6AAEA-C49F-2102-622F-39EDF8D0FAD5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71" creationId="{4363C1AB-4ED9-D23C-1FCD-A1EA7A1A1D0D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72" creationId="{67549211-5B19-E1D5-12C3-BB64B1BE5FA6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73" creationId="{CFD54940-1346-C8B3-298A-FD1E67369FA0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74" creationId="{E587C4F5-3E5F-EBED-80F1-5540CA9F377D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75" creationId="{AA2178E3-76C3-B21E-F8EE-4180F3EF8F76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76" creationId="{B99E84B1-7340-1217-4457-8E921C3C0CBF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77" creationId="{71F9475D-F9D7-DF95-21EF-3149876842CE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78" creationId="{1A5E11C9-A3B2-0FD1-243E-039DA4C134F5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79" creationId="{CD398368-B5CF-9BEC-2195-16DF46FB44B0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80" creationId="{D711594F-57C9-4DC1-5D72-A7FB91F101CA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81" creationId="{65B47FB8-DF36-A092-E6D3-562A77A8AA93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82" creationId="{9D90266E-537A-2FB6-BFED-25608F4A3B7B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83" creationId="{9718BE8D-F7B0-67D0-C001-F5FFAF64F4BF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84" creationId="{B55C2CCF-4205-8269-038E-90860D39F827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85" creationId="{12FF0D9B-E6C8-1C6B-C98E-B99BD147F75E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86" creationId="{F6ED8D45-7E21-9F3A-D648-7DB3FA1A354A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87" creationId="{4B810812-3A35-B21B-79A0-4F2154CE0EB7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88" creationId="{CA9F6912-3FCF-EF55-F01C-5D69035628F0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89" creationId="{7B1669E4-0755-661C-D14F-36AFFC8247EC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90" creationId="{A24A046A-C08D-7852-4007-67A0BEA78159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91" creationId="{FE4BF453-F566-E6FB-EF90-C54ABA01F567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92" creationId="{3A1945E0-E2B5-93C5-EF59-EB392717D045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93" creationId="{18F89D14-E604-AFBA-5C87-2C33BD47CADC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94" creationId="{26AB967A-B359-2F53-01A3-B1A839C73BD1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95" creationId="{40955E67-FCE6-DB96-15AB-2252985FD57F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96" creationId="{76EBD601-901E-530B-1F7B-B7EC98A6EC53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97" creationId="{037A1FAE-364D-1DD4-2546-9A2111C0EBDB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98" creationId="{7A2C0BCA-B9CC-913F-A4EB-7A7049A22DD6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99" creationId="{BD8F4A2D-EE5F-A1F8-FB8C-401DA418D1A2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100" creationId="{03619280-7F85-1299-8B3C-6903E9709CFA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01" creationId="{0F662570-99B0-FD97-B0A8-7BFFBC3581C5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02" creationId="{C8801B0F-9823-7B06-999B-7197A98B9243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03" creationId="{7ACA93F5-E9ED-1A20-065A-BF2FB0125863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04" creationId="{7EA007DA-94B0-CB39-88BE-6895575948CF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05" creationId="{C3371AFA-E391-5312-2A1F-98265EE69F5B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06" creationId="{0FC94C8A-CBA9-988E-ED16-326A030C1175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07" creationId="{EF4F4709-F953-5235-5056-8FC96F84F937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08" creationId="{019609CE-1403-21B4-D503-C5586B5F99DD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09" creationId="{9DEEF65F-5B67-8D63-9EC8-CB0D1392DC93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10" creationId="{DE059746-7278-1178-ACC4-1D4E427AAF44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11" creationId="{6923D3E1-D95B-D581-FD17-71053B784696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12" creationId="{4A11F09E-1C88-6B92-D493-F38B87422E5D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13" creationId="{F68AC7B5-31FD-90DB-D68D-851E88BFAAD6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14" creationId="{B3FCCFF7-47FF-0507-DB7D-1BAF3EE5F534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15" creationId="{D42A661B-B77C-29C1-21D5-FA0F1578EDC3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16" creationId="{24B9BCEE-3E28-8281-258D-BCBCF99AB5DB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17" creationId="{31108908-7E8A-B102-01D9-AB6EF61F379C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18" creationId="{AE3C45EF-6535-8605-F12F-B00A47594EEC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19" creationId="{176F1F51-28C8-0EE2-E393-3441DECF9566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20" creationId="{B1436B7F-1E43-A537-712A-EC280B1B5484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21" creationId="{880B16D8-26D0-3A40-0374-8A8E3E695209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22" creationId="{FA90D46F-99BD-B379-CA66-FBB9D9DB4335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23" creationId="{21358CA7-E285-768D-1043-CBB6533850ED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24" creationId="{35C0C026-43CF-1205-3F2C-47F85492F372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25" creationId="{AF60779B-46E4-2E6E-5990-7AB790AC66B6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26" creationId="{DD8EBA12-A48F-62E8-E544-DA460800851A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27" creationId="{83E564CD-0E76-D0A9-2F6D-2A0FD0EBD55C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28" creationId="{126C40AE-62A3-8D6F-591A-0BEDF2FACEF3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29" creationId="{F160C514-AC28-5C96-7347-4F58464374E5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30" creationId="{BBB1E57B-4DCA-5354-395E-C1BCD9B85B4F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31" creationId="{A848A46F-FC46-3D9A-C35E-3F40DE91CA3A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32" creationId="{776E5AC5-3CAC-9D09-AB1A-065D5BAD0029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33" creationId="{4C027D0A-BDD2-21D4-2A08-98F67B265464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34" creationId="{1C1C914E-0DEB-1DA1-55F0-F781F707B295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35" creationId="{27BA73BC-9E39-281D-AD2F-DEA064A3DFA7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36" creationId="{83922D72-DCF4-767D-E764-813AC1746E03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37" creationId="{EBCA4345-CAA3-EA15-38A4-F7C868A618A4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38" creationId="{FCEFEE52-DEC8-11A5-3331-F57DB6BC1AA9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39" creationId="{F07AA0AE-6F96-3E02-6F1C-5F272C1D7FF8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40" creationId="{09D5FFFB-CD89-042A-28B9-FE4CBB2DD7C6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41" creationId="{48D03885-B24F-B663-DF5F-F2DB2E7F521A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42" creationId="{83938C87-9591-3D56-C27F-DA46798C9E4B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43" creationId="{68782FCB-A61B-F612-F73F-A6B8A7B2A3AB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44" creationId="{0C61996B-9DF0-DF50-8626-8711F18ECA47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45" creationId="{B6A75C82-F751-634E-84D7-636767B62DA5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46" creationId="{609BD1BB-9E96-A438-2246-F1F9EFF345FB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47" creationId="{CD2772AF-CABC-EE2A-E4CF-D55AAA1EF6FB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48" creationId="{9C9F0A5B-6482-175D-4796-4D22FAADED33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49" creationId="{2C911FA0-D7DA-5ABF-D3F9-F016DF163442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50" creationId="{FC31F9F1-C5F2-5280-A88B-592B8CF22BD9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51" creationId="{D01EB01F-7DD8-4C1F-6E6C-A3DC6335EB13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52" creationId="{6391DA51-FBCB-6DFE-FC6B-EE1D29880A00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53" creationId="{FDD144C1-6C38-D410-66E4-F3A753E6A8C1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54" creationId="{BFFA2417-7B7C-B7BC-CA02-5B4F8AE35374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55" creationId="{31B7F97A-8C38-09AA-C960-01B45E90848E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56" creationId="{6E0FD302-7AAE-C956-3EA3-D35F4C7E269A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57" creationId="{73785E71-410F-13B0-E2EE-9C42E068B12F}"/>
          </ac:spMkLst>
        </pc:spChg>
        <pc:spChg chg="add mod">
          <ac:chgData name="Chia-jung Yeh" userId="f328d6f4-0757-42dc-943f-c4685e047ee8" providerId="ADAL" clId="{895D7F01-116D-49ED-BACE-8F624A849765}" dt="2023-09-04T16:09:35.517" v="1065" actId="20577"/>
          <ac:spMkLst>
            <pc:docMk/>
            <pc:sldMk cId="2471082629" sldId="260"/>
            <ac:spMk id="159" creationId="{6ACDC943-8BC3-0248-1BF3-FE63AC32DDFF}"/>
          </ac:spMkLst>
        </pc:spChg>
        <pc:graphicFrameChg chg="add mod modGraphic">
          <ac:chgData name="Chia-jung Yeh" userId="f328d6f4-0757-42dc-943f-c4685e047ee8" providerId="ADAL" clId="{895D7F01-116D-49ED-BACE-8F624A849765}" dt="2023-09-04T16:25:13.156" v="1998" actId="2711"/>
          <ac:graphicFrameMkLst>
            <pc:docMk/>
            <pc:sldMk cId="2471082629" sldId="260"/>
            <ac:graphicFrameMk id="158" creationId="{2352CB74-0104-B0DC-8A9C-80DCD933C11F}"/>
          </ac:graphicFrameMkLst>
        </pc:graphicFrameChg>
        <pc:cxnChg chg="mod">
          <ac:chgData name="Chia-jung Yeh" userId="f328d6f4-0757-42dc-943f-c4685e047ee8" providerId="ADAL" clId="{895D7F01-116D-49ED-BACE-8F624A849765}" dt="2023-09-04T16:02:45.407" v="830" actId="1076"/>
          <ac:cxnSpMkLst>
            <pc:docMk/>
            <pc:sldMk cId="2471082629" sldId="260"/>
            <ac:cxnSpMk id="4" creationId="{F066D109-D98C-DF9F-BA01-2C8ACA54A517}"/>
          </ac:cxnSpMkLst>
        </pc:cxnChg>
        <pc:cxnChg chg="mod">
          <ac:chgData name="Chia-jung Yeh" userId="f328d6f4-0757-42dc-943f-c4685e047ee8" providerId="ADAL" clId="{895D7F01-116D-49ED-BACE-8F624A849765}" dt="2023-09-04T16:02:45.407" v="830" actId="1076"/>
          <ac:cxnSpMkLst>
            <pc:docMk/>
            <pc:sldMk cId="2471082629" sldId="260"/>
            <ac:cxnSpMk id="5" creationId="{0CADA25D-51EF-1529-1E0D-D8D1AAC91749}"/>
          </ac:cxnSpMkLst>
        </pc:cxnChg>
        <pc:cxnChg chg="mod">
          <ac:chgData name="Chia-jung Yeh" userId="f328d6f4-0757-42dc-943f-c4685e047ee8" providerId="ADAL" clId="{895D7F01-116D-49ED-BACE-8F624A849765}" dt="2023-09-04T16:02:45.407" v="830" actId="1076"/>
          <ac:cxnSpMkLst>
            <pc:docMk/>
            <pc:sldMk cId="2471082629" sldId="260"/>
            <ac:cxnSpMk id="8" creationId="{23C655D0-6EB0-9DBF-9188-D1E3792D3DF9}"/>
          </ac:cxnSpMkLst>
        </pc:cxnChg>
        <pc:cxnChg chg="mod">
          <ac:chgData name="Chia-jung Yeh" userId="f328d6f4-0757-42dc-943f-c4685e047ee8" providerId="ADAL" clId="{895D7F01-116D-49ED-BACE-8F624A849765}" dt="2023-09-04T16:02:45.407" v="830" actId="1076"/>
          <ac:cxnSpMkLst>
            <pc:docMk/>
            <pc:sldMk cId="2471082629" sldId="260"/>
            <ac:cxnSpMk id="10" creationId="{5D07686A-8E76-6219-6607-6FCFFD6A8FC2}"/>
          </ac:cxnSpMkLst>
        </pc:cxnChg>
        <pc:cxnChg chg="mod">
          <ac:chgData name="Chia-jung Yeh" userId="f328d6f4-0757-42dc-943f-c4685e047ee8" providerId="ADAL" clId="{895D7F01-116D-49ED-BACE-8F624A849765}" dt="2023-09-04T16:02:45.407" v="830" actId="1076"/>
          <ac:cxnSpMkLst>
            <pc:docMk/>
            <pc:sldMk cId="2471082629" sldId="260"/>
            <ac:cxnSpMk id="11" creationId="{390B8D41-BF1B-AA8D-8D09-10FBD970504B}"/>
          </ac:cxnSpMkLst>
        </pc:cxnChg>
        <pc:cxnChg chg="mod">
          <ac:chgData name="Chia-jung Yeh" userId="f328d6f4-0757-42dc-943f-c4685e047ee8" providerId="ADAL" clId="{895D7F01-116D-49ED-BACE-8F624A849765}" dt="2023-09-04T16:02:45.407" v="830" actId="1076"/>
          <ac:cxnSpMkLst>
            <pc:docMk/>
            <pc:sldMk cId="2471082629" sldId="260"/>
            <ac:cxnSpMk id="12" creationId="{EC7F4D87-AA95-1EF0-85E3-70C054466CC4}"/>
          </ac:cxnSpMkLst>
        </pc:cxnChg>
        <pc:cxnChg chg="add del mod">
          <ac:chgData name="Chia-jung Yeh" userId="f328d6f4-0757-42dc-943f-c4685e047ee8" providerId="ADAL" clId="{895D7F01-116D-49ED-BACE-8F624A849765}" dt="2023-09-04T16:04:04.952" v="850"/>
          <ac:cxnSpMkLst>
            <pc:docMk/>
            <pc:sldMk cId="2471082629" sldId="260"/>
            <ac:cxnSpMk id="14" creationId="{7DBA9B0F-D4AD-8A5D-0F66-4CE0C8377A53}"/>
          </ac:cxnSpMkLst>
        </pc:cxnChg>
        <pc:cxnChg chg="add del mod">
          <ac:chgData name="Chia-jung Yeh" userId="f328d6f4-0757-42dc-943f-c4685e047ee8" providerId="ADAL" clId="{895D7F01-116D-49ED-BACE-8F624A849765}" dt="2023-09-04T16:04:04.952" v="850"/>
          <ac:cxnSpMkLst>
            <pc:docMk/>
            <pc:sldMk cId="2471082629" sldId="260"/>
            <ac:cxnSpMk id="16" creationId="{26313C04-E407-72CA-B324-8D032178A1F9}"/>
          </ac:cxnSpMkLst>
        </pc:cxnChg>
        <pc:cxnChg chg="add del mod">
          <ac:chgData name="Chia-jung Yeh" userId="f328d6f4-0757-42dc-943f-c4685e047ee8" providerId="ADAL" clId="{895D7F01-116D-49ED-BACE-8F624A849765}" dt="2023-09-04T16:04:04.952" v="850"/>
          <ac:cxnSpMkLst>
            <pc:docMk/>
            <pc:sldMk cId="2471082629" sldId="260"/>
            <ac:cxnSpMk id="18" creationId="{C15ECD5E-2A12-816F-AC37-E53BCA28EABE}"/>
          </ac:cxnSpMkLst>
        </pc:cxnChg>
        <pc:cxnChg chg="add del mod">
          <ac:chgData name="Chia-jung Yeh" userId="f328d6f4-0757-42dc-943f-c4685e047ee8" providerId="ADAL" clId="{895D7F01-116D-49ED-BACE-8F624A849765}" dt="2023-09-04T16:04:04.952" v="850"/>
          <ac:cxnSpMkLst>
            <pc:docMk/>
            <pc:sldMk cId="2471082629" sldId="260"/>
            <ac:cxnSpMk id="21" creationId="{12CEA64B-5D7C-646D-7CF1-FC0234F90CF9}"/>
          </ac:cxnSpMkLst>
        </pc:cxnChg>
        <pc:cxnChg chg="add del mod">
          <ac:chgData name="Chia-jung Yeh" userId="f328d6f4-0757-42dc-943f-c4685e047ee8" providerId="ADAL" clId="{895D7F01-116D-49ED-BACE-8F624A849765}" dt="2023-09-04T16:04:04.952" v="850"/>
          <ac:cxnSpMkLst>
            <pc:docMk/>
            <pc:sldMk cId="2471082629" sldId="260"/>
            <ac:cxnSpMk id="24" creationId="{BF7673C1-E213-5AC7-9374-9406ED1BBE82}"/>
          </ac:cxnSpMkLst>
        </pc:cxnChg>
        <pc:cxnChg chg="add del">
          <ac:chgData name="Chia-jung Yeh" userId="f328d6f4-0757-42dc-943f-c4685e047ee8" providerId="ADAL" clId="{895D7F01-116D-49ED-BACE-8F624A849765}" dt="2023-09-04T16:02:32.499" v="827" actId="478"/>
          <ac:cxnSpMkLst>
            <pc:docMk/>
            <pc:sldMk cId="2471082629" sldId="260"/>
            <ac:cxnSpMk id="27" creationId="{80055A1A-3580-5228-D78B-2E18554E100C}"/>
          </ac:cxnSpMkLst>
        </pc:cxnChg>
        <pc:cxnChg chg="add del">
          <ac:chgData name="Chia-jung Yeh" userId="f328d6f4-0757-42dc-943f-c4685e047ee8" providerId="ADAL" clId="{895D7F01-116D-49ED-BACE-8F624A849765}" dt="2023-09-04T16:02:29.384" v="825" actId="478"/>
          <ac:cxnSpMkLst>
            <pc:docMk/>
            <pc:sldMk cId="2471082629" sldId="260"/>
            <ac:cxnSpMk id="28" creationId="{EAD14E4D-E749-470C-90B7-BD5A6CE26C09}"/>
          </ac:cxnSpMkLst>
        </pc:cxnChg>
        <pc:cxnChg chg="add del">
          <ac:chgData name="Chia-jung Yeh" userId="f328d6f4-0757-42dc-943f-c4685e047ee8" providerId="ADAL" clId="{895D7F01-116D-49ED-BACE-8F624A849765}" dt="2023-09-04T16:02:29.384" v="825" actId="478"/>
          <ac:cxnSpMkLst>
            <pc:docMk/>
            <pc:sldMk cId="2471082629" sldId="260"/>
            <ac:cxnSpMk id="29" creationId="{443EAB50-A81C-D2B0-29C2-8E4CC9CA39EA}"/>
          </ac:cxnSpMkLst>
        </pc:cxnChg>
        <pc:cxnChg chg="add del">
          <ac:chgData name="Chia-jung Yeh" userId="f328d6f4-0757-42dc-943f-c4685e047ee8" providerId="ADAL" clId="{895D7F01-116D-49ED-BACE-8F624A849765}" dt="2023-09-04T16:02:29.384" v="825" actId="478"/>
          <ac:cxnSpMkLst>
            <pc:docMk/>
            <pc:sldMk cId="2471082629" sldId="260"/>
            <ac:cxnSpMk id="30" creationId="{59D2476C-31D9-46E6-64BD-397DAC063D70}"/>
          </ac:cxnSpMkLst>
        </pc:cxnChg>
        <pc:cxnChg chg="add del">
          <ac:chgData name="Chia-jung Yeh" userId="f328d6f4-0757-42dc-943f-c4685e047ee8" providerId="ADAL" clId="{895D7F01-116D-49ED-BACE-8F624A849765}" dt="2023-09-04T16:02:29.384" v="825" actId="478"/>
          <ac:cxnSpMkLst>
            <pc:docMk/>
            <pc:sldMk cId="2471082629" sldId="260"/>
            <ac:cxnSpMk id="31" creationId="{57693D1A-114D-AEDC-5E09-DB1EF24507F5}"/>
          </ac:cxnSpMkLst>
        </pc:cxnChg>
        <pc:cxnChg chg="add del">
          <ac:chgData name="Chia-jung Yeh" userId="f328d6f4-0757-42dc-943f-c4685e047ee8" providerId="ADAL" clId="{895D7F01-116D-49ED-BACE-8F624A849765}" dt="2023-09-04T16:02:29.384" v="825" actId="478"/>
          <ac:cxnSpMkLst>
            <pc:docMk/>
            <pc:sldMk cId="2471082629" sldId="260"/>
            <ac:cxnSpMk id="32" creationId="{CB5CB381-48C2-5476-D741-09E926DA05C0}"/>
          </ac:cxnSpMkLst>
        </pc:cxnChg>
        <pc:cxnChg chg="add del mod">
          <ac:chgData name="Chia-jung Yeh" userId="f328d6f4-0757-42dc-943f-c4685e047ee8" providerId="ADAL" clId="{895D7F01-116D-49ED-BACE-8F624A849765}" dt="2023-09-04T16:04:04.952" v="850"/>
          <ac:cxnSpMkLst>
            <pc:docMk/>
            <pc:sldMk cId="2471082629" sldId="260"/>
            <ac:cxnSpMk id="60" creationId="{F9F4452C-BEE5-F171-F368-2F0E756F55EE}"/>
          </ac:cxnSpMkLst>
        </pc:cxnChg>
      </pc:sldChg>
      <pc:sldChg chg="addSp modSp add mod">
        <pc:chgData name="Chia-jung Yeh" userId="f328d6f4-0757-42dc-943f-c4685e047ee8" providerId="ADAL" clId="{895D7F01-116D-49ED-BACE-8F624A849765}" dt="2023-09-04T16:37:18.311" v="2853" actId="207"/>
        <pc:sldMkLst>
          <pc:docMk/>
          <pc:sldMk cId="827456423" sldId="261"/>
        </pc:sldMkLst>
        <pc:spChg chg="add mod">
          <ac:chgData name="Chia-jung Yeh" userId="f328d6f4-0757-42dc-943f-c4685e047ee8" providerId="ADAL" clId="{895D7F01-116D-49ED-BACE-8F624A849765}" dt="2023-09-04T16:15:07.298" v="1278" actId="1076"/>
          <ac:spMkLst>
            <pc:docMk/>
            <pc:sldMk cId="827456423" sldId="261"/>
            <ac:spMk id="2" creationId="{34F111C9-CAC9-65CD-11F9-F28AE48AB7D6}"/>
          </ac:spMkLst>
        </pc:spChg>
        <pc:spChg chg="add mod">
          <ac:chgData name="Chia-jung Yeh" userId="f328d6f4-0757-42dc-943f-c4685e047ee8" providerId="ADAL" clId="{895D7F01-116D-49ED-BACE-8F624A849765}" dt="2023-09-04T16:15:13.216" v="1280" actId="1076"/>
          <ac:spMkLst>
            <pc:docMk/>
            <pc:sldMk cId="827456423" sldId="261"/>
            <ac:spMk id="3" creationId="{14D43459-6913-2CC9-9CD1-E3AAB66C457E}"/>
          </ac:spMkLst>
        </pc:spChg>
        <pc:spChg chg="mod">
          <ac:chgData name="Chia-jung Yeh" userId="f328d6f4-0757-42dc-943f-c4685e047ee8" providerId="ADAL" clId="{895D7F01-116D-49ED-BACE-8F624A849765}" dt="2023-09-04T16:27:15.616" v="2170"/>
          <ac:spMkLst>
            <pc:docMk/>
            <pc:sldMk cId="827456423" sldId="261"/>
            <ac:spMk id="6" creationId="{60508A13-66FA-F431-8C7B-E86DE84ABA90}"/>
          </ac:spMkLst>
        </pc:spChg>
        <pc:spChg chg="add mod">
          <ac:chgData name="Chia-jung Yeh" userId="f328d6f4-0757-42dc-943f-c4685e047ee8" providerId="ADAL" clId="{895D7F01-116D-49ED-BACE-8F624A849765}" dt="2023-09-04T16:24:23.318" v="1961" actId="1076"/>
          <ac:spMkLst>
            <pc:docMk/>
            <pc:sldMk cId="827456423" sldId="261"/>
            <ac:spMk id="14" creationId="{6C3256A5-DCCF-A0CC-7574-283CA1D8EFD6}"/>
          </ac:spMkLst>
        </pc:spChg>
        <pc:spChg chg="add mod">
          <ac:chgData name="Chia-jung Yeh" userId="f328d6f4-0757-42dc-943f-c4685e047ee8" providerId="ADAL" clId="{895D7F01-116D-49ED-BACE-8F624A849765}" dt="2023-09-04T16:24:31.095" v="1965" actId="1076"/>
          <ac:spMkLst>
            <pc:docMk/>
            <pc:sldMk cId="827456423" sldId="261"/>
            <ac:spMk id="15" creationId="{30845310-883C-0AEB-9636-2081AA415A64}"/>
          </ac:spMkLst>
        </pc:spChg>
        <pc:spChg chg="add mod">
          <ac:chgData name="Chia-jung Yeh" userId="f328d6f4-0757-42dc-943f-c4685e047ee8" providerId="ADAL" clId="{895D7F01-116D-49ED-BACE-8F624A849765}" dt="2023-09-04T16:15:40.554" v="1289" actId="1076"/>
          <ac:spMkLst>
            <pc:docMk/>
            <pc:sldMk cId="827456423" sldId="261"/>
            <ac:spMk id="16" creationId="{B9330359-A94B-E517-C6DA-6C5ED067ABF9}"/>
          </ac:spMkLst>
        </pc:spChg>
        <pc:spChg chg="add mod">
          <ac:chgData name="Chia-jung Yeh" userId="f328d6f4-0757-42dc-943f-c4685e047ee8" providerId="ADAL" clId="{895D7F01-116D-49ED-BACE-8F624A849765}" dt="2023-09-04T16:15:45.646" v="1292" actId="6549"/>
          <ac:spMkLst>
            <pc:docMk/>
            <pc:sldMk cId="827456423" sldId="261"/>
            <ac:spMk id="18" creationId="{2EDCBF11-3AE0-A0B3-863C-D0108847E138}"/>
          </ac:spMkLst>
        </pc:spChg>
        <pc:spChg chg="add mod">
          <ac:chgData name="Chia-jung Yeh" userId="f328d6f4-0757-42dc-943f-c4685e047ee8" providerId="ADAL" clId="{895D7F01-116D-49ED-BACE-8F624A849765}" dt="2023-09-04T16:24:25.560" v="1962" actId="1076"/>
          <ac:spMkLst>
            <pc:docMk/>
            <pc:sldMk cId="827456423" sldId="261"/>
            <ac:spMk id="21" creationId="{9E80E500-2E77-CAB4-149C-CD0505012469}"/>
          </ac:spMkLst>
        </pc:spChg>
        <pc:spChg chg="add mod">
          <ac:chgData name="Chia-jung Yeh" userId="f328d6f4-0757-42dc-943f-c4685e047ee8" providerId="ADAL" clId="{895D7F01-116D-49ED-BACE-8F624A849765}" dt="2023-09-04T16:24:32.332" v="1966" actId="1076"/>
          <ac:spMkLst>
            <pc:docMk/>
            <pc:sldMk cId="827456423" sldId="261"/>
            <ac:spMk id="24" creationId="{45898003-53A5-BEB1-6A4D-E8AF400454FB}"/>
          </ac:spMkLst>
        </pc:spChg>
        <pc:spChg chg="add mod">
          <ac:chgData name="Chia-jung Yeh" userId="f328d6f4-0757-42dc-943f-c4685e047ee8" providerId="ADAL" clId="{895D7F01-116D-49ED-BACE-8F624A849765}" dt="2023-09-04T16:28:43.137" v="2298" actId="1076"/>
          <ac:spMkLst>
            <pc:docMk/>
            <pc:sldMk cId="827456423" sldId="261"/>
            <ac:spMk id="27" creationId="{4990E052-E946-C4F7-F5D5-79F05B8CC42E}"/>
          </ac:spMkLst>
        </pc:spChg>
        <pc:spChg chg="mod">
          <ac:chgData name="Chia-jung Yeh" userId="f328d6f4-0757-42dc-943f-c4685e047ee8" providerId="ADAL" clId="{895D7F01-116D-49ED-BACE-8F624A849765}" dt="2023-09-04T16:14:07.176" v="1271" actId="1076"/>
          <ac:spMkLst>
            <pc:docMk/>
            <pc:sldMk cId="827456423" sldId="261"/>
            <ac:spMk id="159" creationId="{6ACDC943-8BC3-0248-1BF3-FE63AC32DDFF}"/>
          </ac:spMkLst>
        </pc:spChg>
        <pc:graphicFrameChg chg="mod modGraphic">
          <ac:chgData name="Chia-jung Yeh" userId="f328d6f4-0757-42dc-943f-c4685e047ee8" providerId="ADAL" clId="{895D7F01-116D-49ED-BACE-8F624A849765}" dt="2023-09-04T16:37:18.311" v="2853" actId="207"/>
          <ac:graphicFrameMkLst>
            <pc:docMk/>
            <pc:sldMk cId="827456423" sldId="261"/>
            <ac:graphicFrameMk id="158" creationId="{2352CB74-0104-B0DC-8A9C-80DCD933C11F}"/>
          </ac:graphicFrameMkLst>
        </pc:graphicFrameChg>
      </pc:sldChg>
      <pc:sldChg chg="addSp delSp modSp add mod">
        <pc:chgData name="Chia-jung Yeh" userId="f328d6f4-0757-42dc-943f-c4685e047ee8" providerId="ADAL" clId="{895D7F01-116D-49ED-BACE-8F624A849765}" dt="2023-09-04T16:41:48.853" v="2954"/>
        <pc:sldMkLst>
          <pc:docMk/>
          <pc:sldMk cId="2428409970" sldId="262"/>
        </pc:sldMkLst>
        <pc:spChg chg="mod">
          <ac:chgData name="Chia-jung Yeh" userId="f328d6f4-0757-42dc-943f-c4685e047ee8" providerId="ADAL" clId="{895D7F01-116D-49ED-BACE-8F624A849765}" dt="2023-09-04T16:41:48.853" v="2954"/>
          <ac:spMkLst>
            <pc:docMk/>
            <pc:sldMk cId="2428409970" sldId="262"/>
            <ac:spMk id="6" creationId="{60508A13-66FA-F431-8C7B-E86DE84ABA90}"/>
          </ac:spMkLst>
        </pc:spChg>
        <pc:spChg chg="mod">
          <ac:chgData name="Chia-jung Yeh" userId="f328d6f4-0757-42dc-943f-c4685e047ee8" providerId="ADAL" clId="{895D7F01-116D-49ED-BACE-8F624A849765}" dt="2023-09-04T16:39:28.186" v="2907" actId="1076"/>
          <ac:spMkLst>
            <pc:docMk/>
            <pc:sldMk cId="2428409970" sldId="262"/>
            <ac:spMk id="9" creationId="{8CB16710-8F8D-D283-A89C-50AD31ADAE93}"/>
          </ac:spMkLst>
        </pc:spChg>
        <pc:spChg chg="mod">
          <ac:chgData name="Chia-jung Yeh" userId="f328d6f4-0757-42dc-943f-c4685e047ee8" providerId="ADAL" clId="{895D7F01-116D-49ED-BACE-8F624A849765}" dt="2023-09-04T16:34:33.190" v="2783" actId="20577"/>
          <ac:spMkLst>
            <pc:docMk/>
            <pc:sldMk cId="2428409970" sldId="262"/>
            <ac:spMk id="27" creationId="{4990E052-E946-C4F7-F5D5-79F05B8CC42E}"/>
          </ac:spMkLst>
        </pc:spChg>
        <pc:spChg chg="add mod">
          <ac:chgData name="Chia-jung Yeh" userId="f328d6f4-0757-42dc-943f-c4685e047ee8" providerId="ADAL" clId="{895D7F01-116D-49ED-BACE-8F624A849765}" dt="2023-09-04T16:29:46.888" v="2308" actId="571"/>
          <ac:spMkLst>
            <pc:docMk/>
            <pc:sldMk cId="2428409970" sldId="262"/>
            <ac:spMk id="28" creationId="{37D4CF58-2116-10B5-9127-1A38C9B2161B}"/>
          </ac:spMkLst>
        </pc:spChg>
        <pc:spChg chg="add del mod">
          <ac:chgData name="Chia-jung Yeh" userId="f328d6f4-0757-42dc-943f-c4685e047ee8" providerId="ADAL" clId="{895D7F01-116D-49ED-BACE-8F624A849765}" dt="2023-09-04T16:32:22.803" v="2779" actId="20577"/>
          <ac:spMkLst>
            <pc:docMk/>
            <pc:sldMk cId="2428409970" sldId="262"/>
            <ac:spMk id="29" creationId="{F6A30DE9-038C-0086-27DE-5FC2B7014809}"/>
          </ac:spMkLst>
        </pc:spChg>
        <pc:spChg chg="add mod">
          <ac:chgData name="Chia-jung Yeh" userId="f328d6f4-0757-42dc-943f-c4685e047ee8" providerId="ADAL" clId="{895D7F01-116D-49ED-BACE-8F624A849765}" dt="2023-09-04T16:39:28.186" v="2907" actId="1076"/>
          <ac:spMkLst>
            <pc:docMk/>
            <pc:sldMk cId="2428409970" sldId="262"/>
            <ac:spMk id="30" creationId="{459B7325-9CC7-5FF6-56C8-FA32A4B01A56}"/>
          </ac:spMkLst>
        </pc:spChg>
        <pc:spChg chg="add mod">
          <ac:chgData name="Chia-jung Yeh" userId="f328d6f4-0757-42dc-943f-c4685e047ee8" providerId="ADAL" clId="{895D7F01-116D-49ED-BACE-8F624A849765}" dt="2023-09-04T16:40:10.164" v="2933" actId="1076"/>
          <ac:spMkLst>
            <pc:docMk/>
            <pc:sldMk cId="2428409970" sldId="262"/>
            <ac:spMk id="31" creationId="{D557D75F-806D-BBE1-885F-3C5F08A80EDD}"/>
          </ac:spMkLst>
        </pc:spChg>
        <pc:spChg chg="add mod">
          <ac:chgData name="Chia-jung Yeh" userId="f328d6f4-0757-42dc-943f-c4685e047ee8" providerId="ADAL" clId="{895D7F01-116D-49ED-BACE-8F624A849765}" dt="2023-09-04T16:41:06.223" v="2944" actId="1076"/>
          <ac:spMkLst>
            <pc:docMk/>
            <pc:sldMk cId="2428409970" sldId="262"/>
            <ac:spMk id="32" creationId="{DD57FB4F-6B92-A4B3-927D-673441B96D24}"/>
          </ac:spMkLst>
        </pc:spChg>
        <pc:spChg chg="add mod">
          <ac:chgData name="Chia-jung Yeh" userId="f328d6f4-0757-42dc-943f-c4685e047ee8" providerId="ADAL" clId="{895D7F01-116D-49ED-BACE-8F624A849765}" dt="2023-09-04T16:40:42.790" v="2938" actId="208"/>
          <ac:spMkLst>
            <pc:docMk/>
            <pc:sldMk cId="2428409970" sldId="262"/>
            <ac:spMk id="33" creationId="{84E90F40-B693-9A94-9984-9A3C7AC63E53}"/>
          </ac:spMkLst>
        </pc:spChg>
        <pc:spChg chg="add mod">
          <ac:chgData name="Chia-jung Yeh" userId="f328d6f4-0757-42dc-943f-c4685e047ee8" providerId="ADAL" clId="{895D7F01-116D-49ED-BACE-8F624A849765}" dt="2023-09-04T16:41:35.384" v="2951" actId="571"/>
          <ac:spMkLst>
            <pc:docMk/>
            <pc:sldMk cId="2428409970" sldId="262"/>
            <ac:spMk id="42" creationId="{1C8670CD-97DD-4519-B104-8BD2DFA463B5}"/>
          </ac:spMkLst>
        </pc:spChg>
        <pc:spChg chg="del">
          <ac:chgData name="Chia-jung Yeh" userId="f328d6f4-0757-42dc-943f-c4685e047ee8" providerId="ADAL" clId="{895D7F01-116D-49ED-BACE-8F624A849765}" dt="2023-09-04T16:29:40.548" v="2304" actId="478"/>
          <ac:spMkLst>
            <pc:docMk/>
            <pc:sldMk cId="2428409970" sldId="262"/>
            <ac:spMk id="159" creationId="{6ACDC943-8BC3-0248-1BF3-FE63AC32DDFF}"/>
          </ac:spMkLst>
        </pc:spChg>
        <pc:graphicFrameChg chg="mod modGraphic">
          <ac:chgData name="Chia-jung Yeh" userId="f328d6f4-0757-42dc-943f-c4685e047ee8" providerId="ADAL" clId="{895D7F01-116D-49ED-BACE-8F624A849765}" dt="2023-09-04T16:41:27.271" v="2950"/>
          <ac:graphicFrameMkLst>
            <pc:docMk/>
            <pc:sldMk cId="2428409970" sldId="262"/>
            <ac:graphicFrameMk id="158" creationId="{2352CB74-0104-B0DC-8A9C-80DCD933C11F}"/>
          </ac:graphicFrameMkLst>
        </pc:graphicFrameChg>
        <pc:cxnChg chg="add mod">
          <ac:chgData name="Chia-jung Yeh" userId="f328d6f4-0757-42dc-943f-c4685e047ee8" providerId="ADAL" clId="{895D7F01-116D-49ED-BACE-8F624A849765}" dt="2023-09-04T16:41:13.894" v="2945" actId="1582"/>
          <ac:cxnSpMkLst>
            <pc:docMk/>
            <pc:sldMk cId="2428409970" sldId="262"/>
            <ac:cxnSpMk id="36" creationId="{2E6C5CAB-C32E-6901-8925-B3BCDA0F45BD}"/>
          </ac:cxnSpMkLst>
        </pc:cxnChg>
        <pc:cxnChg chg="add mod">
          <ac:chgData name="Chia-jung Yeh" userId="f328d6f4-0757-42dc-943f-c4685e047ee8" providerId="ADAL" clId="{895D7F01-116D-49ED-BACE-8F624A849765}" dt="2023-09-04T16:41:21.778" v="2949" actId="14100"/>
          <ac:cxnSpMkLst>
            <pc:docMk/>
            <pc:sldMk cId="2428409970" sldId="262"/>
            <ac:cxnSpMk id="38" creationId="{7564F801-9555-C085-3598-19EDD8836D58}"/>
          </ac:cxnSpMkLst>
        </pc:cxnChg>
      </pc:sldChg>
      <pc:sldChg chg="addSp delSp modSp add mod">
        <pc:chgData name="Chia-jung Yeh" userId="f328d6f4-0757-42dc-943f-c4685e047ee8" providerId="ADAL" clId="{895D7F01-116D-49ED-BACE-8F624A849765}" dt="2023-09-04T16:45:08.872" v="3134" actId="1076"/>
        <pc:sldMkLst>
          <pc:docMk/>
          <pc:sldMk cId="3010109636" sldId="263"/>
        </pc:sldMkLst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2" creationId="{34F111C9-CAC9-65CD-11F9-F28AE48AB7D6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3" creationId="{14D43459-6913-2CC9-9CD1-E3AAB66C457E}"/>
          </ac:spMkLst>
        </pc:spChg>
        <pc:spChg chg="mod">
          <ac:chgData name="Chia-jung Yeh" userId="f328d6f4-0757-42dc-943f-c4685e047ee8" providerId="ADAL" clId="{895D7F01-116D-49ED-BACE-8F624A849765}" dt="2023-09-04T16:43:19.778" v="3009" actId="1076"/>
          <ac:spMkLst>
            <pc:docMk/>
            <pc:sldMk cId="3010109636" sldId="263"/>
            <ac:spMk id="6" creationId="{60508A13-66FA-F431-8C7B-E86DE84ABA90}"/>
          </ac:spMkLst>
        </pc:spChg>
        <pc:spChg chg="del">
          <ac:chgData name="Chia-jung Yeh" userId="f328d6f4-0757-42dc-943f-c4685e047ee8" providerId="ADAL" clId="{895D7F01-116D-49ED-BACE-8F624A849765}" dt="2023-09-04T16:42:17.080" v="2965" actId="478"/>
          <ac:spMkLst>
            <pc:docMk/>
            <pc:sldMk cId="3010109636" sldId="263"/>
            <ac:spMk id="9" creationId="{8CB16710-8F8D-D283-A89C-50AD31ADAE93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13" creationId="{555C728A-3B82-A71B-54EE-8ECBE8223835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14" creationId="{6C3256A5-DCCF-A0CC-7574-283CA1D8EFD6}"/>
          </ac:spMkLst>
        </pc:spChg>
        <pc:spChg chg="del">
          <ac:chgData name="Chia-jung Yeh" userId="f328d6f4-0757-42dc-943f-c4685e047ee8" providerId="ADAL" clId="{895D7F01-116D-49ED-BACE-8F624A849765}" dt="2023-09-04T16:42:17.080" v="2965" actId="478"/>
          <ac:spMkLst>
            <pc:docMk/>
            <pc:sldMk cId="3010109636" sldId="263"/>
            <ac:spMk id="15" creationId="{30845310-883C-0AEB-9636-2081AA415A64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16" creationId="{B9330359-A94B-E517-C6DA-6C5ED067ABF9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17" creationId="{09F43BC2-A37F-E1AA-44B9-BF19CBDF3630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18" creationId="{2EDCBF11-3AE0-A0B3-863C-D0108847E138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19" creationId="{CB320B24-24CB-C02F-D1F4-E8492BAB38A6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20" creationId="{1D232A28-DF4E-A319-16A3-4729A02A612F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21" creationId="{9E80E500-2E77-CAB4-149C-CD0505012469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22" creationId="{536EF536-1AA0-4154-5334-CE75F7C6AA73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23" creationId="{CE6B5535-F93C-41F7-F1F3-97E3A669DD7A}"/>
          </ac:spMkLst>
        </pc:spChg>
        <pc:spChg chg="del">
          <ac:chgData name="Chia-jung Yeh" userId="f328d6f4-0757-42dc-943f-c4685e047ee8" providerId="ADAL" clId="{895D7F01-116D-49ED-BACE-8F624A849765}" dt="2023-09-04T16:42:17.080" v="2965" actId="478"/>
          <ac:spMkLst>
            <pc:docMk/>
            <pc:sldMk cId="3010109636" sldId="263"/>
            <ac:spMk id="24" creationId="{45898003-53A5-BEB1-6A4D-E8AF400454FB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25" creationId="{CAED5C86-1FA9-A68B-A76A-F0327DD3FEC0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26" creationId="{53CB08E2-420E-C7E8-0385-56A151E183CC}"/>
          </ac:spMkLst>
        </pc:spChg>
        <pc:spChg chg="del">
          <ac:chgData name="Chia-jung Yeh" userId="f328d6f4-0757-42dc-943f-c4685e047ee8" providerId="ADAL" clId="{895D7F01-116D-49ED-BACE-8F624A849765}" dt="2023-09-04T16:42:15.961" v="2964" actId="478"/>
          <ac:spMkLst>
            <pc:docMk/>
            <pc:sldMk cId="3010109636" sldId="263"/>
            <ac:spMk id="27" creationId="{4990E052-E946-C4F7-F5D5-79F05B8CC42E}"/>
          </ac:spMkLst>
        </pc:spChg>
        <pc:spChg chg="del">
          <ac:chgData name="Chia-jung Yeh" userId="f328d6f4-0757-42dc-943f-c4685e047ee8" providerId="ADAL" clId="{895D7F01-116D-49ED-BACE-8F624A849765}" dt="2023-09-04T16:42:15.961" v="2964" actId="478"/>
          <ac:spMkLst>
            <pc:docMk/>
            <pc:sldMk cId="3010109636" sldId="263"/>
            <ac:spMk id="29" creationId="{F6A30DE9-038C-0086-27DE-5FC2B7014809}"/>
          </ac:spMkLst>
        </pc:spChg>
        <pc:spChg chg="del">
          <ac:chgData name="Chia-jung Yeh" userId="f328d6f4-0757-42dc-943f-c4685e047ee8" providerId="ADAL" clId="{895D7F01-116D-49ED-BACE-8F624A849765}" dt="2023-09-04T16:42:17.080" v="2965" actId="478"/>
          <ac:spMkLst>
            <pc:docMk/>
            <pc:sldMk cId="3010109636" sldId="263"/>
            <ac:spMk id="30" creationId="{459B7325-9CC7-5FF6-56C8-FA32A4B01A56}"/>
          </ac:spMkLst>
        </pc:spChg>
        <pc:spChg chg="del">
          <ac:chgData name="Chia-jung Yeh" userId="f328d6f4-0757-42dc-943f-c4685e047ee8" providerId="ADAL" clId="{895D7F01-116D-49ED-BACE-8F624A849765}" dt="2023-09-04T16:42:17.080" v="2965" actId="478"/>
          <ac:spMkLst>
            <pc:docMk/>
            <pc:sldMk cId="3010109636" sldId="263"/>
            <ac:spMk id="31" creationId="{D557D75F-806D-BBE1-885F-3C5F08A80EDD}"/>
          </ac:spMkLst>
        </pc:spChg>
        <pc:spChg chg="del">
          <ac:chgData name="Chia-jung Yeh" userId="f328d6f4-0757-42dc-943f-c4685e047ee8" providerId="ADAL" clId="{895D7F01-116D-49ED-BACE-8F624A849765}" dt="2023-09-04T16:42:17.080" v="2965" actId="478"/>
          <ac:spMkLst>
            <pc:docMk/>
            <pc:sldMk cId="3010109636" sldId="263"/>
            <ac:spMk id="32" creationId="{DD57FB4F-6B92-A4B3-927D-673441B96D24}"/>
          </ac:spMkLst>
        </pc:spChg>
        <pc:spChg chg="del">
          <ac:chgData name="Chia-jung Yeh" userId="f328d6f4-0757-42dc-943f-c4685e047ee8" providerId="ADAL" clId="{895D7F01-116D-49ED-BACE-8F624A849765}" dt="2023-09-04T16:42:17.080" v="2965" actId="478"/>
          <ac:spMkLst>
            <pc:docMk/>
            <pc:sldMk cId="3010109636" sldId="263"/>
            <ac:spMk id="33" creationId="{84E90F40-B693-9A94-9984-9A3C7AC63E53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34" creationId="{D8F37C54-C9E2-063C-95EB-F2D39EAAE02C}"/>
          </ac:spMkLst>
        </pc:spChg>
        <pc:spChg chg="add mod">
          <ac:chgData name="Chia-jung Yeh" userId="f328d6f4-0757-42dc-943f-c4685e047ee8" providerId="ADAL" clId="{895D7F01-116D-49ED-BACE-8F624A849765}" dt="2023-09-04T16:43:17.537" v="3006" actId="1076"/>
          <ac:spMkLst>
            <pc:docMk/>
            <pc:sldMk cId="3010109636" sldId="263"/>
            <ac:spMk id="37" creationId="{65AA97A6-719F-234B-D0C5-03BCD9369BD9}"/>
          </ac:spMkLst>
        </pc:spChg>
        <pc:spChg chg="add mod">
          <ac:chgData name="Chia-jung Yeh" userId="f328d6f4-0757-42dc-943f-c4685e047ee8" providerId="ADAL" clId="{895D7F01-116D-49ED-BACE-8F624A849765}" dt="2023-09-04T16:43:19.940" v="3010" actId="571"/>
          <ac:spMkLst>
            <pc:docMk/>
            <pc:sldMk cId="3010109636" sldId="263"/>
            <ac:spMk id="39" creationId="{BC4059D3-834C-4632-952E-E706B577290E}"/>
          </ac:spMkLst>
        </pc:spChg>
        <pc:spChg chg="add mod">
          <ac:chgData name="Chia-jung Yeh" userId="f328d6f4-0757-42dc-943f-c4685e047ee8" providerId="ADAL" clId="{895D7F01-116D-49ED-BACE-8F624A849765}" dt="2023-09-04T16:43:30.355" v="3040" actId="1076"/>
          <ac:spMkLst>
            <pc:docMk/>
            <pc:sldMk cId="3010109636" sldId="263"/>
            <ac:spMk id="40" creationId="{715B55D3-2775-7B17-B270-2AF792469D89}"/>
          </ac:spMkLst>
        </pc:spChg>
        <pc:spChg chg="add mod">
          <ac:chgData name="Chia-jung Yeh" userId="f328d6f4-0757-42dc-943f-c4685e047ee8" providerId="ADAL" clId="{895D7F01-116D-49ED-BACE-8F624A849765}" dt="2023-09-04T16:45:08.872" v="3134" actId="1076"/>
          <ac:spMkLst>
            <pc:docMk/>
            <pc:sldMk cId="3010109636" sldId="263"/>
            <ac:spMk id="41" creationId="{2393B61A-6B99-86C5-76F9-1A7AB75B3937}"/>
          </ac:spMkLst>
        </pc:spChg>
        <pc:spChg chg="del">
          <ac:chgData name="Chia-jung Yeh" userId="f328d6f4-0757-42dc-943f-c4685e047ee8" providerId="ADAL" clId="{895D7F01-116D-49ED-BACE-8F624A849765}" dt="2023-09-04T16:42:17.080" v="2965" actId="478"/>
          <ac:spMkLst>
            <pc:docMk/>
            <pc:sldMk cId="3010109636" sldId="263"/>
            <ac:spMk id="42" creationId="{1C8670CD-97DD-4519-B104-8BD2DFA463B5}"/>
          </ac:spMkLst>
        </pc:spChg>
        <pc:spChg chg="add mod">
          <ac:chgData name="Chia-jung Yeh" userId="f328d6f4-0757-42dc-943f-c4685e047ee8" providerId="ADAL" clId="{895D7F01-116D-49ED-BACE-8F624A849765}" dt="2023-09-04T16:44:49.596" v="3127" actId="14100"/>
          <ac:spMkLst>
            <pc:docMk/>
            <pc:sldMk cId="3010109636" sldId="263"/>
            <ac:spMk id="43" creationId="{8F5220B0-4BC6-CC10-1E9C-FC085A214BE9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48" creationId="{160A7C4E-5A27-77FC-05EF-C0A5DB75ACA9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49" creationId="{402C3F02-F763-74A2-2B5C-EDDF21D10748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50" creationId="{310ABC4E-A47D-A20D-5143-23DCF2134A48}"/>
          </ac:spMkLst>
        </pc:spChg>
        <pc:spChg chg="del">
          <ac:chgData name="Chia-jung Yeh" userId="f328d6f4-0757-42dc-943f-c4685e047ee8" providerId="ADAL" clId="{895D7F01-116D-49ED-BACE-8F624A849765}" dt="2023-09-04T16:42:17.080" v="2965" actId="478"/>
          <ac:spMkLst>
            <pc:docMk/>
            <pc:sldMk cId="3010109636" sldId="263"/>
            <ac:spMk id="51" creationId="{E2C4E098-9BB5-9BF8-07C2-BB9D4BD67D9D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52" creationId="{36065DE5-136C-F252-3070-59D0E95FDA33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53" creationId="{AA6D9C70-4D1C-7B90-F2E9-882D0CCEF505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54" creationId="{58B493B9-6291-C8DB-631B-B2B73C956F13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55" creationId="{7C424E5B-19BB-F740-D43A-28CD3070303E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56" creationId="{94D9B0C6-FE34-1919-2C30-FE25F07F18D9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57" creationId="{E8F52EE8-C809-2EBF-AF81-EF4EC415E79D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58" creationId="{8DCDCDD9-9054-AE3E-38A6-6E4F431CB947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59" creationId="{E341AF01-EC2E-4D23-CF8B-51C40B162789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61" creationId="{C5A0E1F0-7692-4E25-BDD0-74373C26A873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62" creationId="{6C85B15B-4514-4A5F-E768-5942F9DE636C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63" creationId="{600FD54B-6BA5-89C5-3DAF-71122CFFC305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64" creationId="{F5A8D783-E102-C4A4-8CB9-6786065DE98A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65" creationId="{66CC0F0B-C31D-C870-A300-567642535152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66" creationId="{1A774E74-6B0C-8345-8279-6AF609B67072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67" creationId="{1006A181-2837-F48B-229A-5C891898C9F6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68" creationId="{923B877E-E21D-3126-9B39-D7CA4C5E0D26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69" creationId="{4C7DA9F3-41FB-288C-CB14-64D202856B2F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70" creationId="{B3A6AAEA-C49F-2102-622F-39EDF8D0FAD5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71" creationId="{4363C1AB-4ED9-D23C-1FCD-A1EA7A1A1D0D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72" creationId="{67549211-5B19-E1D5-12C3-BB64B1BE5FA6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73" creationId="{CFD54940-1346-C8B3-298A-FD1E67369FA0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74" creationId="{E587C4F5-3E5F-EBED-80F1-5540CA9F377D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75" creationId="{AA2178E3-76C3-B21E-F8EE-4180F3EF8F76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76" creationId="{B99E84B1-7340-1217-4457-8E921C3C0CBF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77" creationId="{71F9475D-F9D7-DF95-21EF-3149876842CE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79" creationId="{CD398368-B5CF-9BEC-2195-16DF46FB44B0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80" creationId="{D711594F-57C9-4DC1-5D72-A7FB91F101CA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81" creationId="{65B47FB8-DF36-A092-E6D3-562A77A8AA93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82" creationId="{9D90266E-537A-2FB6-BFED-25608F4A3B7B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83" creationId="{9718BE8D-F7B0-67D0-C001-F5FFAF64F4BF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84" creationId="{B55C2CCF-4205-8269-038E-90860D39F827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85" creationId="{12FF0D9B-E6C8-1C6B-C98E-B99BD147F75E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86" creationId="{F6ED8D45-7E21-9F3A-D648-7DB3FA1A354A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87" creationId="{4B810812-3A35-B21B-79A0-4F2154CE0EB7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88" creationId="{CA9F6912-3FCF-EF55-F01C-5D69035628F0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89" creationId="{7B1669E4-0755-661C-D14F-36AFFC8247EC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90" creationId="{A24A046A-C08D-7852-4007-67A0BEA78159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92" creationId="{3A1945E0-E2B5-93C5-EF59-EB392717D045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93" creationId="{18F89D14-E604-AFBA-5C87-2C33BD47CADC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94" creationId="{26AB967A-B359-2F53-01A3-B1A839C73BD1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95" creationId="{40955E67-FCE6-DB96-15AB-2252985FD57F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96" creationId="{76EBD601-901E-530B-1F7B-B7EC98A6EC53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97" creationId="{037A1FAE-364D-1DD4-2546-9A2111C0EBDB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98" creationId="{7A2C0BCA-B9CC-913F-A4EB-7A7049A22DD6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99" creationId="{BD8F4A2D-EE5F-A1F8-FB8C-401DA418D1A2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100" creationId="{03619280-7F85-1299-8B3C-6903E9709CFA}"/>
          </ac:spMkLst>
        </pc:spChg>
        <pc:graphicFrameChg chg="del">
          <ac:chgData name="Chia-jung Yeh" userId="f328d6f4-0757-42dc-943f-c4685e047ee8" providerId="ADAL" clId="{895D7F01-116D-49ED-BACE-8F624A849765}" dt="2023-09-04T16:42:17.080" v="2965" actId="478"/>
          <ac:graphicFrameMkLst>
            <pc:docMk/>
            <pc:sldMk cId="3010109636" sldId="263"/>
            <ac:graphicFrameMk id="158" creationId="{2352CB74-0104-B0DC-8A9C-80DCD933C11F}"/>
          </ac:graphicFrameMkLst>
        </pc:graphicFrameChg>
        <pc:picChg chg="add mod modCrop">
          <ac:chgData name="Chia-jung Yeh" userId="f328d6f4-0757-42dc-943f-c4685e047ee8" providerId="ADAL" clId="{895D7F01-116D-49ED-BACE-8F624A849765}" dt="2023-09-04T16:43:04.404" v="2974" actId="1076"/>
          <ac:picMkLst>
            <pc:docMk/>
            <pc:sldMk cId="3010109636" sldId="263"/>
            <ac:picMk id="35" creationId="{76AB1191-E8D1-7161-50BB-302A07BFFCDE}"/>
          </ac:picMkLst>
        </pc:picChg>
        <pc:cxnChg chg="del">
          <ac:chgData name="Chia-jung Yeh" userId="f328d6f4-0757-42dc-943f-c4685e047ee8" providerId="ADAL" clId="{895D7F01-116D-49ED-BACE-8F624A849765}" dt="2023-09-04T16:42:18.549" v="2966" actId="478"/>
          <ac:cxnSpMkLst>
            <pc:docMk/>
            <pc:sldMk cId="3010109636" sldId="263"/>
            <ac:cxnSpMk id="4" creationId="{F066D109-D98C-DF9F-BA01-2C8ACA54A517}"/>
          </ac:cxnSpMkLst>
        </pc:cxnChg>
        <pc:cxnChg chg="del">
          <ac:chgData name="Chia-jung Yeh" userId="f328d6f4-0757-42dc-943f-c4685e047ee8" providerId="ADAL" clId="{895D7F01-116D-49ED-BACE-8F624A849765}" dt="2023-09-04T16:42:18.549" v="2966" actId="478"/>
          <ac:cxnSpMkLst>
            <pc:docMk/>
            <pc:sldMk cId="3010109636" sldId="263"/>
            <ac:cxnSpMk id="5" creationId="{0CADA25D-51EF-1529-1E0D-D8D1AAC91749}"/>
          </ac:cxnSpMkLst>
        </pc:cxnChg>
        <pc:cxnChg chg="del">
          <ac:chgData name="Chia-jung Yeh" userId="f328d6f4-0757-42dc-943f-c4685e047ee8" providerId="ADAL" clId="{895D7F01-116D-49ED-BACE-8F624A849765}" dt="2023-09-04T16:42:18.549" v="2966" actId="478"/>
          <ac:cxnSpMkLst>
            <pc:docMk/>
            <pc:sldMk cId="3010109636" sldId="263"/>
            <ac:cxnSpMk id="8" creationId="{23C655D0-6EB0-9DBF-9188-D1E3792D3DF9}"/>
          </ac:cxnSpMkLst>
        </pc:cxnChg>
        <pc:cxnChg chg="del">
          <ac:chgData name="Chia-jung Yeh" userId="f328d6f4-0757-42dc-943f-c4685e047ee8" providerId="ADAL" clId="{895D7F01-116D-49ED-BACE-8F624A849765}" dt="2023-09-04T16:42:18.549" v="2966" actId="478"/>
          <ac:cxnSpMkLst>
            <pc:docMk/>
            <pc:sldMk cId="3010109636" sldId="263"/>
            <ac:cxnSpMk id="10" creationId="{5D07686A-8E76-6219-6607-6FCFFD6A8FC2}"/>
          </ac:cxnSpMkLst>
        </pc:cxnChg>
        <pc:cxnChg chg="del">
          <ac:chgData name="Chia-jung Yeh" userId="f328d6f4-0757-42dc-943f-c4685e047ee8" providerId="ADAL" clId="{895D7F01-116D-49ED-BACE-8F624A849765}" dt="2023-09-04T16:42:18.549" v="2966" actId="478"/>
          <ac:cxnSpMkLst>
            <pc:docMk/>
            <pc:sldMk cId="3010109636" sldId="263"/>
            <ac:cxnSpMk id="11" creationId="{390B8D41-BF1B-AA8D-8D09-10FBD970504B}"/>
          </ac:cxnSpMkLst>
        </pc:cxnChg>
        <pc:cxnChg chg="del">
          <ac:chgData name="Chia-jung Yeh" userId="f328d6f4-0757-42dc-943f-c4685e047ee8" providerId="ADAL" clId="{895D7F01-116D-49ED-BACE-8F624A849765}" dt="2023-09-04T16:42:18.549" v="2966" actId="478"/>
          <ac:cxnSpMkLst>
            <pc:docMk/>
            <pc:sldMk cId="3010109636" sldId="263"/>
            <ac:cxnSpMk id="12" creationId="{EC7F4D87-AA95-1EF0-85E3-70C054466CC4}"/>
          </ac:cxnSpMkLst>
        </pc:cxnChg>
        <pc:cxnChg chg="del mod">
          <ac:chgData name="Chia-jung Yeh" userId="f328d6f4-0757-42dc-943f-c4685e047ee8" providerId="ADAL" clId="{895D7F01-116D-49ED-BACE-8F624A849765}" dt="2023-09-04T16:42:17.080" v="2965" actId="478"/>
          <ac:cxnSpMkLst>
            <pc:docMk/>
            <pc:sldMk cId="3010109636" sldId="263"/>
            <ac:cxnSpMk id="36" creationId="{2E6C5CAB-C32E-6901-8925-B3BCDA0F45BD}"/>
          </ac:cxnSpMkLst>
        </pc:cxnChg>
        <pc:cxnChg chg="del">
          <ac:chgData name="Chia-jung Yeh" userId="f328d6f4-0757-42dc-943f-c4685e047ee8" providerId="ADAL" clId="{895D7F01-116D-49ED-BACE-8F624A849765}" dt="2023-09-04T16:42:17.080" v="2965" actId="478"/>
          <ac:cxnSpMkLst>
            <pc:docMk/>
            <pc:sldMk cId="3010109636" sldId="263"/>
            <ac:cxnSpMk id="38" creationId="{7564F801-9555-C085-3598-19EDD8836D58}"/>
          </ac:cxnSpMkLst>
        </pc:cxnChg>
        <pc:cxnChg chg="add mod">
          <ac:chgData name="Chia-jung Yeh" userId="f328d6f4-0757-42dc-943f-c4685e047ee8" providerId="ADAL" clId="{895D7F01-116D-49ED-BACE-8F624A849765}" dt="2023-09-04T16:45:06.855" v="3133" actId="14100"/>
          <ac:cxnSpMkLst>
            <pc:docMk/>
            <pc:sldMk cId="3010109636" sldId="263"/>
            <ac:cxnSpMk id="44" creationId="{9D6DD7A6-986F-8B50-5FA1-3640A21FB336}"/>
          </ac:cxnSpMkLst>
        </pc:cxnChg>
      </pc:sldChg>
    </pc:docChg>
  </pc:docChgLst>
  <pc:docChgLst>
    <pc:chgData name="Chia-jung Yeh" userId="f328d6f4-0757-42dc-943f-c4685e047ee8" providerId="ADAL" clId="{6FA124D8-70CE-4C19-8D7A-3D51F9CAB878}"/>
    <pc:docChg chg="modSld">
      <pc:chgData name="Chia-jung Yeh" userId="f328d6f4-0757-42dc-943f-c4685e047ee8" providerId="ADAL" clId="{6FA124D8-70CE-4C19-8D7A-3D51F9CAB878}" dt="2023-09-06T09:04:52.117" v="2" actId="5736"/>
      <pc:docMkLst>
        <pc:docMk/>
      </pc:docMkLst>
      <pc:sldChg chg="modSp">
        <pc:chgData name="Chia-jung Yeh" userId="f328d6f4-0757-42dc-943f-c4685e047ee8" providerId="ADAL" clId="{6FA124D8-70CE-4C19-8D7A-3D51F9CAB878}" dt="2023-09-06T08:18:05.433" v="0" actId="5736"/>
        <pc:sldMkLst>
          <pc:docMk/>
          <pc:sldMk cId="2471082629" sldId="260"/>
        </pc:sldMkLst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9" creationId="{8CB16710-8F8D-D283-A89C-50AD31ADAE93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13" creationId="{555C728A-3B82-A71B-54EE-8ECBE8223835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17" creationId="{09F43BC2-A37F-E1AA-44B9-BF19CBDF3630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19" creationId="{CB320B24-24CB-C02F-D1F4-E8492BAB38A6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20" creationId="{1D232A28-DF4E-A319-16A3-4729A02A612F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22" creationId="{536EF536-1AA0-4154-5334-CE75F7C6AA73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23" creationId="{CE6B5535-F93C-41F7-F1F3-97E3A669DD7A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25" creationId="{CAED5C86-1FA9-A68B-A76A-F0327DD3FEC0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26" creationId="{53CB08E2-420E-C7E8-0385-56A151E183CC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34" creationId="{D8F37C54-C9E2-063C-95EB-F2D39EAAE02C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48" creationId="{160A7C4E-5A27-77FC-05EF-C0A5DB75ACA9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49" creationId="{402C3F02-F763-74A2-2B5C-EDDF21D10748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50" creationId="{310ABC4E-A47D-A20D-5143-23DCF2134A48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51" creationId="{E2C4E098-9BB5-9BF8-07C2-BB9D4BD67D9D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52" creationId="{36065DE5-136C-F252-3070-59D0E95FDA33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53" creationId="{AA6D9C70-4D1C-7B90-F2E9-882D0CCEF505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54" creationId="{58B493B9-6291-C8DB-631B-B2B73C956F13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55" creationId="{7C424E5B-19BB-F740-D43A-28CD3070303E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56" creationId="{94D9B0C6-FE34-1919-2C30-FE25F07F18D9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57" creationId="{E8F52EE8-C809-2EBF-AF81-EF4EC415E79D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58" creationId="{8DCDCDD9-9054-AE3E-38A6-6E4F431CB947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59" creationId="{E341AF01-EC2E-4D23-CF8B-51C40B162789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61" creationId="{C5A0E1F0-7692-4E25-BDD0-74373C26A873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62" creationId="{6C85B15B-4514-4A5F-E768-5942F9DE636C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63" creationId="{600FD54B-6BA5-89C5-3DAF-71122CFFC305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64" creationId="{F5A8D783-E102-C4A4-8CB9-6786065DE98A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65" creationId="{66CC0F0B-C31D-C870-A300-567642535152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66" creationId="{1A774E74-6B0C-8345-8279-6AF609B67072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67" creationId="{1006A181-2837-F48B-229A-5C891898C9F6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68" creationId="{923B877E-E21D-3126-9B39-D7CA4C5E0D26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69" creationId="{4C7DA9F3-41FB-288C-CB14-64D202856B2F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70" creationId="{B3A6AAEA-C49F-2102-622F-39EDF8D0FAD5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71" creationId="{4363C1AB-4ED9-D23C-1FCD-A1EA7A1A1D0D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72" creationId="{67549211-5B19-E1D5-12C3-BB64B1BE5FA6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73" creationId="{CFD54940-1346-C8B3-298A-FD1E67369FA0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74" creationId="{E587C4F5-3E5F-EBED-80F1-5540CA9F377D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75" creationId="{AA2178E3-76C3-B21E-F8EE-4180F3EF8F76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76" creationId="{B99E84B1-7340-1217-4457-8E921C3C0CBF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77" creationId="{71F9475D-F9D7-DF95-21EF-3149876842CE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79" creationId="{CD398368-B5CF-9BEC-2195-16DF46FB44B0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80" creationId="{D711594F-57C9-4DC1-5D72-A7FB91F101CA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81" creationId="{65B47FB8-DF36-A092-E6D3-562A77A8AA93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82" creationId="{9D90266E-537A-2FB6-BFED-25608F4A3B7B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83" creationId="{9718BE8D-F7B0-67D0-C001-F5FFAF64F4BF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84" creationId="{B55C2CCF-4205-8269-038E-90860D39F827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85" creationId="{12FF0D9B-E6C8-1C6B-C98E-B99BD147F75E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86" creationId="{F6ED8D45-7E21-9F3A-D648-7DB3FA1A354A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87" creationId="{4B810812-3A35-B21B-79A0-4F2154CE0EB7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88" creationId="{CA9F6912-3FCF-EF55-F01C-5D69035628F0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89" creationId="{7B1669E4-0755-661C-D14F-36AFFC8247EC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90" creationId="{A24A046A-C08D-7852-4007-67A0BEA78159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92" creationId="{3A1945E0-E2B5-93C5-EF59-EB392717D045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93" creationId="{18F89D14-E604-AFBA-5C87-2C33BD47CADC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94" creationId="{26AB967A-B359-2F53-01A3-B1A839C73BD1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95" creationId="{40955E67-FCE6-DB96-15AB-2252985FD57F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96" creationId="{76EBD601-901E-530B-1F7B-B7EC98A6EC53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97" creationId="{037A1FAE-364D-1DD4-2546-9A2111C0EBDB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98" creationId="{7A2C0BCA-B9CC-913F-A4EB-7A7049A22DD6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99" creationId="{BD8F4A2D-EE5F-A1F8-FB8C-401DA418D1A2}"/>
          </ac:spMkLst>
        </pc:spChg>
        <pc:spChg chg="mod">
          <ac:chgData name="Chia-jung Yeh" userId="f328d6f4-0757-42dc-943f-c4685e047ee8" providerId="ADAL" clId="{6FA124D8-70CE-4C19-8D7A-3D51F9CAB878}" dt="2023-09-06T08:18:05.433" v="0" actId="5736"/>
          <ac:spMkLst>
            <pc:docMk/>
            <pc:sldMk cId="2471082629" sldId="260"/>
            <ac:spMk id="100" creationId="{03619280-7F85-1299-8B3C-6903E9709CFA}"/>
          </ac:spMkLst>
        </pc:spChg>
        <pc:graphicFrameChg chg="mod">
          <ac:chgData name="Chia-jung Yeh" userId="f328d6f4-0757-42dc-943f-c4685e047ee8" providerId="ADAL" clId="{6FA124D8-70CE-4C19-8D7A-3D51F9CAB878}" dt="2023-09-06T08:18:05.433" v="0" actId="5736"/>
          <ac:graphicFrameMkLst>
            <pc:docMk/>
            <pc:sldMk cId="2471082629" sldId="260"/>
            <ac:graphicFrameMk id="158" creationId="{2352CB74-0104-B0DC-8A9C-80DCD933C11F}"/>
          </ac:graphicFrameMkLst>
        </pc:graphicFrameChg>
        <pc:cxnChg chg="mod">
          <ac:chgData name="Chia-jung Yeh" userId="f328d6f4-0757-42dc-943f-c4685e047ee8" providerId="ADAL" clId="{6FA124D8-70CE-4C19-8D7A-3D51F9CAB878}" dt="2023-09-06T08:18:05.433" v="0" actId="5736"/>
          <ac:cxnSpMkLst>
            <pc:docMk/>
            <pc:sldMk cId="2471082629" sldId="260"/>
            <ac:cxnSpMk id="4" creationId="{F066D109-D98C-DF9F-BA01-2C8ACA54A517}"/>
          </ac:cxnSpMkLst>
        </pc:cxnChg>
        <pc:cxnChg chg="mod">
          <ac:chgData name="Chia-jung Yeh" userId="f328d6f4-0757-42dc-943f-c4685e047ee8" providerId="ADAL" clId="{6FA124D8-70CE-4C19-8D7A-3D51F9CAB878}" dt="2023-09-06T08:18:05.433" v="0" actId="5736"/>
          <ac:cxnSpMkLst>
            <pc:docMk/>
            <pc:sldMk cId="2471082629" sldId="260"/>
            <ac:cxnSpMk id="5" creationId="{0CADA25D-51EF-1529-1E0D-D8D1AAC91749}"/>
          </ac:cxnSpMkLst>
        </pc:cxnChg>
        <pc:cxnChg chg="mod">
          <ac:chgData name="Chia-jung Yeh" userId="f328d6f4-0757-42dc-943f-c4685e047ee8" providerId="ADAL" clId="{6FA124D8-70CE-4C19-8D7A-3D51F9CAB878}" dt="2023-09-06T08:18:05.433" v="0" actId="5736"/>
          <ac:cxnSpMkLst>
            <pc:docMk/>
            <pc:sldMk cId="2471082629" sldId="260"/>
            <ac:cxnSpMk id="8" creationId="{23C655D0-6EB0-9DBF-9188-D1E3792D3DF9}"/>
          </ac:cxnSpMkLst>
        </pc:cxnChg>
        <pc:cxnChg chg="mod">
          <ac:chgData name="Chia-jung Yeh" userId="f328d6f4-0757-42dc-943f-c4685e047ee8" providerId="ADAL" clId="{6FA124D8-70CE-4C19-8D7A-3D51F9CAB878}" dt="2023-09-06T08:18:05.433" v="0" actId="5736"/>
          <ac:cxnSpMkLst>
            <pc:docMk/>
            <pc:sldMk cId="2471082629" sldId="260"/>
            <ac:cxnSpMk id="10" creationId="{5D07686A-8E76-6219-6607-6FCFFD6A8FC2}"/>
          </ac:cxnSpMkLst>
        </pc:cxnChg>
        <pc:cxnChg chg="mod">
          <ac:chgData name="Chia-jung Yeh" userId="f328d6f4-0757-42dc-943f-c4685e047ee8" providerId="ADAL" clId="{6FA124D8-70CE-4C19-8D7A-3D51F9CAB878}" dt="2023-09-06T08:18:05.433" v="0" actId="5736"/>
          <ac:cxnSpMkLst>
            <pc:docMk/>
            <pc:sldMk cId="2471082629" sldId="260"/>
            <ac:cxnSpMk id="11" creationId="{390B8D41-BF1B-AA8D-8D09-10FBD970504B}"/>
          </ac:cxnSpMkLst>
        </pc:cxnChg>
        <pc:cxnChg chg="mod">
          <ac:chgData name="Chia-jung Yeh" userId="f328d6f4-0757-42dc-943f-c4685e047ee8" providerId="ADAL" clId="{6FA124D8-70CE-4C19-8D7A-3D51F9CAB878}" dt="2023-09-06T08:18:05.433" v="0" actId="5736"/>
          <ac:cxnSpMkLst>
            <pc:docMk/>
            <pc:sldMk cId="2471082629" sldId="260"/>
            <ac:cxnSpMk id="12" creationId="{EC7F4D87-AA95-1EF0-85E3-70C054466CC4}"/>
          </ac:cxnSpMkLst>
        </pc:cxnChg>
      </pc:sldChg>
      <pc:sldChg chg="modSp">
        <pc:chgData name="Chia-jung Yeh" userId="f328d6f4-0757-42dc-943f-c4685e047ee8" providerId="ADAL" clId="{6FA124D8-70CE-4C19-8D7A-3D51F9CAB878}" dt="2023-09-06T08:49:35.722" v="1" actId="5736"/>
        <pc:sldMkLst>
          <pc:docMk/>
          <pc:sldMk cId="827456423" sldId="261"/>
        </pc:sldMkLst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2" creationId="{34F111C9-CAC9-65CD-11F9-F28AE48AB7D6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3" creationId="{14D43459-6913-2CC9-9CD1-E3AAB66C457E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9" creationId="{8CB16710-8F8D-D283-A89C-50AD31ADAE93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13" creationId="{555C728A-3B82-A71B-54EE-8ECBE8223835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14" creationId="{6C3256A5-DCCF-A0CC-7574-283CA1D8EFD6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15" creationId="{30845310-883C-0AEB-9636-2081AA415A64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16" creationId="{B9330359-A94B-E517-C6DA-6C5ED067ABF9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17" creationId="{09F43BC2-A37F-E1AA-44B9-BF19CBDF3630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18" creationId="{2EDCBF11-3AE0-A0B3-863C-D0108847E138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19" creationId="{CB320B24-24CB-C02F-D1F4-E8492BAB38A6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20" creationId="{1D232A28-DF4E-A319-16A3-4729A02A612F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21" creationId="{9E80E500-2E77-CAB4-149C-CD0505012469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22" creationId="{536EF536-1AA0-4154-5334-CE75F7C6AA73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23" creationId="{CE6B5535-F93C-41F7-F1F3-97E3A669DD7A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24" creationId="{45898003-53A5-BEB1-6A4D-E8AF400454FB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25" creationId="{CAED5C86-1FA9-A68B-A76A-F0327DD3FEC0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26" creationId="{53CB08E2-420E-C7E8-0385-56A151E183CC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34" creationId="{D8F37C54-C9E2-063C-95EB-F2D39EAAE02C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48" creationId="{160A7C4E-5A27-77FC-05EF-C0A5DB75ACA9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49" creationId="{402C3F02-F763-74A2-2B5C-EDDF21D10748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50" creationId="{310ABC4E-A47D-A20D-5143-23DCF2134A48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51" creationId="{E2C4E098-9BB5-9BF8-07C2-BB9D4BD67D9D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52" creationId="{36065DE5-136C-F252-3070-59D0E95FDA33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53" creationId="{AA6D9C70-4D1C-7B90-F2E9-882D0CCEF505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54" creationId="{58B493B9-6291-C8DB-631B-B2B73C956F13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55" creationId="{7C424E5B-19BB-F740-D43A-28CD3070303E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56" creationId="{94D9B0C6-FE34-1919-2C30-FE25F07F18D9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57" creationId="{E8F52EE8-C809-2EBF-AF81-EF4EC415E79D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58" creationId="{8DCDCDD9-9054-AE3E-38A6-6E4F431CB947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59" creationId="{E341AF01-EC2E-4D23-CF8B-51C40B162789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61" creationId="{C5A0E1F0-7692-4E25-BDD0-74373C26A873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62" creationId="{6C85B15B-4514-4A5F-E768-5942F9DE636C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63" creationId="{600FD54B-6BA5-89C5-3DAF-71122CFFC305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64" creationId="{F5A8D783-E102-C4A4-8CB9-6786065DE98A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65" creationId="{66CC0F0B-C31D-C870-A300-567642535152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66" creationId="{1A774E74-6B0C-8345-8279-6AF609B67072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67" creationId="{1006A181-2837-F48B-229A-5C891898C9F6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68" creationId="{923B877E-E21D-3126-9B39-D7CA4C5E0D26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69" creationId="{4C7DA9F3-41FB-288C-CB14-64D202856B2F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70" creationId="{B3A6AAEA-C49F-2102-622F-39EDF8D0FAD5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71" creationId="{4363C1AB-4ED9-D23C-1FCD-A1EA7A1A1D0D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72" creationId="{67549211-5B19-E1D5-12C3-BB64B1BE5FA6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73" creationId="{CFD54940-1346-C8B3-298A-FD1E67369FA0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74" creationId="{E587C4F5-3E5F-EBED-80F1-5540CA9F377D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75" creationId="{AA2178E3-76C3-B21E-F8EE-4180F3EF8F76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76" creationId="{B99E84B1-7340-1217-4457-8E921C3C0CBF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77" creationId="{71F9475D-F9D7-DF95-21EF-3149876842CE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79" creationId="{CD398368-B5CF-9BEC-2195-16DF46FB44B0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80" creationId="{D711594F-57C9-4DC1-5D72-A7FB91F101CA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81" creationId="{65B47FB8-DF36-A092-E6D3-562A77A8AA93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82" creationId="{9D90266E-537A-2FB6-BFED-25608F4A3B7B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83" creationId="{9718BE8D-F7B0-67D0-C001-F5FFAF64F4BF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84" creationId="{B55C2CCF-4205-8269-038E-90860D39F827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85" creationId="{12FF0D9B-E6C8-1C6B-C98E-B99BD147F75E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86" creationId="{F6ED8D45-7E21-9F3A-D648-7DB3FA1A354A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87" creationId="{4B810812-3A35-B21B-79A0-4F2154CE0EB7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88" creationId="{CA9F6912-3FCF-EF55-F01C-5D69035628F0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89" creationId="{7B1669E4-0755-661C-D14F-36AFFC8247EC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90" creationId="{A24A046A-C08D-7852-4007-67A0BEA78159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92" creationId="{3A1945E0-E2B5-93C5-EF59-EB392717D045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93" creationId="{18F89D14-E604-AFBA-5C87-2C33BD47CADC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94" creationId="{26AB967A-B359-2F53-01A3-B1A839C73BD1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95" creationId="{40955E67-FCE6-DB96-15AB-2252985FD57F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96" creationId="{76EBD601-901E-530B-1F7B-B7EC98A6EC53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97" creationId="{037A1FAE-364D-1DD4-2546-9A2111C0EBDB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98" creationId="{7A2C0BCA-B9CC-913F-A4EB-7A7049A22DD6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99" creationId="{BD8F4A2D-EE5F-A1F8-FB8C-401DA418D1A2}"/>
          </ac:spMkLst>
        </pc:spChg>
        <pc:spChg chg="mod">
          <ac:chgData name="Chia-jung Yeh" userId="f328d6f4-0757-42dc-943f-c4685e047ee8" providerId="ADAL" clId="{6FA124D8-70CE-4C19-8D7A-3D51F9CAB878}" dt="2023-09-06T08:49:35.722" v="1" actId="5736"/>
          <ac:spMkLst>
            <pc:docMk/>
            <pc:sldMk cId="827456423" sldId="261"/>
            <ac:spMk id="100" creationId="{03619280-7F85-1299-8B3C-6903E9709CFA}"/>
          </ac:spMkLst>
        </pc:spChg>
        <pc:graphicFrameChg chg="mod">
          <ac:chgData name="Chia-jung Yeh" userId="f328d6f4-0757-42dc-943f-c4685e047ee8" providerId="ADAL" clId="{6FA124D8-70CE-4C19-8D7A-3D51F9CAB878}" dt="2023-09-06T08:49:35.722" v="1" actId="5736"/>
          <ac:graphicFrameMkLst>
            <pc:docMk/>
            <pc:sldMk cId="827456423" sldId="261"/>
            <ac:graphicFrameMk id="158" creationId="{2352CB74-0104-B0DC-8A9C-80DCD933C11F}"/>
          </ac:graphicFrameMkLst>
        </pc:graphicFrameChg>
        <pc:cxnChg chg="mod">
          <ac:chgData name="Chia-jung Yeh" userId="f328d6f4-0757-42dc-943f-c4685e047ee8" providerId="ADAL" clId="{6FA124D8-70CE-4C19-8D7A-3D51F9CAB878}" dt="2023-09-06T08:49:35.722" v="1" actId="5736"/>
          <ac:cxnSpMkLst>
            <pc:docMk/>
            <pc:sldMk cId="827456423" sldId="261"/>
            <ac:cxnSpMk id="4" creationId="{F066D109-D98C-DF9F-BA01-2C8ACA54A517}"/>
          </ac:cxnSpMkLst>
        </pc:cxnChg>
        <pc:cxnChg chg="mod">
          <ac:chgData name="Chia-jung Yeh" userId="f328d6f4-0757-42dc-943f-c4685e047ee8" providerId="ADAL" clId="{6FA124D8-70CE-4C19-8D7A-3D51F9CAB878}" dt="2023-09-06T08:49:35.722" v="1" actId="5736"/>
          <ac:cxnSpMkLst>
            <pc:docMk/>
            <pc:sldMk cId="827456423" sldId="261"/>
            <ac:cxnSpMk id="5" creationId="{0CADA25D-51EF-1529-1E0D-D8D1AAC91749}"/>
          </ac:cxnSpMkLst>
        </pc:cxnChg>
        <pc:cxnChg chg="mod">
          <ac:chgData name="Chia-jung Yeh" userId="f328d6f4-0757-42dc-943f-c4685e047ee8" providerId="ADAL" clId="{6FA124D8-70CE-4C19-8D7A-3D51F9CAB878}" dt="2023-09-06T08:49:35.722" v="1" actId="5736"/>
          <ac:cxnSpMkLst>
            <pc:docMk/>
            <pc:sldMk cId="827456423" sldId="261"/>
            <ac:cxnSpMk id="8" creationId="{23C655D0-6EB0-9DBF-9188-D1E3792D3DF9}"/>
          </ac:cxnSpMkLst>
        </pc:cxnChg>
        <pc:cxnChg chg="mod">
          <ac:chgData name="Chia-jung Yeh" userId="f328d6f4-0757-42dc-943f-c4685e047ee8" providerId="ADAL" clId="{6FA124D8-70CE-4C19-8D7A-3D51F9CAB878}" dt="2023-09-06T08:49:35.722" v="1" actId="5736"/>
          <ac:cxnSpMkLst>
            <pc:docMk/>
            <pc:sldMk cId="827456423" sldId="261"/>
            <ac:cxnSpMk id="10" creationId="{5D07686A-8E76-6219-6607-6FCFFD6A8FC2}"/>
          </ac:cxnSpMkLst>
        </pc:cxnChg>
        <pc:cxnChg chg="mod">
          <ac:chgData name="Chia-jung Yeh" userId="f328d6f4-0757-42dc-943f-c4685e047ee8" providerId="ADAL" clId="{6FA124D8-70CE-4C19-8D7A-3D51F9CAB878}" dt="2023-09-06T08:49:35.722" v="1" actId="5736"/>
          <ac:cxnSpMkLst>
            <pc:docMk/>
            <pc:sldMk cId="827456423" sldId="261"/>
            <ac:cxnSpMk id="11" creationId="{390B8D41-BF1B-AA8D-8D09-10FBD970504B}"/>
          </ac:cxnSpMkLst>
        </pc:cxnChg>
        <pc:cxnChg chg="mod">
          <ac:chgData name="Chia-jung Yeh" userId="f328d6f4-0757-42dc-943f-c4685e047ee8" providerId="ADAL" clId="{6FA124D8-70CE-4C19-8D7A-3D51F9CAB878}" dt="2023-09-06T08:49:35.722" v="1" actId="5736"/>
          <ac:cxnSpMkLst>
            <pc:docMk/>
            <pc:sldMk cId="827456423" sldId="261"/>
            <ac:cxnSpMk id="12" creationId="{EC7F4D87-AA95-1EF0-85E3-70C054466CC4}"/>
          </ac:cxnSpMkLst>
        </pc:cxnChg>
      </pc:sldChg>
      <pc:sldChg chg="modSp">
        <pc:chgData name="Chia-jung Yeh" userId="f328d6f4-0757-42dc-943f-c4685e047ee8" providerId="ADAL" clId="{6FA124D8-70CE-4C19-8D7A-3D51F9CAB878}" dt="2023-09-06T09:04:52.117" v="2" actId="5736"/>
        <pc:sldMkLst>
          <pc:docMk/>
          <pc:sldMk cId="2428409970" sldId="262"/>
        </pc:sldMkLst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2" creationId="{34F111C9-CAC9-65CD-11F9-F28AE48AB7D6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3" creationId="{14D43459-6913-2CC9-9CD1-E3AAB66C457E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9" creationId="{8CB16710-8F8D-D283-A89C-50AD31ADAE93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13" creationId="{555C728A-3B82-A71B-54EE-8ECBE8223835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14" creationId="{6C3256A5-DCCF-A0CC-7574-283CA1D8EFD6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15" creationId="{30845310-883C-0AEB-9636-2081AA415A64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16" creationId="{B9330359-A94B-E517-C6DA-6C5ED067ABF9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17" creationId="{09F43BC2-A37F-E1AA-44B9-BF19CBDF3630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18" creationId="{2EDCBF11-3AE0-A0B3-863C-D0108847E138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19" creationId="{CB320B24-24CB-C02F-D1F4-E8492BAB38A6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20" creationId="{1D232A28-DF4E-A319-16A3-4729A02A612F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21" creationId="{9E80E500-2E77-CAB4-149C-CD0505012469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22" creationId="{536EF536-1AA0-4154-5334-CE75F7C6AA73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23" creationId="{CE6B5535-F93C-41F7-F1F3-97E3A669DD7A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24" creationId="{45898003-53A5-BEB1-6A4D-E8AF400454FB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25" creationId="{CAED5C86-1FA9-A68B-A76A-F0327DD3FEC0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26" creationId="{53CB08E2-420E-C7E8-0385-56A151E183CC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30" creationId="{459B7325-9CC7-5FF6-56C8-FA32A4B01A56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31" creationId="{D557D75F-806D-BBE1-885F-3C5F08A80EDD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32" creationId="{DD57FB4F-6B92-A4B3-927D-673441B96D24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33" creationId="{84E90F40-B693-9A94-9984-9A3C7AC63E53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34" creationId="{D8F37C54-C9E2-063C-95EB-F2D39EAAE02C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42" creationId="{1C8670CD-97DD-4519-B104-8BD2DFA463B5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48" creationId="{160A7C4E-5A27-77FC-05EF-C0A5DB75ACA9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49" creationId="{402C3F02-F763-74A2-2B5C-EDDF21D10748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50" creationId="{310ABC4E-A47D-A20D-5143-23DCF2134A48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51" creationId="{E2C4E098-9BB5-9BF8-07C2-BB9D4BD67D9D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52" creationId="{36065DE5-136C-F252-3070-59D0E95FDA33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53" creationId="{AA6D9C70-4D1C-7B90-F2E9-882D0CCEF505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54" creationId="{58B493B9-6291-C8DB-631B-B2B73C956F13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55" creationId="{7C424E5B-19BB-F740-D43A-28CD3070303E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56" creationId="{94D9B0C6-FE34-1919-2C30-FE25F07F18D9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57" creationId="{E8F52EE8-C809-2EBF-AF81-EF4EC415E79D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58" creationId="{8DCDCDD9-9054-AE3E-38A6-6E4F431CB947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59" creationId="{E341AF01-EC2E-4D23-CF8B-51C40B162789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61" creationId="{C5A0E1F0-7692-4E25-BDD0-74373C26A873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62" creationId="{6C85B15B-4514-4A5F-E768-5942F9DE636C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63" creationId="{600FD54B-6BA5-89C5-3DAF-71122CFFC305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64" creationId="{F5A8D783-E102-C4A4-8CB9-6786065DE98A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65" creationId="{66CC0F0B-C31D-C870-A300-567642535152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66" creationId="{1A774E74-6B0C-8345-8279-6AF609B67072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67" creationId="{1006A181-2837-F48B-229A-5C891898C9F6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68" creationId="{923B877E-E21D-3126-9B39-D7CA4C5E0D26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69" creationId="{4C7DA9F3-41FB-288C-CB14-64D202856B2F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70" creationId="{B3A6AAEA-C49F-2102-622F-39EDF8D0FAD5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71" creationId="{4363C1AB-4ED9-D23C-1FCD-A1EA7A1A1D0D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72" creationId="{67549211-5B19-E1D5-12C3-BB64B1BE5FA6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73" creationId="{CFD54940-1346-C8B3-298A-FD1E67369FA0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74" creationId="{E587C4F5-3E5F-EBED-80F1-5540CA9F377D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75" creationId="{AA2178E3-76C3-B21E-F8EE-4180F3EF8F76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76" creationId="{B99E84B1-7340-1217-4457-8E921C3C0CBF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77" creationId="{71F9475D-F9D7-DF95-21EF-3149876842CE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79" creationId="{CD398368-B5CF-9BEC-2195-16DF46FB44B0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80" creationId="{D711594F-57C9-4DC1-5D72-A7FB91F101CA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81" creationId="{65B47FB8-DF36-A092-E6D3-562A77A8AA93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82" creationId="{9D90266E-537A-2FB6-BFED-25608F4A3B7B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83" creationId="{9718BE8D-F7B0-67D0-C001-F5FFAF64F4BF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84" creationId="{B55C2CCF-4205-8269-038E-90860D39F827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85" creationId="{12FF0D9B-E6C8-1C6B-C98E-B99BD147F75E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86" creationId="{F6ED8D45-7E21-9F3A-D648-7DB3FA1A354A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87" creationId="{4B810812-3A35-B21B-79A0-4F2154CE0EB7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88" creationId="{CA9F6912-3FCF-EF55-F01C-5D69035628F0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89" creationId="{7B1669E4-0755-661C-D14F-36AFFC8247EC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90" creationId="{A24A046A-C08D-7852-4007-67A0BEA78159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92" creationId="{3A1945E0-E2B5-93C5-EF59-EB392717D045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93" creationId="{18F89D14-E604-AFBA-5C87-2C33BD47CADC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94" creationId="{26AB967A-B359-2F53-01A3-B1A839C73BD1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95" creationId="{40955E67-FCE6-DB96-15AB-2252985FD57F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96" creationId="{76EBD601-901E-530B-1F7B-B7EC98A6EC53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97" creationId="{037A1FAE-364D-1DD4-2546-9A2111C0EBDB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98" creationId="{7A2C0BCA-B9CC-913F-A4EB-7A7049A22DD6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99" creationId="{BD8F4A2D-EE5F-A1F8-FB8C-401DA418D1A2}"/>
          </ac:spMkLst>
        </pc:spChg>
        <pc:spChg chg="mod">
          <ac:chgData name="Chia-jung Yeh" userId="f328d6f4-0757-42dc-943f-c4685e047ee8" providerId="ADAL" clId="{6FA124D8-70CE-4C19-8D7A-3D51F9CAB878}" dt="2023-09-06T09:04:52.117" v="2" actId="5736"/>
          <ac:spMkLst>
            <pc:docMk/>
            <pc:sldMk cId="2428409970" sldId="262"/>
            <ac:spMk id="100" creationId="{03619280-7F85-1299-8B3C-6903E9709CFA}"/>
          </ac:spMkLst>
        </pc:spChg>
        <pc:graphicFrameChg chg="mod">
          <ac:chgData name="Chia-jung Yeh" userId="f328d6f4-0757-42dc-943f-c4685e047ee8" providerId="ADAL" clId="{6FA124D8-70CE-4C19-8D7A-3D51F9CAB878}" dt="2023-09-06T09:04:52.117" v="2" actId="5736"/>
          <ac:graphicFrameMkLst>
            <pc:docMk/>
            <pc:sldMk cId="2428409970" sldId="262"/>
            <ac:graphicFrameMk id="158" creationId="{2352CB74-0104-B0DC-8A9C-80DCD933C11F}"/>
          </ac:graphicFrameMkLst>
        </pc:graphicFrameChg>
        <pc:cxnChg chg="mod">
          <ac:chgData name="Chia-jung Yeh" userId="f328d6f4-0757-42dc-943f-c4685e047ee8" providerId="ADAL" clId="{6FA124D8-70CE-4C19-8D7A-3D51F9CAB878}" dt="2023-09-06T09:04:52.117" v="2" actId="5736"/>
          <ac:cxnSpMkLst>
            <pc:docMk/>
            <pc:sldMk cId="2428409970" sldId="262"/>
            <ac:cxnSpMk id="4" creationId="{F066D109-D98C-DF9F-BA01-2C8ACA54A517}"/>
          </ac:cxnSpMkLst>
        </pc:cxnChg>
        <pc:cxnChg chg="mod">
          <ac:chgData name="Chia-jung Yeh" userId="f328d6f4-0757-42dc-943f-c4685e047ee8" providerId="ADAL" clId="{6FA124D8-70CE-4C19-8D7A-3D51F9CAB878}" dt="2023-09-06T09:04:52.117" v="2" actId="5736"/>
          <ac:cxnSpMkLst>
            <pc:docMk/>
            <pc:sldMk cId="2428409970" sldId="262"/>
            <ac:cxnSpMk id="5" creationId="{0CADA25D-51EF-1529-1E0D-D8D1AAC91749}"/>
          </ac:cxnSpMkLst>
        </pc:cxnChg>
        <pc:cxnChg chg="mod">
          <ac:chgData name="Chia-jung Yeh" userId="f328d6f4-0757-42dc-943f-c4685e047ee8" providerId="ADAL" clId="{6FA124D8-70CE-4C19-8D7A-3D51F9CAB878}" dt="2023-09-06T09:04:52.117" v="2" actId="5736"/>
          <ac:cxnSpMkLst>
            <pc:docMk/>
            <pc:sldMk cId="2428409970" sldId="262"/>
            <ac:cxnSpMk id="8" creationId="{23C655D0-6EB0-9DBF-9188-D1E3792D3DF9}"/>
          </ac:cxnSpMkLst>
        </pc:cxnChg>
        <pc:cxnChg chg="mod">
          <ac:chgData name="Chia-jung Yeh" userId="f328d6f4-0757-42dc-943f-c4685e047ee8" providerId="ADAL" clId="{6FA124D8-70CE-4C19-8D7A-3D51F9CAB878}" dt="2023-09-06T09:04:52.117" v="2" actId="5736"/>
          <ac:cxnSpMkLst>
            <pc:docMk/>
            <pc:sldMk cId="2428409970" sldId="262"/>
            <ac:cxnSpMk id="10" creationId="{5D07686A-8E76-6219-6607-6FCFFD6A8FC2}"/>
          </ac:cxnSpMkLst>
        </pc:cxnChg>
        <pc:cxnChg chg="mod">
          <ac:chgData name="Chia-jung Yeh" userId="f328d6f4-0757-42dc-943f-c4685e047ee8" providerId="ADAL" clId="{6FA124D8-70CE-4C19-8D7A-3D51F9CAB878}" dt="2023-09-06T09:04:52.117" v="2" actId="5736"/>
          <ac:cxnSpMkLst>
            <pc:docMk/>
            <pc:sldMk cId="2428409970" sldId="262"/>
            <ac:cxnSpMk id="11" creationId="{390B8D41-BF1B-AA8D-8D09-10FBD970504B}"/>
          </ac:cxnSpMkLst>
        </pc:cxnChg>
        <pc:cxnChg chg="mod">
          <ac:chgData name="Chia-jung Yeh" userId="f328d6f4-0757-42dc-943f-c4685e047ee8" providerId="ADAL" clId="{6FA124D8-70CE-4C19-8D7A-3D51F9CAB878}" dt="2023-09-06T09:04:52.117" v="2" actId="5736"/>
          <ac:cxnSpMkLst>
            <pc:docMk/>
            <pc:sldMk cId="2428409970" sldId="262"/>
            <ac:cxnSpMk id="12" creationId="{EC7F4D87-AA95-1EF0-85E3-70C054466CC4}"/>
          </ac:cxnSpMkLst>
        </pc:cxnChg>
        <pc:cxnChg chg="mod">
          <ac:chgData name="Chia-jung Yeh" userId="f328d6f4-0757-42dc-943f-c4685e047ee8" providerId="ADAL" clId="{6FA124D8-70CE-4C19-8D7A-3D51F9CAB878}" dt="2023-09-06T09:04:52.117" v="2" actId="5736"/>
          <ac:cxnSpMkLst>
            <pc:docMk/>
            <pc:sldMk cId="2428409970" sldId="262"/>
            <ac:cxnSpMk id="36" creationId="{2E6C5CAB-C32E-6901-8925-B3BCDA0F45BD}"/>
          </ac:cxnSpMkLst>
        </pc:cxnChg>
        <pc:cxnChg chg="mod">
          <ac:chgData name="Chia-jung Yeh" userId="f328d6f4-0757-42dc-943f-c4685e047ee8" providerId="ADAL" clId="{6FA124D8-70CE-4C19-8D7A-3D51F9CAB878}" dt="2023-09-06T09:04:52.117" v="2" actId="5736"/>
          <ac:cxnSpMkLst>
            <pc:docMk/>
            <pc:sldMk cId="2428409970" sldId="262"/>
            <ac:cxnSpMk id="38" creationId="{7564F801-9555-C085-3598-19EDD8836D5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FD5F-61A0-548D-8506-06FCED0FB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BF974-4379-4BB0-91A0-D103A184B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9074F-A460-F6D7-4667-A05B8B5A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DFFB-04DA-48BA-8EA3-9B0128D5678E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0255D-D925-E31B-41A1-5E8966FE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F969D-1108-1D02-EFEB-4EA3D603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BC6D-A590-4467-825D-801D31385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14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0F92-2730-E131-1E56-0282C994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5CE88-50B0-164C-6A18-37D22E670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6A695-431A-EE9E-E5DA-FEC2E62D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DFFB-04DA-48BA-8EA3-9B0128D5678E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DF807-31EE-2C9C-67B1-9B1186EB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9E10-AE87-4DE7-C59B-5E5F7D1D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BC6D-A590-4467-825D-801D31385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72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A6AD2-97D4-E303-35CE-36ABECDF0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EF12D-85FB-D124-4728-E4330E213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8470B-133F-FD0F-EBB4-E8B3A25C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DFFB-04DA-48BA-8EA3-9B0128D5678E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5580B-114E-5E80-FCC4-9C673272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EF9EE-118A-101A-9484-3EF95180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BC6D-A590-4467-825D-801D31385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6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0E9A-D4D6-E170-B0BE-E327DC3C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F42E-F7C9-77B4-7DB4-18547DD08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48E0-D57D-4C02-7E52-D039289E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DFFB-04DA-48BA-8EA3-9B0128D5678E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2EDF6-A65A-26BF-5DA2-126569B1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E015-EEAA-EA40-5053-AA06C51B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BC6D-A590-4467-825D-801D31385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33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F372-49F0-EC70-20C7-A020698B6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D1137-85B6-F543-2217-C39755C30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92CCC-DB0C-C54B-AC65-7F4EFE73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DFFB-04DA-48BA-8EA3-9B0128D5678E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36700-5945-8BFD-508E-889E9C01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F553-5370-52E2-4B8A-C4040FE2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BC6D-A590-4467-825D-801D31385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20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2DFC-7387-31CE-D059-35714DD2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E78F-4CF9-2E05-1530-E45313334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542F4-E8DD-4D2B-F312-68C12E322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C98C7-30A6-FE29-7218-D3D14A92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DFFB-04DA-48BA-8EA3-9B0128D5678E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8FE3B-B316-9B6D-115A-DE28FAD6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0EB44-3A0C-3932-7B25-9C8AC6F4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BC6D-A590-4467-825D-801D31385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32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96EE-B06C-88AD-A969-B187C1B2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B089C-9823-DFF4-3DDB-8765698E9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1341F-87AA-D354-419C-CC191DE4A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4DD48-7513-9A20-9C5D-8081C3F79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A7A90-7767-A665-96AE-027CDFC30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2B49E-DBE8-49F9-CB2A-F58F7678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DFFB-04DA-48BA-8EA3-9B0128D5678E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88956-8A74-B0D0-37F0-BD65DCA4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6CF39-72B8-D065-4CB7-F4FBCDEF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BC6D-A590-4467-825D-801D31385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32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2828-F076-E46D-B5FA-90E5C379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B1F9D-5074-10D4-C52A-C2D64CF5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DFFB-04DA-48BA-8EA3-9B0128D5678E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28FFB-2331-C078-0242-0448B4B4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A85EC-5D8A-5642-3D89-5591596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BC6D-A590-4467-825D-801D31385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64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4CB7B-304E-3E34-6AD3-AC9B97D6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DFFB-04DA-48BA-8EA3-9B0128D5678E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02257-C301-3F2F-F95D-BFE7A63F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ED681-8EEE-102B-43F3-1388C3ED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BC6D-A590-4467-825D-801D31385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77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C9A9-7B1D-E8BC-B751-41C494401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DE27-077B-71D5-C518-45955FD5E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9EF6A-79FD-EB3E-1098-788FFD7E2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44634-1E2E-C211-CEEE-3DB5D7DE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DFFB-04DA-48BA-8EA3-9B0128D5678E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6986F-44C2-B858-2C0F-BBA4AF62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06741-BCAD-1640-9AF7-672051DF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BC6D-A590-4467-825D-801D31385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91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EA5D-E160-3479-DB76-D0A319C3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5C699-DD64-680F-5DB4-C1D6BC653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6C175-C7C8-D618-B0DD-756397226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DAF62-D676-1219-49FD-047BC78D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DFFB-04DA-48BA-8EA3-9B0128D5678E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E7E77-6AC7-4965-1539-B6EE1426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ED8A5-7523-239B-4604-BF10DBD0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BC6D-A590-4467-825D-801D31385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27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EDED6-5101-77B4-AD1C-64D3C64A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732AC-92C8-C0DA-4830-208351544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09E1A-D4DB-84EF-F18F-B7EA771F3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5DFFB-04DA-48BA-8EA3-9B0128D5678E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ADD0A-0DBE-25FB-F990-AC1213DA1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C2EC7-1F2E-6155-B233-2093A45A0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6BC6D-A590-4467-825D-801D31385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65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tfs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pdf/10.1145/1653771.165381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>
            <a:extLst>
              <a:ext uri="{FF2B5EF4-FFF2-40B4-BE49-F238E27FC236}">
                <a16:creationId xmlns:a16="http://schemas.microsoft.com/office/drawing/2014/main" id="{D8B46123-045D-5610-6854-C37EF4D08A73}"/>
              </a:ext>
            </a:extLst>
          </p:cNvPr>
          <p:cNvSpPr/>
          <p:nvPr/>
        </p:nvSpPr>
        <p:spPr>
          <a:xfrm>
            <a:off x="4226249" y="5789927"/>
            <a:ext cx="944880" cy="944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F0CAD-ED07-E22E-6850-84380005084E}"/>
              </a:ext>
            </a:extLst>
          </p:cNvPr>
          <p:cNvSpPr txBox="1"/>
          <p:nvPr/>
        </p:nvSpPr>
        <p:spPr>
          <a:xfrm>
            <a:off x="765110" y="64381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計算公車站點間旅行距離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C63A0-9D15-42EB-A48A-04695DE9A0B4}"/>
              </a:ext>
            </a:extLst>
          </p:cNvPr>
          <p:cNvSpPr txBox="1"/>
          <p:nvPr/>
        </p:nvSpPr>
        <p:spPr>
          <a:xfrm>
            <a:off x="765110" y="1547015"/>
            <a:ext cx="1111193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公車站點並未詳列累積里程，故無法計算站點間距離</a:t>
            </a:r>
            <a:b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GTFS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格式中，里程資訊為必備欄位，但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TDX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並無）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將公車站牌匹配至路線上，並計算站點間線段的距離，即為站點間旅行距離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面臨困難：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公車站牌的匹配「並非」逕將其匹配到最近路線的點即可！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TDX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站牌資料的點位有飄移問題，並非直接落至路線上，在有折返路線時往往會匹配錯誤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10591C-EB43-CD07-DE82-68F0769A9EF1}"/>
              </a:ext>
            </a:extLst>
          </p:cNvPr>
          <p:cNvCxnSpPr>
            <a:cxnSpLocks/>
          </p:cNvCxnSpPr>
          <p:nvPr/>
        </p:nvCxnSpPr>
        <p:spPr>
          <a:xfrm flipV="1">
            <a:off x="2672080" y="6086341"/>
            <a:ext cx="2773680" cy="16029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F9D00C-D396-2BEA-509F-1D54172FFBC1}"/>
              </a:ext>
            </a:extLst>
          </p:cNvPr>
          <p:cNvCxnSpPr>
            <a:cxnSpLocks/>
          </p:cNvCxnSpPr>
          <p:nvPr/>
        </p:nvCxnSpPr>
        <p:spPr>
          <a:xfrm flipV="1">
            <a:off x="5445760" y="5434759"/>
            <a:ext cx="229326" cy="651582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4046C8-A1AE-225C-6EA4-5E0A8607CC28}"/>
              </a:ext>
            </a:extLst>
          </p:cNvPr>
          <p:cNvCxnSpPr>
            <a:cxnSpLocks/>
          </p:cNvCxnSpPr>
          <p:nvPr/>
        </p:nvCxnSpPr>
        <p:spPr>
          <a:xfrm flipV="1">
            <a:off x="5647923" y="5705846"/>
            <a:ext cx="229326" cy="651582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237C35-B0EC-7259-B661-B3D4A2609D84}"/>
              </a:ext>
            </a:extLst>
          </p:cNvPr>
          <p:cNvCxnSpPr>
            <a:cxnSpLocks/>
          </p:cNvCxnSpPr>
          <p:nvPr/>
        </p:nvCxnSpPr>
        <p:spPr>
          <a:xfrm flipV="1">
            <a:off x="5872584" y="5310985"/>
            <a:ext cx="792376" cy="39486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34827F8-DA2A-C236-9B05-AF3C99477DC4}"/>
              </a:ext>
            </a:extLst>
          </p:cNvPr>
          <p:cNvCxnSpPr>
            <a:cxnSpLocks/>
          </p:cNvCxnSpPr>
          <p:nvPr/>
        </p:nvCxnSpPr>
        <p:spPr>
          <a:xfrm flipV="1">
            <a:off x="2901612" y="6357428"/>
            <a:ext cx="2773680" cy="16029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7A9752-9AA9-9AD2-67A6-BAE492AF8FB8}"/>
              </a:ext>
            </a:extLst>
          </p:cNvPr>
          <p:cNvCxnSpPr>
            <a:cxnSpLocks/>
          </p:cNvCxnSpPr>
          <p:nvPr/>
        </p:nvCxnSpPr>
        <p:spPr>
          <a:xfrm flipV="1">
            <a:off x="5647923" y="5058157"/>
            <a:ext cx="792376" cy="39486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0FCC3B6-6F86-8F64-7C58-33D06724292F}"/>
              </a:ext>
            </a:extLst>
          </p:cNvPr>
          <p:cNvCxnSpPr>
            <a:cxnSpLocks/>
          </p:cNvCxnSpPr>
          <p:nvPr/>
        </p:nvCxnSpPr>
        <p:spPr>
          <a:xfrm flipH="1" flipV="1">
            <a:off x="2699655" y="6234082"/>
            <a:ext cx="201957" cy="28363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511E2E5-8930-0712-0DD2-00EA1003A956}"/>
              </a:ext>
            </a:extLst>
          </p:cNvPr>
          <p:cNvSpPr txBox="1"/>
          <p:nvPr/>
        </p:nvSpPr>
        <p:spPr>
          <a:xfrm rot="21427862">
            <a:off x="2791812" y="5845448"/>
            <a:ext cx="1273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公車路線</a:t>
            </a:r>
            <a:endParaRPr lang="en-US" altLang="zh-TW" sz="16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C704DE-4B78-4F35-999C-9F9D17AA1BC5}"/>
              </a:ext>
            </a:extLst>
          </p:cNvPr>
          <p:cNvSpPr/>
          <p:nvPr/>
        </p:nvSpPr>
        <p:spPr>
          <a:xfrm>
            <a:off x="4652969" y="6211462"/>
            <a:ext cx="101810" cy="1018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E41958C-D6D7-5A4E-6AC1-F1088C94CD49}"/>
              </a:ext>
            </a:extLst>
          </p:cNvPr>
          <p:cNvSpPr/>
          <p:nvPr/>
        </p:nvSpPr>
        <p:spPr>
          <a:xfrm>
            <a:off x="4647784" y="6078398"/>
            <a:ext cx="101810" cy="1018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DF75EDB-196F-BEBD-599A-BE70D8EA6107}"/>
              </a:ext>
            </a:extLst>
          </p:cNvPr>
          <p:cNvSpPr/>
          <p:nvPr/>
        </p:nvSpPr>
        <p:spPr>
          <a:xfrm>
            <a:off x="4663024" y="6349194"/>
            <a:ext cx="101810" cy="1018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164B78-9EEF-A00C-F580-E9751ADFAA6C}"/>
              </a:ext>
            </a:extLst>
          </p:cNvPr>
          <p:cNvSpPr txBox="1"/>
          <p:nvPr/>
        </p:nvSpPr>
        <p:spPr>
          <a:xfrm rot="21427862">
            <a:off x="5175664" y="6484566"/>
            <a:ext cx="1273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公車站牌</a:t>
            </a:r>
            <a:endParaRPr lang="en-US" altLang="zh-TW" sz="16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D1522B7-D568-7166-9D4D-EB62A4CF59A7}"/>
              </a:ext>
            </a:extLst>
          </p:cNvPr>
          <p:cNvCxnSpPr>
            <a:cxnSpLocks/>
          </p:cNvCxnSpPr>
          <p:nvPr/>
        </p:nvCxnSpPr>
        <p:spPr>
          <a:xfrm>
            <a:off x="4755359" y="6254575"/>
            <a:ext cx="568645" cy="399268"/>
          </a:xfrm>
          <a:prstGeom prst="straightConnector1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F13FCC2-7519-9925-9EAF-734BAE7A2631}"/>
              </a:ext>
            </a:extLst>
          </p:cNvPr>
          <p:cNvSpPr txBox="1"/>
          <p:nvPr/>
        </p:nvSpPr>
        <p:spPr>
          <a:xfrm rot="21427862">
            <a:off x="3651508" y="5357146"/>
            <a:ext cx="1273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匹配候選點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8729B0-8708-9C45-4ABA-3BA38F79E34D}"/>
              </a:ext>
            </a:extLst>
          </p:cNvPr>
          <p:cNvCxnSpPr>
            <a:cxnSpLocks/>
            <a:stCxn id="58" idx="0"/>
            <a:endCxn id="66" idx="2"/>
          </p:cNvCxnSpPr>
          <p:nvPr/>
        </p:nvCxnSpPr>
        <p:spPr>
          <a:xfrm flipH="1" flipV="1">
            <a:off x="4296925" y="5695488"/>
            <a:ext cx="401764" cy="382910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CFA952-6732-E71A-FBD7-1F9093F4DC14}"/>
              </a:ext>
            </a:extLst>
          </p:cNvPr>
          <p:cNvCxnSpPr>
            <a:cxnSpLocks/>
            <a:stCxn id="59" idx="1"/>
            <a:endCxn id="66" idx="2"/>
          </p:cNvCxnSpPr>
          <p:nvPr/>
        </p:nvCxnSpPr>
        <p:spPr>
          <a:xfrm flipH="1" flipV="1">
            <a:off x="4296925" y="5695488"/>
            <a:ext cx="366099" cy="704611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0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508A13-66FA-F431-8C7B-E86DE84ABA90}"/>
              </a:ext>
            </a:extLst>
          </p:cNvPr>
          <p:cNvSpPr txBox="1"/>
          <p:nvPr/>
        </p:nvSpPr>
        <p:spPr>
          <a:xfrm>
            <a:off x="765110" y="1547015"/>
            <a:ext cx="1057345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演算法邏輯：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拆分公車路線之線段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將各路段細分為至多每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公尺一段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計算各路線切分點之間的距離與累積里程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計算原始公車站牌與路線切分點間的距離關係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演算法尋找最可能匹配點位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將匹配點位貼附於原始公車資料中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9B574-4679-1F1C-8FA2-94F0A6504A39}"/>
              </a:ext>
            </a:extLst>
          </p:cNvPr>
          <p:cNvSpPr txBox="1"/>
          <p:nvPr/>
        </p:nvSpPr>
        <p:spPr>
          <a:xfrm>
            <a:off x="765110" y="64381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計算公車站點間旅行距離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5DB7A8-E75F-756E-1B79-8CADE8432B00}"/>
              </a:ext>
            </a:extLst>
          </p:cNvPr>
          <p:cNvSpPr txBox="1"/>
          <p:nvPr/>
        </p:nvSpPr>
        <p:spPr>
          <a:xfrm>
            <a:off x="765110" y="4758542"/>
            <a:ext cx="533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本程式範例以 </a:t>
            </a:r>
            <a:r>
              <a:rPr lang="en-US" altLang="zh-TW" sz="20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sz="20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語言為例</a:t>
            </a:r>
            <a:endParaRPr lang="en-US" altLang="zh-TW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44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508A13-66FA-F431-8C7B-E86DE84ABA90}"/>
              </a:ext>
            </a:extLst>
          </p:cNvPr>
          <p:cNvSpPr txBox="1"/>
          <p:nvPr/>
        </p:nvSpPr>
        <p:spPr>
          <a:xfrm>
            <a:off x="765110" y="1547015"/>
            <a:ext cx="1057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拆分公車路線之線段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9B574-4679-1F1C-8FA2-94F0A6504A39}"/>
              </a:ext>
            </a:extLst>
          </p:cNvPr>
          <p:cNvSpPr txBox="1"/>
          <p:nvPr/>
        </p:nvSpPr>
        <p:spPr>
          <a:xfrm>
            <a:off x="765110" y="64381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計算公車站點間旅行距離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F12E91-B1BA-D376-3405-EDF976EE3DCA}"/>
              </a:ext>
            </a:extLst>
          </p:cNvPr>
          <p:cNvCxnSpPr>
            <a:cxnSpLocks/>
          </p:cNvCxnSpPr>
          <p:nvPr/>
        </p:nvCxnSpPr>
        <p:spPr>
          <a:xfrm flipV="1">
            <a:off x="475862" y="5367699"/>
            <a:ext cx="1073020" cy="84648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FB0BDA-2816-0C3F-0BE6-A245E557B2D3}"/>
              </a:ext>
            </a:extLst>
          </p:cNvPr>
          <p:cNvCxnSpPr>
            <a:cxnSpLocks/>
          </p:cNvCxnSpPr>
          <p:nvPr/>
        </p:nvCxnSpPr>
        <p:spPr>
          <a:xfrm flipV="1">
            <a:off x="1548882" y="4276018"/>
            <a:ext cx="214604" cy="109168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2E01B8-BEEB-C0D7-2A46-94055335F252}"/>
              </a:ext>
            </a:extLst>
          </p:cNvPr>
          <p:cNvCxnSpPr>
            <a:cxnSpLocks/>
          </p:cNvCxnSpPr>
          <p:nvPr/>
        </p:nvCxnSpPr>
        <p:spPr>
          <a:xfrm flipV="1">
            <a:off x="1758821" y="3548231"/>
            <a:ext cx="667139" cy="72778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4B6970-7FFD-18E6-B118-312AB1700E57}"/>
              </a:ext>
            </a:extLst>
          </p:cNvPr>
          <p:cNvCxnSpPr>
            <a:cxnSpLocks/>
          </p:cNvCxnSpPr>
          <p:nvPr/>
        </p:nvCxnSpPr>
        <p:spPr>
          <a:xfrm>
            <a:off x="2425960" y="3548231"/>
            <a:ext cx="914400" cy="9237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6F1019-EEAB-88DB-1902-F7836DC7704F}"/>
              </a:ext>
            </a:extLst>
          </p:cNvPr>
          <p:cNvCxnSpPr>
            <a:cxnSpLocks/>
          </p:cNvCxnSpPr>
          <p:nvPr/>
        </p:nvCxnSpPr>
        <p:spPr>
          <a:xfrm flipH="1">
            <a:off x="3340360" y="3548231"/>
            <a:ext cx="1912775" cy="9237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694B17-07B5-01FA-A8BE-ABC85CF8FC06}"/>
              </a:ext>
            </a:extLst>
          </p:cNvPr>
          <p:cNvCxnSpPr>
            <a:cxnSpLocks/>
          </p:cNvCxnSpPr>
          <p:nvPr/>
        </p:nvCxnSpPr>
        <p:spPr>
          <a:xfrm>
            <a:off x="5122506" y="2687216"/>
            <a:ext cx="130629" cy="861015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055A1A-3580-5228-D78B-2E18554E100C}"/>
              </a:ext>
            </a:extLst>
          </p:cNvPr>
          <p:cNvCxnSpPr>
            <a:cxnSpLocks/>
          </p:cNvCxnSpPr>
          <p:nvPr/>
        </p:nvCxnSpPr>
        <p:spPr>
          <a:xfrm flipV="1">
            <a:off x="6410132" y="5367699"/>
            <a:ext cx="1073020" cy="84648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D14E4D-E749-470C-90B7-BD5A6CE26C09}"/>
              </a:ext>
            </a:extLst>
          </p:cNvPr>
          <p:cNvCxnSpPr>
            <a:cxnSpLocks/>
          </p:cNvCxnSpPr>
          <p:nvPr/>
        </p:nvCxnSpPr>
        <p:spPr>
          <a:xfrm flipV="1">
            <a:off x="7483152" y="4276018"/>
            <a:ext cx="214604" cy="109168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3EAB50-A81C-D2B0-29C2-8E4CC9CA39EA}"/>
              </a:ext>
            </a:extLst>
          </p:cNvPr>
          <p:cNvCxnSpPr>
            <a:cxnSpLocks/>
          </p:cNvCxnSpPr>
          <p:nvPr/>
        </p:nvCxnSpPr>
        <p:spPr>
          <a:xfrm flipV="1">
            <a:off x="7693091" y="3548231"/>
            <a:ext cx="667139" cy="72778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D2476C-31D9-46E6-64BD-397DAC063D70}"/>
              </a:ext>
            </a:extLst>
          </p:cNvPr>
          <p:cNvCxnSpPr>
            <a:cxnSpLocks/>
          </p:cNvCxnSpPr>
          <p:nvPr/>
        </p:nvCxnSpPr>
        <p:spPr>
          <a:xfrm>
            <a:off x="8360230" y="3548231"/>
            <a:ext cx="914400" cy="9237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693D1A-114D-AEDC-5E09-DB1EF24507F5}"/>
              </a:ext>
            </a:extLst>
          </p:cNvPr>
          <p:cNvCxnSpPr>
            <a:cxnSpLocks/>
          </p:cNvCxnSpPr>
          <p:nvPr/>
        </p:nvCxnSpPr>
        <p:spPr>
          <a:xfrm flipH="1">
            <a:off x="9274630" y="3548231"/>
            <a:ext cx="1912775" cy="9237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5CB381-48C2-5476-D741-09E926DA05C0}"/>
              </a:ext>
            </a:extLst>
          </p:cNvPr>
          <p:cNvCxnSpPr>
            <a:cxnSpLocks/>
          </p:cNvCxnSpPr>
          <p:nvPr/>
        </p:nvCxnSpPr>
        <p:spPr>
          <a:xfrm>
            <a:off x="11056776" y="2687216"/>
            <a:ext cx="130629" cy="861015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6E436CB-7DDC-F906-84E1-B30FDB2AEF5A}"/>
              </a:ext>
            </a:extLst>
          </p:cNvPr>
          <p:cNvSpPr/>
          <p:nvPr/>
        </p:nvSpPr>
        <p:spPr>
          <a:xfrm>
            <a:off x="7385181" y="5269728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F37C54-C9E2-063C-95EB-F2D39EAAE02C}"/>
              </a:ext>
            </a:extLst>
          </p:cNvPr>
          <p:cNvSpPr/>
          <p:nvPr/>
        </p:nvSpPr>
        <p:spPr>
          <a:xfrm>
            <a:off x="6312162" y="6114150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424F13C-B604-0C26-4C16-0F9E30B635E3}"/>
              </a:ext>
            </a:extLst>
          </p:cNvPr>
          <p:cNvSpPr/>
          <p:nvPr/>
        </p:nvSpPr>
        <p:spPr>
          <a:xfrm>
            <a:off x="7599785" y="4166648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2D6984-4694-91EA-7198-A2668DBB0BEF}"/>
              </a:ext>
            </a:extLst>
          </p:cNvPr>
          <p:cNvSpPr/>
          <p:nvPr/>
        </p:nvSpPr>
        <p:spPr>
          <a:xfrm>
            <a:off x="8266927" y="3461660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7F482D4-2AD1-2FA8-DC35-3E81440756EC}"/>
              </a:ext>
            </a:extLst>
          </p:cNvPr>
          <p:cNvSpPr/>
          <p:nvPr/>
        </p:nvSpPr>
        <p:spPr>
          <a:xfrm>
            <a:off x="9153335" y="4329407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4E53DDB-660F-5DAB-9E5B-4B06258EF199}"/>
              </a:ext>
            </a:extLst>
          </p:cNvPr>
          <p:cNvSpPr/>
          <p:nvPr/>
        </p:nvSpPr>
        <p:spPr>
          <a:xfrm>
            <a:off x="11094102" y="3415007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52F4736-5484-29DB-DBF0-3964594B138D}"/>
              </a:ext>
            </a:extLst>
          </p:cNvPr>
          <p:cNvSpPr/>
          <p:nvPr/>
        </p:nvSpPr>
        <p:spPr>
          <a:xfrm>
            <a:off x="10954143" y="2631235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EC5653-AFF1-9E85-3751-EC245A4C48BD}"/>
              </a:ext>
            </a:extLst>
          </p:cNvPr>
          <p:cNvSpPr txBox="1"/>
          <p:nvPr/>
        </p:nvSpPr>
        <p:spPr>
          <a:xfrm>
            <a:off x="6918184" y="6186195"/>
            <a:ext cx="486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依據直線將原始公車圖資切分成數個直線段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B205EB-C784-EA0F-7EA6-0E367B9DC1F1}"/>
              </a:ext>
            </a:extLst>
          </p:cNvPr>
          <p:cNvSpPr txBox="1"/>
          <p:nvPr/>
        </p:nvSpPr>
        <p:spPr>
          <a:xfrm>
            <a:off x="5980460" y="5842788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DA3E74-243A-F1D2-AF16-4FEE8F65E8F1}"/>
              </a:ext>
            </a:extLst>
          </p:cNvPr>
          <p:cNvSpPr txBox="1"/>
          <p:nvPr/>
        </p:nvSpPr>
        <p:spPr>
          <a:xfrm>
            <a:off x="7053479" y="5026360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3408E1-A006-22A6-8EA7-BA5A14E9E322}"/>
              </a:ext>
            </a:extLst>
          </p:cNvPr>
          <p:cNvSpPr txBox="1"/>
          <p:nvPr/>
        </p:nvSpPr>
        <p:spPr>
          <a:xfrm>
            <a:off x="7230154" y="4058045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6DD263-594A-C9AA-A740-C430282172A5}"/>
              </a:ext>
            </a:extLst>
          </p:cNvPr>
          <p:cNvSpPr txBox="1"/>
          <p:nvPr/>
        </p:nvSpPr>
        <p:spPr>
          <a:xfrm>
            <a:off x="7988171" y="3230341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87F476-6339-03CD-0E50-6D58C6A956B3}"/>
              </a:ext>
            </a:extLst>
          </p:cNvPr>
          <p:cNvSpPr txBox="1"/>
          <p:nvPr/>
        </p:nvSpPr>
        <p:spPr>
          <a:xfrm>
            <a:off x="9108779" y="4517376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402537-5D49-EC1D-4182-91C465DB59E0}"/>
              </a:ext>
            </a:extLst>
          </p:cNvPr>
          <p:cNvSpPr txBox="1"/>
          <p:nvPr/>
        </p:nvSpPr>
        <p:spPr>
          <a:xfrm>
            <a:off x="11199771" y="3507417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B32D51-6BFA-0714-048F-EE91BA280066}"/>
              </a:ext>
            </a:extLst>
          </p:cNvPr>
          <p:cNvSpPr txBox="1"/>
          <p:nvPr/>
        </p:nvSpPr>
        <p:spPr>
          <a:xfrm>
            <a:off x="10585120" y="2479364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CF9325E2-01A5-7246-3079-FCB80C79689A}"/>
              </a:ext>
            </a:extLst>
          </p:cNvPr>
          <p:cNvSpPr/>
          <p:nvPr/>
        </p:nvSpPr>
        <p:spPr>
          <a:xfrm>
            <a:off x="5645023" y="4183686"/>
            <a:ext cx="667139" cy="46166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B37465-EAF3-7A6F-D31F-73083395C0A1}"/>
              </a:ext>
            </a:extLst>
          </p:cNvPr>
          <p:cNvSpPr txBox="1"/>
          <p:nvPr/>
        </p:nvSpPr>
        <p:spPr>
          <a:xfrm>
            <a:off x="6564706" y="1383972"/>
            <a:ext cx="486218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應用函式：</a:t>
            </a:r>
            <a:endParaRPr lang="en-US" altLang="zh-TW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st_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coordinate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017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055A1A-3580-5228-D78B-2E18554E100C}"/>
              </a:ext>
            </a:extLst>
          </p:cNvPr>
          <p:cNvCxnSpPr>
            <a:cxnSpLocks/>
          </p:cNvCxnSpPr>
          <p:nvPr/>
        </p:nvCxnSpPr>
        <p:spPr>
          <a:xfrm flipV="1">
            <a:off x="475863" y="5367699"/>
            <a:ext cx="1073020" cy="84648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D14E4D-E749-470C-90B7-BD5A6CE26C09}"/>
              </a:ext>
            </a:extLst>
          </p:cNvPr>
          <p:cNvCxnSpPr>
            <a:cxnSpLocks/>
          </p:cNvCxnSpPr>
          <p:nvPr/>
        </p:nvCxnSpPr>
        <p:spPr>
          <a:xfrm flipV="1">
            <a:off x="1548883" y="4276018"/>
            <a:ext cx="214604" cy="109168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3EAB50-A81C-D2B0-29C2-8E4CC9CA39EA}"/>
              </a:ext>
            </a:extLst>
          </p:cNvPr>
          <p:cNvCxnSpPr>
            <a:cxnSpLocks/>
          </p:cNvCxnSpPr>
          <p:nvPr/>
        </p:nvCxnSpPr>
        <p:spPr>
          <a:xfrm flipV="1">
            <a:off x="1758822" y="3548231"/>
            <a:ext cx="667139" cy="72778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D2476C-31D9-46E6-64BD-397DAC063D70}"/>
              </a:ext>
            </a:extLst>
          </p:cNvPr>
          <p:cNvCxnSpPr>
            <a:cxnSpLocks/>
          </p:cNvCxnSpPr>
          <p:nvPr/>
        </p:nvCxnSpPr>
        <p:spPr>
          <a:xfrm>
            <a:off x="2425961" y="3548231"/>
            <a:ext cx="914400" cy="9237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693D1A-114D-AEDC-5E09-DB1EF24507F5}"/>
              </a:ext>
            </a:extLst>
          </p:cNvPr>
          <p:cNvCxnSpPr>
            <a:cxnSpLocks/>
          </p:cNvCxnSpPr>
          <p:nvPr/>
        </p:nvCxnSpPr>
        <p:spPr>
          <a:xfrm flipH="1">
            <a:off x="3340361" y="3548231"/>
            <a:ext cx="1912775" cy="9237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5CB381-48C2-5476-D741-09E926DA05C0}"/>
              </a:ext>
            </a:extLst>
          </p:cNvPr>
          <p:cNvCxnSpPr>
            <a:cxnSpLocks/>
          </p:cNvCxnSpPr>
          <p:nvPr/>
        </p:nvCxnSpPr>
        <p:spPr>
          <a:xfrm>
            <a:off x="5122507" y="2687216"/>
            <a:ext cx="130629" cy="861015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6E436CB-7DDC-F906-84E1-B30FDB2AEF5A}"/>
              </a:ext>
            </a:extLst>
          </p:cNvPr>
          <p:cNvSpPr/>
          <p:nvPr/>
        </p:nvSpPr>
        <p:spPr>
          <a:xfrm>
            <a:off x="1450912" y="5269728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F37C54-C9E2-063C-95EB-F2D39EAAE02C}"/>
              </a:ext>
            </a:extLst>
          </p:cNvPr>
          <p:cNvSpPr/>
          <p:nvPr/>
        </p:nvSpPr>
        <p:spPr>
          <a:xfrm>
            <a:off x="377893" y="6114150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424F13C-B604-0C26-4C16-0F9E30B635E3}"/>
              </a:ext>
            </a:extLst>
          </p:cNvPr>
          <p:cNvSpPr/>
          <p:nvPr/>
        </p:nvSpPr>
        <p:spPr>
          <a:xfrm>
            <a:off x="1665516" y="4166648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2D6984-4694-91EA-7198-A2668DBB0BEF}"/>
              </a:ext>
            </a:extLst>
          </p:cNvPr>
          <p:cNvSpPr/>
          <p:nvPr/>
        </p:nvSpPr>
        <p:spPr>
          <a:xfrm>
            <a:off x="2332658" y="3461660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7F482D4-2AD1-2FA8-DC35-3E81440756EC}"/>
              </a:ext>
            </a:extLst>
          </p:cNvPr>
          <p:cNvSpPr/>
          <p:nvPr/>
        </p:nvSpPr>
        <p:spPr>
          <a:xfrm>
            <a:off x="3219066" y="4329407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4E53DDB-660F-5DAB-9E5B-4B06258EF199}"/>
              </a:ext>
            </a:extLst>
          </p:cNvPr>
          <p:cNvSpPr/>
          <p:nvPr/>
        </p:nvSpPr>
        <p:spPr>
          <a:xfrm>
            <a:off x="5159833" y="3415007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52F4736-5484-29DB-DBF0-3964594B138D}"/>
              </a:ext>
            </a:extLst>
          </p:cNvPr>
          <p:cNvSpPr/>
          <p:nvPr/>
        </p:nvSpPr>
        <p:spPr>
          <a:xfrm>
            <a:off x="5019874" y="2631235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B205EB-C784-EA0F-7EA6-0E367B9DC1F1}"/>
              </a:ext>
            </a:extLst>
          </p:cNvPr>
          <p:cNvSpPr txBox="1"/>
          <p:nvPr/>
        </p:nvSpPr>
        <p:spPr>
          <a:xfrm>
            <a:off x="46191" y="5842788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DA3E74-243A-F1D2-AF16-4FEE8F65E8F1}"/>
              </a:ext>
            </a:extLst>
          </p:cNvPr>
          <p:cNvSpPr txBox="1"/>
          <p:nvPr/>
        </p:nvSpPr>
        <p:spPr>
          <a:xfrm>
            <a:off x="1119210" y="5026360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3408E1-A006-22A6-8EA7-BA5A14E9E322}"/>
              </a:ext>
            </a:extLst>
          </p:cNvPr>
          <p:cNvSpPr txBox="1"/>
          <p:nvPr/>
        </p:nvSpPr>
        <p:spPr>
          <a:xfrm>
            <a:off x="1295885" y="4058045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6DD263-594A-C9AA-A740-C430282172A5}"/>
              </a:ext>
            </a:extLst>
          </p:cNvPr>
          <p:cNvSpPr txBox="1"/>
          <p:nvPr/>
        </p:nvSpPr>
        <p:spPr>
          <a:xfrm>
            <a:off x="2053902" y="3230341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87F476-6339-03CD-0E50-6D58C6A956B3}"/>
              </a:ext>
            </a:extLst>
          </p:cNvPr>
          <p:cNvSpPr txBox="1"/>
          <p:nvPr/>
        </p:nvSpPr>
        <p:spPr>
          <a:xfrm>
            <a:off x="3174510" y="4517376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402537-5D49-EC1D-4182-91C465DB59E0}"/>
              </a:ext>
            </a:extLst>
          </p:cNvPr>
          <p:cNvSpPr txBox="1"/>
          <p:nvPr/>
        </p:nvSpPr>
        <p:spPr>
          <a:xfrm>
            <a:off x="5265502" y="3507417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B32D51-6BFA-0714-048F-EE91BA280066}"/>
              </a:ext>
            </a:extLst>
          </p:cNvPr>
          <p:cNvSpPr txBox="1"/>
          <p:nvPr/>
        </p:nvSpPr>
        <p:spPr>
          <a:xfrm>
            <a:off x="4650851" y="2479364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08A13-66FA-F431-8C7B-E86DE84ABA90}"/>
              </a:ext>
            </a:extLst>
          </p:cNvPr>
          <p:cNvSpPr txBox="1"/>
          <p:nvPr/>
        </p:nvSpPr>
        <p:spPr>
          <a:xfrm>
            <a:off x="765110" y="1547015"/>
            <a:ext cx="1057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2: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將各路段細分為至多每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公尺一段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9B574-4679-1F1C-8FA2-94F0A6504A39}"/>
              </a:ext>
            </a:extLst>
          </p:cNvPr>
          <p:cNvSpPr txBox="1"/>
          <p:nvPr/>
        </p:nvSpPr>
        <p:spPr>
          <a:xfrm>
            <a:off x="765110" y="64381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計算公車站點間旅行距離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D1B7D5-5FFE-2877-61F5-C39E9A0A056E}"/>
              </a:ext>
            </a:extLst>
          </p:cNvPr>
          <p:cNvSpPr txBox="1"/>
          <p:nvPr/>
        </p:nvSpPr>
        <p:spPr>
          <a:xfrm>
            <a:off x="765110" y="2012818"/>
            <a:ext cx="4030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目的：使後續點位匹配更為精確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66D109-D98C-DF9F-BA01-2C8ACA54A517}"/>
              </a:ext>
            </a:extLst>
          </p:cNvPr>
          <p:cNvCxnSpPr>
            <a:cxnSpLocks/>
          </p:cNvCxnSpPr>
          <p:nvPr/>
        </p:nvCxnSpPr>
        <p:spPr>
          <a:xfrm flipV="1">
            <a:off x="6410132" y="5367699"/>
            <a:ext cx="1073020" cy="84648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ADA25D-51EF-1529-1E0D-D8D1AAC91749}"/>
              </a:ext>
            </a:extLst>
          </p:cNvPr>
          <p:cNvCxnSpPr>
            <a:cxnSpLocks/>
          </p:cNvCxnSpPr>
          <p:nvPr/>
        </p:nvCxnSpPr>
        <p:spPr>
          <a:xfrm flipV="1">
            <a:off x="7483152" y="4276018"/>
            <a:ext cx="214604" cy="109168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C655D0-6EB0-9DBF-9188-D1E3792D3DF9}"/>
              </a:ext>
            </a:extLst>
          </p:cNvPr>
          <p:cNvCxnSpPr>
            <a:cxnSpLocks/>
          </p:cNvCxnSpPr>
          <p:nvPr/>
        </p:nvCxnSpPr>
        <p:spPr>
          <a:xfrm flipV="1">
            <a:off x="7693091" y="3548231"/>
            <a:ext cx="667139" cy="72778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07686A-8E76-6219-6607-6FCFFD6A8FC2}"/>
              </a:ext>
            </a:extLst>
          </p:cNvPr>
          <p:cNvCxnSpPr>
            <a:cxnSpLocks/>
          </p:cNvCxnSpPr>
          <p:nvPr/>
        </p:nvCxnSpPr>
        <p:spPr>
          <a:xfrm>
            <a:off x="8360230" y="3548231"/>
            <a:ext cx="914400" cy="9237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0B8D41-BF1B-AA8D-8D09-10FBD970504B}"/>
              </a:ext>
            </a:extLst>
          </p:cNvPr>
          <p:cNvCxnSpPr>
            <a:cxnSpLocks/>
          </p:cNvCxnSpPr>
          <p:nvPr/>
        </p:nvCxnSpPr>
        <p:spPr>
          <a:xfrm flipH="1">
            <a:off x="9274630" y="3548231"/>
            <a:ext cx="1912775" cy="9237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7F4D87-AA95-1EF0-85E3-70C054466CC4}"/>
              </a:ext>
            </a:extLst>
          </p:cNvPr>
          <p:cNvCxnSpPr>
            <a:cxnSpLocks/>
          </p:cNvCxnSpPr>
          <p:nvPr/>
        </p:nvCxnSpPr>
        <p:spPr>
          <a:xfrm>
            <a:off x="11056776" y="2687216"/>
            <a:ext cx="130629" cy="861015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55C728A-3B82-A71B-54EE-8ECBE8223835}"/>
              </a:ext>
            </a:extLst>
          </p:cNvPr>
          <p:cNvSpPr/>
          <p:nvPr/>
        </p:nvSpPr>
        <p:spPr>
          <a:xfrm>
            <a:off x="7385181" y="5269728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A668A4-12E6-1DAE-E75D-7620251CC1D3}"/>
              </a:ext>
            </a:extLst>
          </p:cNvPr>
          <p:cNvSpPr/>
          <p:nvPr/>
        </p:nvSpPr>
        <p:spPr>
          <a:xfrm>
            <a:off x="6312162" y="6114150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F43BC2-A37F-E1AA-44B9-BF19CBDF3630}"/>
              </a:ext>
            </a:extLst>
          </p:cNvPr>
          <p:cNvSpPr/>
          <p:nvPr/>
        </p:nvSpPr>
        <p:spPr>
          <a:xfrm>
            <a:off x="7599785" y="4166648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320B24-24CB-C02F-D1F4-E8492BAB38A6}"/>
              </a:ext>
            </a:extLst>
          </p:cNvPr>
          <p:cNvSpPr/>
          <p:nvPr/>
        </p:nvSpPr>
        <p:spPr>
          <a:xfrm>
            <a:off x="8266927" y="3461660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232A28-DF4E-A319-16A3-4729A02A612F}"/>
              </a:ext>
            </a:extLst>
          </p:cNvPr>
          <p:cNvSpPr/>
          <p:nvPr/>
        </p:nvSpPr>
        <p:spPr>
          <a:xfrm>
            <a:off x="9153335" y="4329407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6EF536-1AA0-4154-5334-CE75F7C6AA73}"/>
              </a:ext>
            </a:extLst>
          </p:cNvPr>
          <p:cNvSpPr/>
          <p:nvPr/>
        </p:nvSpPr>
        <p:spPr>
          <a:xfrm>
            <a:off x="11094102" y="3415007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E6B5535-F93C-41F7-F1F3-97E3A669DD7A}"/>
              </a:ext>
            </a:extLst>
          </p:cNvPr>
          <p:cNvSpPr/>
          <p:nvPr/>
        </p:nvSpPr>
        <p:spPr>
          <a:xfrm>
            <a:off x="10954143" y="2631235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D5C86-1FA9-A68B-A76A-F0327DD3FEC0}"/>
              </a:ext>
            </a:extLst>
          </p:cNvPr>
          <p:cNvSpPr txBox="1"/>
          <p:nvPr/>
        </p:nvSpPr>
        <p:spPr>
          <a:xfrm>
            <a:off x="6003941" y="5864094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B08E2-420E-C7E8-0385-56A151E183CC}"/>
              </a:ext>
            </a:extLst>
          </p:cNvPr>
          <p:cNvSpPr txBox="1"/>
          <p:nvPr/>
        </p:nvSpPr>
        <p:spPr>
          <a:xfrm>
            <a:off x="7543524" y="5244885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0A7C4E-5A27-77FC-05EF-C0A5DB75ACA9}"/>
              </a:ext>
            </a:extLst>
          </p:cNvPr>
          <p:cNvSpPr txBox="1"/>
          <p:nvPr/>
        </p:nvSpPr>
        <p:spPr>
          <a:xfrm>
            <a:off x="7674897" y="4161737"/>
            <a:ext cx="51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C3F02-F763-74A2-2B5C-EDDF21D10748}"/>
              </a:ext>
            </a:extLst>
          </p:cNvPr>
          <p:cNvSpPr txBox="1"/>
          <p:nvPr/>
        </p:nvSpPr>
        <p:spPr>
          <a:xfrm>
            <a:off x="7875785" y="3199217"/>
            <a:ext cx="54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0ABC4E-A47D-A20D-5143-23DCF2134A48}"/>
              </a:ext>
            </a:extLst>
          </p:cNvPr>
          <p:cNvSpPr txBox="1"/>
          <p:nvPr/>
        </p:nvSpPr>
        <p:spPr>
          <a:xfrm>
            <a:off x="9014263" y="4517376"/>
            <a:ext cx="47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C4E098-9BB5-9BF8-07C2-BB9D4BD67D9D}"/>
              </a:ext>
            </a:extLst>
          </p:cNvPr>
          <p:cNvSpPr txBox="1"/>
          <p:nvPr/>
        </p:nvSpPr>
        <p:spPr>
          <a:xfrm>
            <a:off x="11199770" y="3507417"/>
            <a:ext cx="5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065DE5-136C-F252-3070-59D0E95FDA33}"/>
              </a:ext>
            </a:extLst>
          </p:cNvPr>
          <p:cNvSpPr txBox="1"/>
          <p:nvPr/>
        </p:nvSpPr>
        <p:spPr>
          <a:xfrm>
            <a:off x="10541938" y="2433304"/>
            <a:ext cx="5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39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A6D9C70-4D1C-7B90-F2E9-882D0CCEF505}"/>
              </a:ext>
            </a:extLst>
          </p:cNvPr>
          <p:cNvSpPr/>
          <p:nvPr/>
        </p:nvSpPr>
        <p:spPr>
          <a:xfrm>
            <a:off x="6540683" y="5983370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8B493B9-6291-C8DB-631B-B2B73C956F13}"/>
              </a:ext>
            </a:extLst>
          </p:cNvPr>
          <p:cNvSpPr/>
          <p:nvPr/>
        </p:nvSpPr>
        <p:spPr>
          <a:xfrm>
            <a:off x="6733723" y="584278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C424E5B-19BB-F740-D43A-28CD3070303E}"/>
              </a:ext>
            </a:extLst>
          </p:cNvPr>
          <p:cNvSpPr/>
          <p:nvPr/>
        </p:nvSpPr>
        <p:spPr>
          <a:xfrm>
            <a:off x="6922699" y="569515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D9B0C6-FE34-1919-2C30-FE25F07F18D9}"/>
              </a:ext>
            </a:extLst>
          </p:cNvPr>
          <p:cNvSpPr/>
          <p:nvPr/>
        </p:nvSpPr>
        <p:spPr>
          <a:xfrm>
            <a:off x="7099374" y="555198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8F52EE8-C809-2EBF-AF81-EF4EC415E79D}"/>
              </a:ext>
            </a:extLst>
          </p:cNvPr>
          <p:cNvSpPr/>
          <p:nvPr/>
        </p:nvSpPr>
        <p:spPr>
          <a:xfrm>
            <a:off x="7247358" y="5435581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CDCDD9-9054-AE3E-38A6-6E4F431CB947}"/>
              </a:ext>
            </a:extLst>
          </p:cNvPr>
          <p:cNvSpPr/>
          <p:nvPr/>
        </p:nvSpPr>
        <p:spPr>
          <a:xfrm>
            <a:off x="7454682" y="5115533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341AF01-EC2E-4D23-CF8B-51C40B162789}"/>
              </a:ext>
            </a:extLst>
          </p:cNvPr>
          <p:cNvSpPr/>
          <p:nvPr/>
        </p:nvSpPr>
        <p:spPr>
          <a:xfrm>
            <a:off x="7488846" y="491972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5A0E1F0-7692-4E25-BDD0-74373C26A873}"/>
              </a:ext>
            </a:extLst>
          </p:cNvPr>
          <p:cNvSpPr/>
          <p:nvPr/>
        </p:nvSpPr>
        <p:spPr>
          <a:xfrm>
            <a:off x="7526775" y="4733039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C85B15B-4514-4A5F-E768-5942F9DE636C}"/>
              </a:ext>
            </a:extLst>
          </p:cNvPr>
          <p:cNvSpPr/>
          <p:nvPr/>
        </p:nvSpPr>
        <p:spPr>
          <a:xfrm>
            <a:off x="7561657" y="4552041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00FD54B-6BA5-89C5-3DAF-71122CFFC305}"/>
              </a:ext>
            </a:extLst>
          </p:cNvPr>
          <p:cNvSpPr/>
          <p:nvPr/>
        </p:nvSpPr>
        <p:spPr>
          <a:xfrm>
            <a:off x="7597285" y="438612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5A8D783-E102-C4A4-8CB9-6786065DE98A}"/>
              </a:ext>
            </a:extLst>
          </p:cNvPr>
          <p:cNvSpPr/>
          <p:nvPr/>
        </p:nvSpPr>
        <p:spPr>
          <a:xfrm>
            <a:off x="7767659" y="405650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6CC0F0B-C31D-C870-A300-567642535152}"/>
              </a:ext>
            </a:extLst>
          </p:cNvPr>
          <p:cNvSpPr/>
          <p:nvPr/>
        </p:nvSpPr>
        <p:spPr>
          <a:xfrm>
            <a:off x="7881808" y="393063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A774E74-6B0C-8345-8279-6AF609B67072}"/>
              </a:ext>
            </a:extLst>
          </p:cNvPr>
          <p:cNvSpPr/>
          <p:nvPr/>
        </p:nvSpPr>
        <p:spPr>
          <a:xfrm>
            <a:off x="8010186" y="378807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006A181-2837-F48B-229A-5C891898C9F6}"/>
              </a:ext>
            </a:extLst>
          </p:cNvPr>
          <p:cNvSpPr/>
          <p:nvPr/>
        </p:nvSpPr>
        <p:spPr>
          <a:xfrm>
            <a:off x="8141193" y="365460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23B877E-E21D-3126-9B39-D7CA4C5E0D26}"/>
              </a:ext>
            </a:extLst>
          </p:cNvPr>
          <p:cNvSpPr/>
          <p:nvPr/>
        </p:nvSpPr>
        <p:spPr>
          <a:xfrm>
            <a:off x="8457822" y="365460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C7DA9F3-41FB-288C-CB14-64D202856B2F}"/>
              </a:ext>
            </a:extLst>
          </p:cNvPr>
          <p:cNvSpPr/>
          <p:nvPr/>
        </p:nvSpPr>
        <p:spPr>
          <a:xfrm>
            <a:off x="8587347" y="3784280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3A6AAEA-C49F-2102-622F-39EDF8D0FAD5}"/>
              </a:ext>
            </a:extLst>
          </p:cNvPr>
          <p:cNvSpPr/>
          <p:nvPr/>
        </p:nvSpPr>
        <p:spPr>
          <a:xfrm>
            <a:off x="8714442" y="3912124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363C1AB-4ED9-D23C-1FCD-A1EA7A1A1D0D}"/>
              </a:ext>
            </a:extLst>
          </p:cNvPr>
          <p:cNvSpPr/>
          <p:nvPr/>
        </p:nvSpPr>
        <p:spPr>
          <a:xfrm>
            <a:off x="8848733" y="4058371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7549211-5B19-E1D5-12C3-BB64B1BE5FA6}"/>
              </a:ext>
            </a:extLst>
          </p:cNvPr>
          <p:cNvSpPr/>
          <p:nvPr/>
        </p:nvSpPr>
        <p:spPr>
          <a:xfrm>
            <a:off x="8994636" y="418728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FD54940-1346-C8B3-298A-FD1E67369FA0}"/>
              </a:ext>
            </a:extLst>
          </p:cNvPr>
          <p:cNvSpPr/>
          <p:nvPr/>
        </p:nvSpPr>
        <p:spPr>
          <a:xfrm>
            <a:off x="9408094" y="429659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587C4F5-3E5F-EBED-80F1-5540CA9F377D}"/>
              </a:ext>
            </a:extLst>
          </p:cNvPr>
          <p:cNvSpPr/>
          <p:nvPr/>
        </p:nvSpPr>
        <p:spPr>
          <a:xfrm>
            <a:off x="9564403" y="423120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A2178E3-76C3-B21E-F8EE-4180F3EF8F76}"/>
              </a:ext>
            </a:extLst>
          </p:cNvPr>
          <p:cNvSpPr/>
          <p:nvPr/>
        </p:nvSpPr>
        <p:spPr>
          <a:xfrm>
            <a:off x="9736421" y="414523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99E84B1-7340-1217-4457-8E921C3C0CBF}"/>
              </a:ext>
            </a:extLst>
          </p:cNvPr>
          <p:cNvSpPr/>
          <p:nvPr/>
        </p:nvSpPr>
        <p:spPr>
          <a:xfrm>
            <a:off x="9906795" y="407984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1F9475D-F9D7-DF95-21EF-3149876842CE}"/>
              </a:ext>
            </a:extLst>
          </p:cNvPr>
          <p:cNvSpPr/>
          <p:nvPr/>
        </p:nvSpPr>
        <p:spPr>
          <a:xfrm>
            <a:off x="10056009" y="4004996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D398368-B5CF-9BEC-2195-16DF46FB44B0}"/>
              </a:ext>
            </a:extLst>
          </p:cNvPr>
          <p:cNvSpPr/>
          <p:nvPr/>
        </p:nvSpPr>
        <p:spPr>
          <a:xfrm>
            <a:off x="10231017" y="391885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11594F-57C9-4DC1-5D72-A7FB91F101CA}"/>
              </a:ext>
            </a:extLst>
          </p:cNvPr>
          <p:cNvSpPr/>
          <p:nvPr/>
        </p:nvSpPr>
        <p:spPr>
          <a:xfrm>
            <a:off x="10406025" y="3832286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5B47FB8-DF36-A092-E6D3-562A77A8AA93}"/>
              </a:ext>
            </a:extLst>
          </p:cNvPr>
          <p:cNvSpPr/>
          <p:nvPr/>
        </p:nvSpPr>
        <p:spPr>
          <a:xfrm>
            <a:off x="10567118" y="3745969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D90266E-537A-2FB6-BFED-25608F4A3B7B}"/>
              </a:ext>
            </a:extLst>
          </p:cNvPr>
          <p:cNvSpPr/>
          <p:nvPr/>
        </p:nvSpPr>
        <p:spPr>
          <a:xfrm>
            <a:off x="10734438" y="366719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718BE8D-F7B0-67D0-C001-F5FFAF64F4BF}"/>
              </a:ext>
            </a:extLst>
          </p:cNvPr>
          <p:cNvSpPr/>
          <p:nvPr/>
        </p:nvSpPr>
        <p:spPr>
          <a:xfrm>
            <a:off x="10911521" y="358921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55C2CCF-4205-8269-038E-90860D39F827}"/>
              </a:ext>
            </a:extLst>
          </p:cNvPr>
          <p:cNvSpPr/>
          <p:nvPr/>
        </p:nvSpPr>
        <p:spPr>
          <a:xfrm>
            <a:off x="11091537" y="325519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2FF0D9B-E6C8-1C6B-C98E-B99BD147F75E}"/>
              </a:ext>
            </a:extLst>
          </p:cNvPr>
          <p:cNvSpPr/>
          <p:nvPr/>
        </p:nvSpPr>
        <p:spPr>
          <a:xfrm>
            <a:off x="11060166" y="306843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6ED8D45-7E21-9F3A-D648-7DB3FA1A354A}"/>
              </a:ext>
            </a:extLst>
          </p:cNvPr>
          <p:cNvSpPr/>
          <p:nvPr/>
        </p:nvSpPr>
        <p:spPr>
          <a:xfrm>
            <a:off x="11031429" y="2874979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B810812-3A35-B21B-79A0-4F2154CE0EB7}"/>
              </a:ext>
            </a:extLst>
          </p:cNvPr>
          <p:cNvSpPr txBox="1"/>
          <p:nvPr/>
        </p:nvSpPr>
        <p:spPr>
          <a:xfrm>
            <a:off x="6335643" y="5784127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A9F6912-3FCF-EF55-F01C-5D69035628F0}"/>
              </a:ext>
            </a:extLst>
          </p:cNvPr>
          <p:cNvSpPr txBox="1"/>
          <p:nvPr/>
        </p:nvSpPr>
        <p:spPr>
          <a:xfrm>
            <a:off x="6550479" y="5637054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B1669E4-0755-661C-D14F-36AFFC8247EC}"/>
              </a:ext>
            </a:extLst>
          </p:cNvPr>
          <p:cNvSpPr txBox="1"/>
          <p:nvPr/>
        </p:nvSpPr>
        <p:spPr>
          <a:xfrm>
            <a:off x="6733723" y="5460329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4A046A-C08D-7852-4007-67A0BEA78159}"/>
              </a:ext>
            </a:extLst>
          </p:cNvPr>
          <p:cNvSpPr txBox="1"/>
          <p:nvPr/>
        </p:nvSpPr>
        <p:spPr>
          <a:xfrm>
            <a:off x="6913158" y="5319951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A1945E0-E2B5-93C5-EF59-EB392717D045}"/>
              </a:ext>
            </a:extLst>
          </p:cNvPr>
          <p:cNvSpPr txBox="1"/>
          <p:nvPr/>
        </p:nvSpPr>
        <p:spPr>
          <a:xfrm>
            <a:off x="7081290" y="5176703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8F89D14-E604-AFBA-5C87-2C33BD47CADC}"/>
              </a:ext>
            </a:extLst>
          </p:cNvPr>
          <p:cNvSpPr txBox="1"/>
          <p:nvPr/>
        </p:nvSpPr>
        <p:spPr>
          <a:xfrm>
            <a:off x="7218112" y="4995090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6AB967A-B359-2F53-01A3-B1A839C73BD1}"/>
              </a:ext>
            </a:extLst>
          </p:cNvPr>
          <p:cNvSpPr txBox="1"/>
          <p:nvPr/>
        </p:nvSpPr>
        <p:spPr>
          <a:xfrm>
            <a:off x="7265234" y="4800308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955E67-FCE6-DB96-15AB-2252985FD57F}"/>
              </a:ext>
            </a:extLst>
          </p:cNvPr>
          <p:cNvSpPr txBox="1"/>
          <p:nvPr/>
        </p:nvSpPr>
        <p:spPr>
          <a:xfrm>
            <a:off x="7186804" y="4595769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6EBD601-901E-530B-1F7B-B7EC98A6EC53}"/>
              </a:ext>
            </a:extLst>
          </p:cNvPr>
          <p:cNvSpPr txBox="1"/>
          <p:nvPr/>
        </p:nvSpPr>
        <p:spPr>
          <a:xfrm>
            <a:off x="7234989" y="4400987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7A1FAE-364D-1DD4-2546-9A2111C0EBDB}"/>
              </a:ext>
            </a:extLst>
          </p:cNvPr>
          <p:cNvSpPr txBox="1"/>
          <p:nvPr/>
        </p:nvSpPr>
        <p:spPr>
          <a:xfrm>
            <a:off x="7293109" y="4231506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A2C0BCA-B9CC-913F-A4EB-7A7049A22DD6}"/>
              </a:ext>
            </a:extLst>
          </p:cNvPr>
          <p:cNvSpPr txBox="1"/>
          <p:nvPr/>
        </p:nvSpPr>
        <p:spPr>
          <a:xfrm>
            <a:off x="10677332" y="2791393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38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D8F4A2D-EE5F-A1F8-FB8C-401DA418D1A2}"/>
              </a:ext>
            </a:extLst>
          </p:cNvPr>
          <p:cNvSpPr txBox="1"/>
          <p:nvPr/>
        </p:nvSpPr>
        <p:spPr>
          <a:xfrm>
            <a:off x="10711351" y="2995317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619280-7F85-1299-8B3C-6903E9709CFA}"/>
              </a:ext>
            </a:extLst>
          </p:cNvPr>
          <p:cNvSpPr txBox="1"/>
          <p:nvPr/>
        </p:nvSpPr>
        <p:spPr>
          <a:xfrm>
            <a:off x="10736655" y="3190648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EB9D7EB2-A198-CEDD-88CC-AB8939611A07}"/>
              </a:ext>
            </a:extLst>
          </p:cNvPr>
          <p:cNvSpPr/>
          <p:nvPr/>
        </p:nvSpPr>
        <p:spPr>
          <a:xfrm>
            <a:off x="5645023" y="4183686"/>
            <a:ext cx="667139" cy="46166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02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508A13-66FA-F431-8C7B-E86DE84ABA90}"/>
              </a:ext>
            </a:extLst>
          </p:cNvPr>
          <p:cNvSpPr txBox="1"/>
          <p:nvPr/>
        </p:nvSpPr>
        <p:spPr>
          <a:xfrm>
            <a:off x="765110" y="1547015"/>
            <a:ext cx="1057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3: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計算各路線切分點之間的距離與累積里程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9B574-4679-1F1C-8FA2-94F0A6504A39}"/>
              </a:ext>
            </a:extLst>
          </p:cNvPr>
          <p:cNvSpPr txBox="1"/>
          <p:nvPr/>
        </p:nvSpPr>
        <p:spPr>
          <a:xfrm>
            <a:off x="765110" y="64381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計算公車站點間旅行距離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66D109-D98C-DF9F-BA01-2C8ACA54A517}"/>
              </a:ext>
            </a:extLst>
          </p:cNvPr>
          <p:cNvCxnSpPr>
            <a:cxnSpLocks/>
          </p:cNvCxnSpPr>
          <p:nvPr/>
        </p:nvCxnSpPr>
        <p:spPr>
          <a:xfrm flipV="1">
            <a:off x="486121" y="5367699"/>
            <a:ext cx="1073020" cy="84648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ADA25D-51EF-1529-1E0D-D8D1AAC91749}"/>
              </a:ext>
            </a:extLst>
          </p:cNvPr>
          <p:cNvCxnSpPr>
            <a:cxnSpLocks/>
          </p:cNvCxnSpPr>
          <p:nvPr/>
        </p:nvCxnSpPr>
        <p:spPr>
          <a:xfrm flipV="1">
            <a:off x="1559141" y="4276018"/>
            <a:ext cx="214604" cy="109168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C655D0-6EB0-9DBF-9188-D1E3792D3DF9}"/>
              </a:ext>
            </a:extLst>
          </p:cNvPr>
          <p:cNvCxnSpPr>
            <a:cxnSpLocks/>
          </p:cNvCxnSpPr>
          <p:nvPr/>
        </p:nvCxnSpPr>
        <p:spPr>
          <a:xfrm flipV="1">
            <a:off x="1769080" y="3548231"/>
            <a:ext cx="667139" cy="72778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07686A-8E76-6219-6607-6FCFFD6A8FC2}"/>
              </a:ext>
            </a:extLst>
          </p:cNvPr>
          <p:cNvCxnSpPr>
            <a:cxnSpLocks/>
          </p:cNvCxnSpPr>
          <p:nvPr/>
        </p:nvCxnSpPr>
        <p:spPr>
          <a:xfrm>
            <a:off x="2436219" y="3548231"/>
            <a:ext cx="914400" cy="9237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0B8D41-BF1B-AA8D-8D09-10FBD970504B}"/>
              </a:ext>
            </a:extLst>
          </p:cNvPr>
          <p:cNvCxnSpPr>
            <a:cxnSpLocks/>
          </p:cNvCxnSpPr>
          <p:nvPr/>
        </p:nvCxnSpPr>
        <p:spPr>
          <a:xfrm flipH="1">
            <a:off x="3350619" y="3548231"/>
            <a:ext cx="1912775" cy="9237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7F4D87-AA95-1EF0-85E3-70C054466CC4}"/>
              </a:ext>
            </a:extLst>
          </p:cNvPr>
          <p:cNvCxnSpPr>
            <a:cxnSpLocks/>
          </p:cNvCxnSpPr>
          <p:nvPr/>
        </p:nvCxnSpPr>
        <p:spPr>
          <a:xfrm>
            <a:off x="5132765" y="2687216"/>
            <a:ext cx="130629" cy="861015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55C728A-3B82-A71B-54EE-8ECBE8223835}"/>
              </a:ext>
            </a:extLst>
          </p:cNvPr>
          <p:cNvSpPr/>
          <p:nvPr/>
        </p:nvSpPr>
        <p:spPr>
          <a:xfrm>
            <a:off x="1461170" y="5269728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F43BC2-A37F-E1AA-44B9-BF19CBDF3630}"/>
              </a:ext>
            </a:extLst>
          </p:cNvPr>
          <p:cNvSpPr/>
          <p:nvPr/>
        </p:nvSpPr>
        <p:spPr>
          <a:xfrm>
            <a:off x="1675774" y="4166648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320B24-24CB-C02F-D1F4-E8492BAB38A6}"/>
              </a:ext>
            </a:extLst>
          </p:cNvPr>
          <p:cNvSpPr/>
          <p:nvPr/>
        </p:nvSpPr>
        <p:spPr>
          <a:xfrm>
            <a:off x="2342916" y="3461660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232A28-DF4E-A319-16A3-4729A02A612F}"/>
              </a:ext>
            </a:extLst>
          </p:cNvPr>
          <p:cNvSpPr/>
          <p:nvPr/>
        </p:nvSpPr>
        <p:spPr>
          <a:xfrm>
            <a:off x="3229324" y="4329407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6EF536-1AA0-4154-5334-CE75F7C6AA73}"/>
              </a:ext>
            </a:extLst>
          </p:cNvPr>
          <p:cNvSpPr/>
          <p:nvPr/>
        </p:nvSpPr>
        <p:spPr>
          <a:xfrm>
            <a:off x="5170091" y="3415007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E6B5535-F93C-41F7-F1F3-97E3A669DD7A}"/>
              </a:ext>
            </a:extLst>
          </p:cNvPr>
          <p:cNvSpPr/>
          <p:nvPr/>
        </p:nvSpPr>
        <p:spPr>
          <a:xfrm>
            <a:off x="5030132" y="2631235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D5C86-1FA9-A68B-A76A-F0327DD3FEC0}"/>
              </a:ext>
            </a:extLst>
          </p:cNvPr>
          <p:cNvSpPr txBox="1"/>
          <p:nvPr/>
        </p:nvSpPr>
        <p:spPr>
          <a:xfrm>
            <a:off x="79930" y="5864094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B08E2-420E-C7E8-0385-56A151E183CC}"/>
              </a:ext>
            </a:extLst>
          </p:cNvPr>
          <p:cNvSpPr txBox="1"/>
          <p:nvPr/>
        </p:nvSpPr>
        <p:spPr>
          <a:xfrm>
            <a:off x="1619513" y="5244885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0A7C4E-5A27-77FC-05EF-C0A5DB75ACA9}"/>
              </a:ext>
            </a:extLst>
          </p:cNvPr>
          <p:cNvSpPr txBox="1"/>
          <p:nvPr/>
        </p:nvSpPr>
        <p:spPr>
          <a:xfrm>
            <a:off x="1750886" y="4161737"/>
            <a:ext cx="51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C3F02-F763-74A2-2B5C-EDDF21D10748}"/>
              </a:ext>
            </a:extLst>
          </p:cNvPr>
          <p:cNvSpPr txBox="1"/>
          <p:nvPr/>
        </p:nvSpPr>
        <p:spPr>
          <a:xfrm>
            <a:off x="1951774" y="3199217"/>
            <a:ext cx="54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0ABC4E-A47D-A20D-5143-23DCF2134A48}"/>
              </a:ext>
            </a:extLst>
          </p:cNvPr>
          <p:cNvSpPr txBox="1"/>
          <p:nvPr/>
        </p:nvSpPr>
        <p:spPr>
          <a:xfrm>
            <a:off x="3090252" y="4517376"/>
            <a:ext cx="47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C4E098-9BB5-9BF8-07C2-BB9D4BD67D9D}"/>
              </a:ext>
            </a:extLst>
          </p:cNvPr>
          <p:cNvSpPr txBox="1"/>
          <p:nvPr/>
        </p:nvSpPr>
        <p:spPr>
          <a:xfrm>
            <a:off x="5275759" y="3507417"/>
            <a:ext cx="5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065DE5-136C-F252-3070-59D0E95FDA33}"/>
              </a:ext>
            </a:extLst>
          </p:cNvPr>
          <p:cNvSpPr txBox="1"/>
          <p:nvPr/>
        </p:nvSpPr>
        <p:spPr>
          <a:xfrm>
            <a:off x="4617927" y="2433304"/>
            <a:ext cx="5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39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A6D9C70-4D1C-7B90-F2E9-882D0CCEF505}"/>
              </a:ext>
            </a:extLst>
          </p:cNvPr>
          <p:cNvSpPr/>
          <p:nvPr/>
        </p:nvSpPr>
        <p:spPr>
          <a:xfrm>
            <a:off x="616672" y="5983370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8B493B9-6291-C8DB-631B-B2B73C956F13}"/>
              </a:ext>
            </a:extLst>
          </p:cNvPr>
          <p:cNvSpPr/>
          <p:nvPr/>
        </p:nvSpPr>
        <p:spPr>
          <a:xfrm>
            <a:off x="809712" y="584278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C424E5B-19BB-F740-D43A-28CD3070303E}"/>
              </a:ext>
            </a:extLst>
          </p:cNvPr>
          <p:cNvSpPr/>
          <p:nvPr/>
        </p:nvSpPr>
        <p:spPr>
          <a:xfrm>
            <a:off x="998688" y="569515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D9B0C6-FE34-1919-2C30-FE25F07F18D9}"/>
              </a:ext>
            </a:extLst>
          </p:cNvPr>
          <p:cNvSpPr/>
          <p:nvPr/>
        </p:nvSpPr>
        <p:spPr>
          <a:xfrm>
            <a:off x="1175363" y="555198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8F52EE8-C809-2EBF-AF81-EF4EC415E79D}"/>
              </a:ext>
            </a:extLst>
          </p:cNvPr>
          <p:cNvSpPr/>
          <p:nvPr/>
        </p:nvSpPr>
        <p:spPr>
          <a:xfrm>
            <a:off x="1323347" y="5435581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CDCDD9-9054-AE3E-38A6-6E4F431CB947}"/>
              </a:ext>
            </a:extLst>
          </p:cNvPr>
          <p:cNvSpPr/>
          <p:nvPr/>
        </p:nvSpPr>
        <p:spPr>
          <a:xfrm>
            <a:off x="1530671" y="5115533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341AF01-EC2E-4D23-CF8B-51C40B162789}"/>
              </a:ext>
            </a:extLst>
          </p:cNvPr>
          <p:cNvSpPr/>
          <p:nvPr/>
        </p:nvSpPr>
        <p:spPr>
          <a:xfrm>
            <a:off x="1564835" y="491972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5A0E1F0-7692-4E25-BDD0-74373C26A873}"/>
              </a:ext>
            </a:extLst>
          </p:cNvPr>
          <p:cNvSpPr/>
          <p:nvPr/>
        </p:nvSpPr>
        <p:spPr>
          <a:xfrm>
            <a:off x="1602764" y="4733039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C85B15B-4514-4A5F-E768-5942F9DE636C}"/>
              </a:ext>
            </a:extLst>
          </p:cNvPr>
          <p:cNvSpPr/>
          <p:nvPr/>
        </p:nvSpPr>
        <p:spPr>
          <a:xfrm>
            <a:off x="1637646" y="4552041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00FD54B-6BA5-89C5-3DAF-71122CFFC305}"/>
              </a:ext>
            </a:extLst>
          </p:cNvPr>
          <p:cNvSpPr/>
          <p:nvPr/>
        </p:nvSpPr>
        <p:spPr>
          <a:xfrm>
            <a:off x="1673274" y="438612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5A8D783-E102-C4A4-8CB9-6786065DE98A}"/>
              </a:ext>
            </a:extLst>
          </p:cNvPr>
          <p:cNvSpPr/>
          <p:nvPr/>
        </p:nvSpPr>
        <p:spPr>
          <a:xfrm>
            <a:off x="1843648" y="405650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6CC0F0B-C31D-C870-A300-567642535152}"/>
              </a:ext>
            </a:extLst>
          </p:cNvPr>
          <p:cNvSpPr/>
          <p:nvPr/>
        </p:nvSpPr>
        <p:spPr>
          <a:xfrm>
            <a:off x="1957797" y="393063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A774E74-6B0C-8345-8279-6AF609B67072}"/>
              </a:ext>
            </a:extLst>
          </p:cNvPr>
          <p:cNvSpPr/>
          <p:nvPr/>
        </p:nvSpPr>
        <p:spPr>
          <a:xfrm>
            <a:off x="2086175" y="378807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006A181-2837-F48B-229A-5C891898C9F6}"/>
              </a:ext>
            </a:extLst>
          </p:cNvPr>
          <p:cNvSpPr/>
          <p:nvPr/>
        </p:nvSpPr>
        <p:spPr>
          <a:xfrm>
            <a:off x="2217182" y="365460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23B877E-E21D-3126-9B39-D7CA4C5E0D26}"/>
              </a:ext>
            </a:extLst>
          </p:cNvPr>
          <p:cNvSpPr/>
          <p:nvPr/>
        </p:nvSpPr>
        <p:spPr>
          <a:xfrm>
            <a:off x="2533811" y="365460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C7DA9F3-41FB-288C-CB14-64D202856B2F}"/>
              </a:ext>
            </a:extLst>
          </p:cNvPr>
          <p:cNvSpPr/>
          <p:nvPr/>
        </p:nvSpPr>
        <p:spPr>
          <a:xfrm>
            <a:off x="2663336" y="3784280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3A6AAEA-C49F-2102-622F-39EDF8D0FAD5}"/>
              </a:ext>
            </a:extLst>
          </p:cNvPr>
          <p:cNvSpPr/>
          <p:nvPr/>
        </p:nvSpPr>
        <p:spPr>
          <a:xfrm>
            <a:off x="2790431" y="3912124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363C1AB-4ED9-D23C-1FCD-A1EA7A1A1D0D}"/>
              </a:ext>
            </a:extLst>
          </p:cNvPr>
          <p:cNvSpPr/>
          <p:nvPr/>
        </p:nvSpPr>
        <p:spPr>
          <a:xfrm>
            <a:off x="2924722" y="4058371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7549211-5B19-E1D5-12C3-BB64B1BE5FA6}"/>
              </a:ext>
            </a:extLst>
          </p:cNvPr>
          <p:cNvSpPr/>
          <p:nvPr/>
        </p:nvSpPr>
        <p:spPr>
          <a:xfrm>
            <a:off x="3070625" y="418728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FD54940-1346-C8B3-298A-FD1E67369FA0}"/>
              </a:ext>
            </a:extLst>
          </p:cNvPr>
          <p:cNvSpPr/>
          <p:nvPr/>
        </p:nvSpPr>
        <p:spPr>
          <a:xfrm>
            <a:off x="3484083" y="429659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587C4F5-3E5F-EBED-80F1-5540CA9F377D}"/>
              </a:ext>
            </a:extLst>
          </p:cNvPr>
          <p:cNvSpPr/>
          <p:nvPr/>
        </p:nvSpPr>
        <p:spPr>
          <a:xfrm>
            <a:off x="3640392" y="423120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A2178E3-76C3-B21E-F8EE-4180F3EF8F76}"/>
              </a:ext>
            </a:extLst>
          </p:cNvPr>
          <p:cNvSpPr/>
          <p:nvPr/>
        </p:nvSpPr>
        <p:spPr>
          <a:xfrm>
            <a:off x="3812410" y="414523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99E84B1-7340-1217-4457-8E921C3C0CBF}"/>
              </a:ext>
            </a:extLst>
          </p:cNvPr>
          <p:cNvSpPr/>
          <p:nvPr/>
        </p:nvSpPr>
        <p:spPr>
          <a:xfrm>
            <a:off x="3982784" y="407984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1F9475D-F9D7-DF95-21EF-3149876842CE}"/>
              </a:ext>
            </a:extLst>
          </p:cNvPr>
          <p:cNvSpPr/>
          <p:nvPr/>
        </p:nvSpPr>
        <p:spPr>
          <a:xfrm>
            <a:off x="4131998" y="4004996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D398368-B5CF-9BEC-2195-16DF46FB44B0}"/>
              </a:ext>
            </a:extLst>
          </p:cNvPr>
          <p:cNvSpPr/>
          <p:nvPr/>
        </p:nvSpPr>
        <p:spPr>
          <a:xfrm>
            <a:off x="4307006" y="391885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11594F-57C9-4DC1-5D72-A7FB91F101CA}"/>
              </a:ext>
            </a:extLst>
          </p:cNvPr>
          <p:cNvSpPr/>
          <p:nvPr/>
        </p:nvSpPr>
        <p:spPr>
          <a:xfrm>
            <a:off x="4482014" y="3832286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5B47FB8-DF36-A092-E6D3-562A77A8AA93}"/>
              </a:ext>
            </a:extLst>
          </p:cNvPr>
          <p:cNvSpPr/>
          <p:nvPr/>
        </p:nvSpPr>
        <p:spPr>
          <a:xfrm>
            <a:off x="4643107" y="3745969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D90266E-537A-2FB6-BFED-25608F4A3B7B}"/>
              </a:ext>
            </a:extLst>
          </p:cNvPr>
          <p:cNvSpPr/>
          <p:nvPr/>
        </p:nvSpPr>
        <p:spPr>
          <a:xfrm>
            <a:off x="4810427" y="366719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718BE8D-F7B0-67D0-C001-F5FFAF64F4BF}"/>
              </a:ext>
            </a:extLst>
          </p:cNvPr>
          <p:cNvSpPr/>
          <p:nvPr/>
        </p:nvSpPr>
        <p:spPr>
          <a:xfrm>
            <a:off x="4987510" y="358921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55C2CCF-4205-8269-038E-90860D39F827}"/>
              </a:ext>
            </a:extLst>
          </p:cNvPr>
          <p:cNvSpPr/>
          <p:nvPr/>
        </p:nvSpPr>
        <p:spPr>
          <a:xfrm>
            <a:off x="5167526" y="325519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2FF0D9B-E6C8-1C6B-C98E-B99BD147F75E}"/>
              </a:ext>
            </a:extLst>
          </p:cNvPr>
          <p:cNvSpPr/>
          <p:nvPr/>
        </p:nvSpPr>
        <p:spPr>
          <a:xfrm>
            <a:off x="5136155" y="306843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6ED8D45-7E21-9F3A-D648-7DB3FA1A354A}"/>
              </a:ext>
            </a:extLst>
          </p:cNvPr>
          <p:cNvSpPr/>
          <p:nvPr/>
        </p:nvSpPr>
        <p:spPr>
          <a:xfrm>
            <a:off x="5107418" y="2874979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B810812-3A35-B21B-79A0-4F2154CE0EB7}"/>
              </a:ext>
            </a:extLst>
          </p:cNvPr>
          <p:cNvSpPr txBox="1"/>
          <p:nvPr/>
        </p:nvSpPr>
        <p:spPr>
          <a:xfrm>
            <a:off x="411632" y="5784127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A9F6912-3FCF-EF55-F01C-5D69035628F0}"/>
              </a:ext>
            </a:extLst>
          </p:cNvPr>
          <p:cNvSpPr txBox="1"/>
          <p:nvPr/>
        </p:nvSpPr>
        <p:spPr>
          <a:xfrm>
            <a:off x="626468" y="5637054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B1669E4-0755-661C-D14F-36AFFC8247EC}"/>
              </a:ext>
            </a:extLst>
          </p:cNvPr>
          <p:cNvSpPr txBox="1"/>
          <p:nvPr/>
        </p:nvSpPr>
        <p:spPr>
          <a:xfrm>
            <a:off x="809712" y="5460329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4A046A-C08D-7852-4007-67A0BEA78159}"/>
              </a:ext>
            </a:extLst>
          </p:cNvPr>
          <p:cNvSpPr txBox="1"/>
          <p:nvPr/>
        </p:nvSpPr>
        <p:spPr>
          <a:xfrm>
            <a:off x="989147" y="5319951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A1945E0-E2B5-93C5-EF59-EB392717D045}"/>
              </a:ext>
            </a:extLst>
          </p:cNvPr>
          <p:cNvSpPr txBox="1"/>
          <p:nvPr/>
        </p:nvSpPr>
        <p:spPr>
          <a:xfrm>
            <a:off x="1157279" y="5176703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8F89D14-E604-AFBA-5C87-2C33BD47CADC}"/>
              </a:ext>
            </a:extLst>
          </p:cNvPr>
          <p:cNvSpPr txBox="1"/>
          <p:nvPr/>
        </p:nvSpPr>
        <p:spPr>
          <a:xfrm>
            <a:off x="1294101" y="4995090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6AB967A-B359-2F53-01A3-B1A839C73BD1}"/>
              </a:ext>
            </a:extLst>
          </p:cNvPr>
          <p:cNvSpPr txBox="1"/>
          <p:nvPr/>
        </p:nvSpPr>
        <p:spPr>
          <a:xfrm>
            <a:off x="1341223" y="4800308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955E67-FCE6-DB96-15AB-2252985FD57F}"/>
              </a:ext>
            </a:extLst>
          </p:cNvPr>
          <p:cNvSpPr txBox="1"/>
          <p:nvPr/>
        </p:nvSpPr>
        <p:spPr>
          <a:xfrm>
            <a:off x="1262793" y="4595769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6EBD601-901E-530B-1F7B-B7EC98A6EC53}"/>
              </a:ext>
            </a:extLst>
          </p:cNvPr>
          <p:cNvSpPr txBox="1"/>
          <p:nvPr/>
        </p:nvSpPr>
        <p:spPr>
          <a:xfrm>
            <a:off x="1310978" y="4400987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7A1FAE-364D-1DD4-2546-9A2111C0EBDB}"/>
              </a:ext>
            </a:extLst>
          </p:cNvPr>
          <p:cNvSpPr txBox="1"/>
          <p:nvPr/>
        </p:nvSpPr>
        <p:spPr>
          <a:xfrm>
            <a:off x="1369098" y="4231506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A2C0BCA-B9CC-913F-A4EB-7A7049A22DD6}"/>
              </a:ext>
            </a:extLst>
          </p:cNvPr>
          <p:cNvSpPr txBox="1"/>
          <p:nvPr/>
        </p:nvSpPr>
        <p:spPr>
          <a:xfrm>
            <a:off x="4753321" y="2791393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38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D8F4A2D-EE5F-A1F8-FB8C-401DA418D1A2}"/>
              </a:ext>
            </a:extLst>
          </p:cNvPr>
          <p:cNvSpPr txBox="1"/>
          <p:nvPr/>
        </p:nvSpPr>
        <p:spPr>
          <a:xfrm>
            <a:off x="4787340" y="2995317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619280-7F85-1299-8B3C-6903E9709CFA}"/>
              </a:ext>
            </a:extLst>
          </p:cNvPr>
          <p:cNvSpPr txBox="1"/>
          <p:nvPr/>
        </p:nvSpPr>
        <p:spPr>
          <a:xfrm>
            <a:off x="4812644" y="3190648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F37C54-C9E2-063C-95EB-F2D39EAAE02C}"/>
              </a:ext>
            </a:extLst>
          </p:cNvPr>
          <p:cNvSpPr/>
          <p:nvPr/>
        </p:nvSpPr>
        <p:spPr>
          <a:xfrm>
            <a:off x="377893" y="6114150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CB16710-8F8D-D283-A89C-50AD31ADAE93}"/>
              </a:ext>
            </a:extLst>
          </p:cNvPr>
          <p:cNvSpPr/>
          <p:nvPr/>
        </p:nvSpPr>
        <p:spPr>
          <a:xfrm>
            <a:off x="5645023" y="4183686"/>
            <a:ext cx="667139" cy="46166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8" name="Table 158">
            <a:extLst>
              <a:ext uri="{FF2B5EF4-FFF2-40B4-BE49-F238E27FC236}">
                <a16:creationId xmlns:a16="http://schemas.microsoft.com/office/drawing/2014/main" id="{2352CB74-0104-B0DC-8A9C-80DCD933C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25841"/>
              </p:ext>
            </p:extLst>
          </p:nvPr>
        </p:nvGraphicFramePr>
        <p:xfrm>
          <a:off x="6518473" y="2877959"/>
          <a:ext cx="525676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4190">
                  <a:extLst>
                    <a:ext uri="{9D8B030D-6E8A-4147-A177-3AD203B41FA5}">
                      <a16:colId xmlns:a16="http://schemas.microsoft.com/office/drawing/2014/main" val="954496575"/>
                    </a:ext>
                  </a:extLst>
                </a:gridCol>
                <a:gridCol w="1314190">
                  <a:extLst>
                    <a:ext uri="{9D8B030D-6E8A-4147-A177-3AD203B41FA5}">
                      <a16:colId xmlns:a16="http://schemas.microsoft.com/office/drawing/2014/main" val="2998684709"/>
                    </a:ext>
                  </a:extLst>
                </a:gridCol>
                <a:gridCol w="1314190">
                  <a:extLst>
                    <a:ext uri="{9D8B030D-6E8A-4147-A177-3AD203B41FA5}">
                      <a16:colId xmlns:a16="http://schemas.microsoft.com/office/drawing/2014/main" val="86949753"/>
                    </a:ext>
                  </a:extLst>
                </a:gridCol>
                <a:gridCol w="1314190">
                  <a:extLst>
                    <a:ext uri="{9D8B030D-6E8A-4147-A177-3AD203B41FA5}">
                      <a16:colId xmlns:a16="http://schemas.microsoft.com/office/drawing/2014/main" val="4050958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ID_O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ID_D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 err="1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Cum_Dist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61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7.5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47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7.5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782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7.4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33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7.8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439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8.0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45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565420"/>
                  </a:ext>
                </a:extLst>
              </a:tr>
            </a:tbl>
          </a:graphicData>
        </a:graphic>
      </p:graphicFrame>
      <p:sp>
        <p:nvSpPr>
          <p:cNvPr id="159" name="TextBox 158">
            <a:extLst>
              <a:ext uri="{FF2B5EF4-FFF2-40B4-BE49-F238E27FC236}">
                <a16:creationId xmlns:a16="http://schemas.microsoft.com/office/drawing/2014/main" id="{6ACDC943-8BC3-0248-1BF3-FE63AC32DDFF}"/>
              </a:ext>
            </a:extLst>
          </p:cNvPr>
          <p:cNvSpPr txBox="1"/>
          <p:nvPr/>
        </p:nvSpPr>
        <p:spPr>
          <a:xfrm>
            <a:off x="8076265" y="1169988"/>
            <a:ext cx="287787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應用函式：</a:t>
            </a:r>
            <a:endParaRPr lang="en-US" altLang="zh-TW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st_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distanc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7108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508A13-66FA-F431-8C7B-E86DE84ABA90}"/>
              </a:ext>
            </a:extLst>
          </p:cNvPr>
          <p:cNvSpPr txBox="1"/>
          <p:nvPr/>
        </p:nvSpPr>
        <p:spPr>
          <a:xfrm>
            <a:off x="765110" y="1547015"/>
            <a:ext cx="1057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4: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計算原始公車站牌與路線切分點間的距離關係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9B574-4679-1F1C-8FA2-94F0A6504A39}"/>
              </a:ext>
            </a:extLst>
          </p:cNvPr>
          <p:cNvSpPr txBox="1"/>
          <p:nvPr/>
        </p:nvSpPr>
        <p:spPr>
          <a:xfrm>
            <a:off x="765110" y="64381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計算公車站點間旅行距離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66D109-D98C-DF9F-BA01-2C8ACA54A517}"/>
              </a:ext>
            </a:extLst>
          </p:cNvPr>
          <p:cNvCxnSpPr>
            <a:cxnSpLocks/>
          </p:cNvCxnSpPr>
          <p:nvPr/>
        </p:nvCxnSpPr>
        <p:spPr>
          <a:xfrm flipV="1">
            <a:off x="486121" y="5367699"/>
            <a:ext cx="1073020" cy="84648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ADA25D-51EF-1529-1E0D-D8D1AAC91749}"/>
              </a:ext>
            </a:extLst>
          </p:cNvPr>
          <p:cNvCxnSpPr>
            <a:cxnSpLocks/>
          </p:cNvCxnSpPr>
          <p:nvPr/>
        </p:nvCxnSpPr>
        <p:spPr>
          <a:xfrm flipV="1">
            <a:off x="1559141" y="4276018"/>
            <a:ext cx="214604" cy="109168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C655D0-6EB0-9DBF-9188-D1E3792D3DF9}"/>
              </a:ext>
            </a:extLst>
          </p:cNvPr>
          <p:cNvCxnSpPr>
            <a:cxnSpLocks/>
          </p:cNvCxnSpPr>
          <p:nvPr/>
        </p:nvCxnSpPr>
        <p:spPr>
          <a:xfrm flipV="1">
            <a:off x="1769080" y="3548231"/>
            <a:ext cx="667139" cy="72778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07686A-8E76-6219-6607-6FCFFD6A8FC2}"/>
              </a:ext>
            </a:extLst>
          </p:cNvPr>
          <p:cNvCxnSpPr>
            <a:cxnSpLocks/>
          </p:cNvCxnSpPr>
          <p:nvPr/>
        </p:nvCxnSpPr>
        <p:spPr>
          <a:xfrm>
            <a:off x="2436219" y="3548231"/>
            <a:ext cx="914400" cy="9237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0B8D41-BF1B-AA8D-8D09-10FBD970504B}"/>
              </a:ext>
            </a:extLst>
          </p:cNvPr>
          <p:cNvCxnSpPr>
            <a:cxnSpLocks/>
          </p:cNvCxnSpPr>
          <p:nvPr/>
        </p:nvCxnSpPr>
        <p:spPr>
          <a:xfrm flipH="1">
            <a:off x="3350619" y="3548231"/>
            <a:ext cx="1912775" cy="9237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7F4D87-AA95-1EF0-85E3-70C054466CC4}"/>
              </a:ext>
            </a:extLst>
          </p:cNvPr>
          <p:cNvCxnSpPr>
            <a:cxnSpLocks/>
          </p:cNvCxnSpPr>
          <p:nvPr/>
        </p:nvCxnSpPr>
        <p:spPr>
          <a:xfrm>
            <a:off x="5132765" y="2687216"/>
            <a:ext cx="130629" cy="861015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55C728A-3B82-A71B-54EE-8ECBE8223835}"/>
              </a:ext>
            </a:extLst>
          </p:cNvPr>
          <p:cNvSpPr/>
          <p:nvPr/>
        </p:nvSpPr>
        <p:spPr>
          <a:xfrm>
            <a:off x="1461170" y="5269728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F43BC2-A37F-E1AA-44B9-BF19CBDF3630}"/>
              </a:ext>
            </a:extLst>
          </p:cNvPr>
          <p:cNvSpPr/>
          <p:nvPr/>
        </p:nvSpPr>
        <p:spPr>
          <a:xfrm>
            <a:off x="1675774" y="4166648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320B24-24CB-C02F-D1F4-E8492BAB38A6}"/>
              </a:ext>
            </a:extLst>
          </p:cNvPr>
          <p:cNvSpPr/>
          <p:nvPr/>
        </p:nvSpPr>
        <p:spPr>
          <a:xfrm>
            <a:off x="2342916" y="3461660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232A28-DF4E-A319-16A3-4729A02A612F}"/>
              </a:ext>
            </a:extLst>
          </p:cNvPr>
          <p:cNvSpPr/>
          <p:nvPr/>
        </p:nvSpPr>
        <p:spPr>
          <a:xfrm>
            <a:off x="3229324" y="4329407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6EF536-1AA0-4154-5334-CE75F7C6AA73}"/>
              </a:ext>
            </a:extLst>
          </p:cNvPr>
          <p:cNvSpPr/>
          <p:nvPr/>
        </p:nvSpPr>
        <p:spPr>
          <a:xfrm>
            <a:off x="5170091" y="3415007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E6B5535-F93C-41F7-F1F3-97E3A669DD7A}"/>
              </a:ext>
            </a:extLst>
          </p:cNvPr>
          <p:cNvSpPr/>
          <p:nvPr/>
        </p:nvSpPr>
        <p:spPr>
          <a:xfrm>
            <a:off x="5030132" y="2631235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D5C86-1FA9-A68B-A76A-F0327DD3FEC0}"/>
              </a:ext>
            </a:extLst>
          </p:cNvPr>
          <p:cNvSpPr txBox="1"/>
          <p:nvPr/>
        </p:nvSpPr>
        <p:spPr>
          <a:xfrm>
            <a:off x="79930" y="5864094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B08E2-420E-C7E8-0385-56A151E183CC}"/>
              </a:ext>
            </a:extLst>
          </p:cNvPr>
          <p:cNvSpPr txBox="1"/>
          <p:nvPr/>
        </p:nvSpPr>
        <p:spPr>
          <a:xfrm>
            <a:off x="1619513" y="5244885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0A7C4E-5A27-77FC-05EF-C0A5DB75ACA9}"/>
              </a:ext>
            </a:extLst>
          </p:cNvPr>
          <p:cNvSpPr txBox="1"/>
          <p:nvPr/>
        </p:nvSpPr>
        <p:spPr>
          <a:xfrm>
            <a:off x="1750886" y="4161737"/>
            <a:ext cx="51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C3F02-F763-74A2-2B5C-EDDF21D10748}"/>
              </a:ext>
            </a:extLst>
          </p:cNvPr>
          <p:cNvSpPr txBox="1"/>
          <p:nvPr/>
        </p:nvSpPr>
        <p:spPr>
          <a:xfrm>
            <a:off x="1951774" y="3199217"/>
            <a:ext cx="54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0ABC4E-A47D-A20D-5143-23DCF2134A48}"/>
              </a:ext>
            </a:extLst>
          </p:cNvPr>
          <p:cNvSpPr txBox="1"/>
          <p:nvPr/>
        </p:nvSpPr>
        <p:spPr>
          <a:xfrm>
            <a:off x="3090252" y="4517376"/>
            <a:ext cx="47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C4E098-9BB5-9BF8-07C2-BB9D4BD67D9D}"/>
              </a:ext>
            </a:extLst>
          </p:cNvPr>
          <p:cNvSpPr txBox="1"/>
          <p:nvPr/>
        </p:nvSpPr>
        <p:spPr>
          <a:xfrm>
            <a:off x="5275759" y="3507417"/>
            <a:ext cx="5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065DE5-136C-F252-3070-59D0E95FDA33}"/>
              </a:ext>
            </a:extLst>
          </p:cNvPr>
          <p:cNvSpPr txBox="1"/>
          <p:nvPr/>
        </p:nvSpPr>
        <p:spPr>
          <a:xfrm>
            <a:off x="4617927" y="2433304"/>
            <a:ext cx="5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39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A6D9C70-4D1C-7B90-F2E9-882D0CCEF505}"/>
              </a:ext>
            </a:extLst>
          </p:cNvPr>
          <p:cNvSpPr/>
          <p:nvPr/>
        </p:nvSpPr>
        <p:spPr>
          <a:xfrm>
            <a:off x="616672" y="5983370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8B493B9-6291-C8DB-631B-B2B73C956F13}"/>
              </a:ext>
            </a:extLst>
          </p:cNvPr>
          <p:cNvSpPr/>
          <p:nvPr/>
        </p:nvSpPr>
        <p:spPr>
          <a:xfrm>
            <a:off x="809712" y="584278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C424E5B-19BB-F740-D43A-28CD3070303E}"/>
              </a:ext>
            </a:extLst>
          </p:cNvPr>
          <p:cNvSpPr/>
          <p:nvPr/>
        </p:nvSpPr>
        <p:spPr>
          <a:xfrm>
            <a:off x="998688" y="569515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D9B0C6-FE34-1919-2C30-FE25F07F18D9}"/>
              </a:ext>
            </a:extLst>
          </p:cNvPr>
          <p:cNvSpPr/>
          <p:nvPr/>
        </p:nvSpPr>
        <p:spPr>
          <a:xfrm>
            <a:off x="1175363" y="555198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8F52EE8-C809-2EBF-AF81-EF4EC415E79D}"/>
              </a:ext>
            </a:extLst>
          </p:cNvPr>
          <p:cNvSpPr/>
          <p:nvPr/>
        </p:nvSpPr>
        <p:spPr>
          <a:xfrm>
            <a:off x="1323347" y="5435581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CDCDD9-9054-AE3E-38A6-6E4F431CB947}"/>
              </a:ext>
            </a:extLst>
          </p:cNvPr>
          <p:cNvSpPr/>
          <p:nvPr/>
        </p:nvSpPr>
        <p:spPr>
          <a:xfrm>
            <a:off x="1530671" y="5115533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341AF01-EC2E-4D23-CF8B-51C40B162789}"/>
              </a:ext>
            </a:extLst>
          </p:cNvPr>
          <p:cNvSpPr/>
          <p:nvPr/>
        </p:nvSpPr>
        <p:spPr>
          <a:xfrm>
            <a:off x="1564835" y="491972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5A0E1F0-7692-4E25-BDD0-74373C26A873}"/>
              </a:ext>
            </a:extLst>
          </p:cNvPr>
          <p:cNvSpPr/>
          <p:nvPr/>
        </p:nvSpPr>
        <p:spPr>
          <a:xfrm>
            <a:off x="1602764" y="4733039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C85B15B-4514-4A5F-E768-5942F9DE636C}"/>
              </a:ext>
            </a:extLst>
          </p:cNvPr>
          <p:cNvSpPr/>
          <p:nvPr/>
        </p:nvSpPr>
        <p:spPr>
          <a:xfrm>
            <a:off x="1637646" y="4552041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00FD54B-6BA5-89C5-3DAF-71122CFFC305}"/>
              </a:ext>
            </a:extLst>
          </p:cNvPr>
          <p:cNvSpPr/>
          <p:nvPr/>
        </p:nvSpPr>
        <p:spPr>
          <a:xfrm>
            <a:off x="1673274" y="438612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5A8D783-E102-C4A4-8CB9-6786065DE98A}"/>
              </a:ext>
            </a:extLst>
          </p:cNvPr>
          <p:cNvSpPr/>
          <p:nvPr/>
        </p:nvSpPr>
        <p:spPr>
          <a:xfrm>
            <a:off x="1843648" y="405650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6CC0F0B-C31D-C870-A300-567642535152}"/>
              </a:ext>
            </a:extLst>
          </p:cNvPr>
          <p:cNvSpPr/>
          <p:nvPr/>
        </p:nvSpPr>
        <p:spPr>
          <a:xfrm>
            <a:off x="1957797" y="393063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A774E74-6B0C-8345-8279-6AF609B67072}"/>
              </a:ext>
            </a:extLst>
          </p:cNvPr>
          <p:cNvSpPr/>
          <p:nvPr/>
        </p:nvSpPr>
        <p:spPr>
          <a:xfrm>
            <a:off x="2086175" y="378807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006A181-2837-F48B-229A-5C891898C9F6}"/>
              </a:ext>
            </a:extLst>
          </p:cNvPr>
          <p:cNvSpPr/>
          <p:nvPr/>
        </p:nvSpPr>
        <p:spPr>
          <a:xfrm>
            <a:off x="2217182" y="365460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23B877E-E21D-3126-9B39-D7CA4C5E0D26}"/>
              </a:ext>
            </a:extLst>
          </p:cNvPr>
          <p:cNvSpPr/>
          <p:nvPr/>
        </p:nvSpPr>
        <p:spPr>
          <a:xfrm>
            <a:off x="2533811" y="365460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C7DA9F3-41FB-288C-CB14-64D202856B2F}"/>
              </a:ext>
            </a:extLst>
          </p:cNvPr>
          <p:cNvSpPr/>
          <p:nvPr/>
        </p:nvSpPr>
        <p:spPr>
          <a:xfrm>
            <a:off x="2663336" y="3784280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3A6AAEA-C49F-2102-622F-39EDF8D0FAD5}"/>
              </a:ext>
            </a:extLst>
          </p:cNvPr>
          <p:cNvSpPr/>
          <p:nvPr/>
        </p:nvSpPr>
        <p:spPr>
          <a:xfrm>
            <a:off x="2790431" y="3912124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363C1AB-4ED9-D23C-1FCD-A1EA7A1A1D0D}"/>
              </a:ext>
            </a:extLst>
          </p:cNvPr>
          <p:cNvSpPr/>
          <p:nvPr/>
        </p:nvSpPr>
        <p:spPr>
          <a:xfrm>
            <a:off x="2924722" y="4058371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7549211-5B19-E1D5-12C3-BB64B1BE5FA6}"/>
              </a:ext>
            </a:extLst>
          </p:cNvPr>
          <p:cNvSpPr/>
          <p:nvPr/>
        </p:nvSpPr>
        <p:spPr>
          <a:xfrm>
            <a:off x="3070625" y="418728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FD54940-1346-C8B3-298A-FD1E67369FA0}"/>
              </a:ext>
            </a:extLst>
          </p:cNvPr>
          <p:cNvSpPr/>
          <p:nvPr/>
        </p:nvSpPr>
        <p:spPr>
          <a:xfrm>
            <a:off x="3484083" y="429659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587C4F5-3E5F-EBED-80F1-5540CA9F377D}"/>
              </a:ext>
            </a:extLst>
          </p:cNvPr>
          <p:cNvSpPr/>
          <p:nvPr/>
        </p:nvSpPr>
        <p:spPr>
          <a:xfrm>
            <a:off x="3640392" y="423120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A2178E3-76C3-B21E-F8EE-4180F3EF8F76}"/>
              </a:ext>
            </a:extLst>
          </p:cNvPr>
          <p:cNvSpPr/>
          <p:nvPr/>
        </p:nvSpPr>
        <p:spPr>
          <a:xfrm>
            <a:off x="3812410" y="414523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99E84B1-7340-1217-4457-8E921C3C0CBF}"/>
              </a:ext>
            </a:extLst>
          </p:cNvPr>
          <p:cNvSpPr/>
          <p:nvPr/>
        </p:nvSpPr>
        <p:spPr>
          <a:xfrm>
            <a:off x="3982784" y="407984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1F9475D-F9D7-DF95-21EF-3149876842CE}"/>
              </a:ext>
            </a:extLst>
          </p:cNvPr>
          <p:cNvSpPr/>
          <p:nvPr/>
        </p:nvSpPr>
        <p:spPr>
          <a:xfrm>
            <a:off x="4131998" y="4004996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D398368-B5CF-9BEC-2195-16DF46FB44B0}"/>
              </a:ext>
            </a:extLst>
          </p:cNvPr>
          <p:cNvSpPr/>
          <p:nvPr/>
        </p:nvSpPr>
        <p:spPr>
          <a:xfrm>
            <a:off x="4307006" y="391885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11594F-57C9-4DC1-5D72-A7FB91F101CA}"/>
              </a:ext>
            </a:extLst>
          </p:cNvPr>
          <p:cNvSpPr/>
          <p:nvPr/>
        </p:nvSpPr>
        <p:spPr>
          <a:xfrm>
            <a:off x="4482014" y="3832286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5B47FB8-DF36-A092-E6D3-562A77A8AA93}"/>
              </a:ext>
            </a:extLst>
          </p:cNvPr>
          <p:cNvSpPr/>
          <p:nvPr/>
        </p:nvSpPr>
        <p:spPr>
          <a:xfrm>
            <a:off x="4643107" y="3745969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D90266E-537A-2FB6-BFED-25608F4A3B7B}"/>
              </a:ext>
            </a:extLst>
          </p:cNvPr>
          <p:cNvSpPr/>
          <p:nvPr/>
        </p:nvSpPr>
        <p:spPr>
          <a:xfrm>
            <a:off x="4810427" y="366719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718BE8D-F7B0-67D0-C001-F5FFAF64F4BF}"/>
              </a:ext>
            </a:extLst>
          </p:cNvPr>
          <p:cNvSpPr/>
          <p:nvPr/>
        </p:nvSpPr>
        <p:spPr>
          <a:xfrm>
            <a:off x="4987510" y="358921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55C2CCF-4205-8269-038E-90860D39F827}"/>
              </a:ext>
            </a:extLst>
          </p:cNvPr>
          <p:cNvSpPr/>
          <p:nvPr/>
        </p:nvSpPr>
        <p:spPr>
          <a:xfrm>
            <a:off x="5167526" y="325519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2FF0D9B-E6C8-1C6B-C98E-B99BD147F75E}"/>
              </a:ext>
            </a:extLst>
          </p:cNvPr>
          <p:cNvSpPr/>
          <p:nvPr/>
        </p:nvSpPr>
        <p:spPr>
          <a:xfrm>
            <a:off x="5136155" y="306843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6ED8D45-7E21-9F3A-D648-7DB3FA1A354A}"/>
              </a:ext>
            </a:extLst>
          </p:cNvPr>
          <p:cNvSpPr/>
          <p:nvPr/>
        </p:nvSpPr>
        <p:spPr>
          <a:xfrm>
            <a:off x="5107418" y="2874979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B810812-3A35-B21B-79A0-4F2154CE0EB7}"/>
              </a:ext>
            </a:extLst>
          </p:cNvPr>
          <p:cNvSpPr txBox="1"/>
          <p:nvPr/>
        </p:nvSpPr>
        <p:spPr>
          <a:xfrm>
            <a:off x="411632" y="5784127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A9F6912-3FCF-EF55-F01C-5D69035628F0}"/>
              </a:ext>
            </a:extLst>
          </p:cNvPr>
          <p:cNvSpPr txBox="1"/>
          <p:nvPr/>
        </p:nvSpPr>
        <p:spPr>
          <a:xfrm>
            <a:off x="626468" y="5637054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B1669E4-0755-661C-D14F-36AFFC8247EC}"/>
              </a:ext>
            </a:extLst>
          </p:cNvPr>
          <p:cNvSpPr txBox="1"/>
          <p:nvPr/>
        </p:nvSpPr>
        <p:spPr>
          <a:xfrm>
            <a:off x="809712" y="5460329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4A046A-C08D-7852-4007-67A0BEA78159}"/>
              </a:ext>
            </a:extLst>
          </p:cNvPr>
          <p:cNvSpPr txBox="1"/>
          <p:nvPr/>
        </p:nvSpPr>
        <p:spPr>
          <a:xfrm>
            <a:off x="989147" y="5319951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A1945E0-E2B5-93C5-EF59-EB392717D045}"/>
              </a:ext>
            </a:extLst>
          </p:cNvPr>
          <p:cNvSpPr txBox="1"/>
          <p:nvPr/>
        </p:nvSpPr>
        <p:spPr>
          <a:xfrm>
            <a:off x="1157279" y="5176703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8F89D14-E604-AFBA-5C87-2C33BD47CADC}"/>
              </a:ext>
            </a:extLst>
          </p:cNvPr>
          <p:cNvSpPr txBox="1"/>
          <p:nvPr/>
        </p:nvSpPr>
        <p:spPr>
          <a:xfrm>
            <a:off x="1294101" y="4995090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6AB967A-B359-2F53-01A3-B1A839C73BD1}"/>
              </a:ext>
            </a:extLst>
          </p:cNvPr>
          <p:cNvSpPr txBox="1"/>
          <p:nvPr/>
        </p:nvSpPr>
        <p:spPr>
          <a:xfrm>
            <a:off x="1341223" y="4800308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955E67-FCE6-DB96-15AB-2252985FD57F}"/>
              </a:ext>
            </a:extLst>
          </p:cNvPr>
          <p:cNvSpPr txBox="1"/>
          <p:nvPr/>
        </p:nvSpPr>
        <p:spPr>
          <a:xfrm>
            <a:off x="1262793" y="4595769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6EBD601-901E-530B-1F7B-B7EC98A6EC53}"/>
              </a:ext>
            </a:extLst>
          </p:cNvPr>
          <p:cNvSpPr txBox="1"/>
          <p:nvPr/>
        </p:nvSpPr>
        <p:spPr>
          <a:xfrm>
            <a:off x="1310978" y="4400987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7A1FAE-364D-1DD4-2546-9A2111C0EBDB}"/>
              </a:ext>
            </a:extLst>
          </p:cNvPr>
          <p:cNvSpPr txBox="1"/>
          <p:nvPr/>
        </p:nvSpPr>
        <p:spPr>
          <a:xfrm>
            <a:off x="1369098" y="4231506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A2C0BCA-B9CC-913F-A4EB-7A7049A22DD6}"/>
              </a:ext>
            </a:extLst>
          </p:cNvPr>
          <p:cNvSpPr txBox="1"/>
          <p:nvPr/>
        </p:nvSpPr>
        <p:spPr>
          <a:xfrm>
            <a:off x="4753321" y="2791393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38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D8F4A2D-EE5F-A1F8-FB8C-401DA418D1A2}"/>
              </a:ext>
            </a:extLst>
          </p:cNvPr>
          <p:cNvSpPr txBox="1"/>
          <p:nvPr/>
        </p:nvSpPr>
        <p:spPr>
          <a:xfrm>
            <a:off x="4787340" y="2995317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619280-7F85-1299-8B3C-6903E9709CFA}"/>
              </a:ext>
            </a:extLst>
          </p:cNvPr>
          <p:cNvSpPr txBox="1"/>
          <p:nvPr/>
        </p:nvSpPr>
        <p:spPr>
          <a:xfrm>
            <a:off x="4812644" y="3190648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F37C54-C9E2-063C-95EB-F2D39EAAE02C}"/>
              </a:ext>
            </a:extLst>
          </p:cNvPr>
          <p:cNvSpPr/>
          <p:nvPr/>
        </p:nvSpPr>
        <p:spPr>
          <a:xfrm>
            <a:off x="377893" y="6114150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CB16710-8F8D-D283-A89C-50AD31ADAE93}"/>
              </a:ext>
            </a:extLst>
          </p:cNvPr>
          <p:cNvSpPr/>
          <p:nvPr/>
        </p:nvSpPr>
        <p:spPr>
          <a:xfrm>
            <a:off x="5645023" y="4183686"/>
            <a:ext cx="667139" cy="46166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8" name="Table 158">
            <a:extLst>
              <a:ext uri="{FF2B5EF4-FFF2-40B4-BE49-F238E27FC236}">
                <a16:creationId xmlns:a16="http://schemas.microsoft.com/office/drawing/2014/main" id="{2352CB74-0104-B0DC-8A9C-80DCD933C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867513"/>
              </p:ext>
            </p:extLst>
          </p:nvPr>
        </p:nvGraphicFramePr>
        <p:xfrm>
          <a:off x="6527848" y="2774156"/>
          <a:ext cx="430443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4810">
                  <a:extLst>
                    <a:ext uri="{9D8B030D-6E8A-4147-A177-3AD203B41FA5}">
                      <a16:colId xmlns:a16="http://schemas.microsoft.com/office/drawing/2014/main" val="954496575"/>
                    </a:ext>
                  </a:extLst>
                </a:gridCol>
                <a:gridCol w="1434810">
                  <a:extLst>
                    <a:ext uri="{9D8B030D-6E8A-4147-A177-3AD203B41FA5}">
                      <a16:colId xmlns:a16="http://schemas.microsoft.com/office/drawing/2014/main" val="2998684709"/>
                    </a:ext>
                  </a:extLst>
                </a:gridCol>
                <a:gridCol w="1434810">
                  <a:extLst>
                    <a:ext uri="{9D8B030D-6E8A-4147-A177-3AD203B41FA5}">
                      <a16:colId xmlns:a16="http://schemas.microsoft.com/office/drawing/2014/main" val="86949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公車站牌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路線切分點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直線距離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61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47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782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33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439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45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en-GB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218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37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5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38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460721"/>
                  </a:ext>
                </a:extLst>
              </a:tr>
            </a:tbl>
          </a:graphicData>
        </a:graphic>
      </p:graphicFrame>
      <p:sp>
        <p:nvSpPr>
          <p:cNvPr id="159" name="TextBox 158">
            <a:extLst>
              <a:ext uri="{FF2B5EF4-FFF2-40B4-BE49-F238E27FC236}">
                <a16:creationId xmlns:a16="http://schemas.microsoft.com/office/drawing/2014/main" id="{6ACDC943-8BC3-0248-1BF3-FE63AC32DDFF}"/>
              </a:ext>
            </a:extLst>
          </p:cNvPr>
          <p:cNvSpPr txBox="1"/>
          <p:nvPr/>
        </p:nvSpPr>
        <p:spPr>
          <a:xfrm>
            <a:off x="8314747" y="232702"/>
            <a:ext cx="3714471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應用函式：</a:t>
            </a:r>
            <a:endParaRPr lang="en-US" altLang="zh-TW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min_ret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=function(x, y){</a:t>
            </a:r>
            <a:b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Dist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=x[x&lt;30]</a:t>
            </a:r>
            <a:b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Seq=which(x&lt;30)</a:t>
            </a:r>
            <a:b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if(length(</a:t>
            </a:r>
            <a:r>
              <a:rPr lang="en-US" altLang="zh-TW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Dist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)==0){</a:t>
            </a:r>
            <a:b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Dist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=min(x)</a:t>
            </a:r>
            <a:b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Seq=</a:t>
            </a:r>
            <a:r>
              <a:rPr lang="en-US" altLang="zh-TW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which.min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(x)</a:t>
            </a:r>
            <a:b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}</a:t>
            </a:r>
            <a:b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return(list(</a:t>
            </a:r>
            <a:r>
              <a:rPr lang="en-US" altLang="zh-TW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Dist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=</a:t>
            </a:r>
            <a:r>
              <a:rPr lang="en-US" altLang="zh-TW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Dist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 Seq=Seq))</a:t>
            </a:r>
            <a:b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F111C9-CAC9-65CD-11F9-F28AE48AB7D6}"/>
              </a:ext>
            </a:extLst>
          </p:cNvPr>
          <p:cNvSpPr/>
          <p:nvPr/>
        </p:nvSpPr>
        <p:spPr>
          <a:xfrm>
            <a:off x="975563" y="6048760"/>
            <a:ext cx="176369" cy="1763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D43459-6913-2CC9-9CD1-E3AAB66C457E}"/>
              </a:ext>
            </a:extLst>
          </p:cNvPr>
          <p:cNvSpPr/>
          <p:nvPr/>
        </p:nvSpPr>
        <p:spPr>
          <a:xfrm>
            <a:off x="1774846" y="4797446"/>
            <a:ext cx="176369" cy="1763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3256A5-DCCF-A0CC-7574-283CA1D8EFD6}"/>
              </a:ext>
            </a:extLst>
          </p:cNvPr>
          <p:cNvSpPr/>
          <p:nvPr/>
        </p:nvSpPr>
        <p:spPr>
          <a:xfrm>
            <a:off x="3851868" y="3861110"/>
            <a:ext cx="176369" cy="1763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845310-883C-0AEB-9636-2081AA415A64}"/>
              </a:ext>
            </a:extLst>
          </p:cNvPr>
          <p:cNvSpPr/>
          <p:nvPr/>
        </p:nvSpPr>
        <p:spPr>
          <a:xfrm>
            <a:off x="5289151" y="2911517"/>
            <a:ext cx="176369" cy="1763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30359-A94B-E517-C6DA-6C5ED067ABF9}"/>
              </a:ext>
            </a:extLst>
          </p:cNvPr>
          <p:cNvSpPr txBox="1"/>
          <p:nvPr/>
        </p:nvSpPr>
        <p:spPr>
          <a:xfrm>
            <a:off x="1122425" y="5952278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DCBF11-3AE0-A0B3-863C-D0108847E138}"/>
              </a:ext>
            </a:extLst>
          </p:cNvPr>
          <p:cNvSpPr txBox="1"/>
          <p:nvPr/>
        </p:nvSpPr>
        <p:spPr>
          <a:xfrm>
            <a:off x="1915365" y="4689164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80E500-2E77-CAB4-149C-CD0505012469}"/>
              </a:ext>
            </a:extLst>
          </p:cNvPr>
          <p:cNvSpPr txBox="1"/>
          <p:nvPr/>
        </p:nvSpPr>
        <p:spPr>
          <a:xfrm>
            <a:off x="3512445" y="3745969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898003-53A5-BEB1-6A4D-E8AF400454FB}"/>
              </a:ext>
            </a:extLst>
          </p:cNvPr>
          <p:cNvSpPr txBox="1"/>
          <p:nvPr/>
        </p:nvSpPr>
        <p:spPr>
          <a:xfrm>
            <a:off x="5472427" y="2809298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90E052-E946-C4F7-F5D5-79F05B8CC42E}"/>
              </a:ext>
            </a:extLst>
          </p:cNvPr>
          <p:cNvSpPr txBox="1"/>
          <p:nvPr/>
        </p:nvSpPr>
        <p:spPr>
          <a:xfrm>
            <a:off x="1990748" y="6023877"/>
            <a:ext cx="84162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 </a:t>
            </a:r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公尺者作為候選點</a:t>
            </a:r>
            <a:endParaRPr lang="en-US" altLang="zh-TW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若依公車站牌至各切分點間皆超過 </a:t>
            </a:r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 </a:t>
            </a:r>
            <a:r>
              <a:rPr lang="zh-TW" alt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公尺，即以最近點作為最終候選點</a:t>
            </a:r>
          </a:p>
        </p:txBody>
      </p:sp>
    </p:spTree>
    <p:extLst>
      <p:ext uri="{BB962C8B-B14F-4D97-AF65-F5344CB8AC3E}">
        <p14:creationId xmlns:p14="http://schemas.microsoft.com/office/powerpoint/2010/main" val="82745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508A13-66FA-F431-8C7B-E86DE84ABA90}"/>
              </a:ext>
            </a:extLst>
          </p:cNvPr>
          <p:cNvSpPr txBox="1"/>
          <p:nvPr/>
        </p:nvSpPr>
        <p:spPr>
          <a:xfrm>
            <a:off x="765110" y="1547015"/>
            <a:ext cx="1057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5: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演算法尋找最可能匹配點位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9B574-4679-1F1C-8FA2-94F0A6504A39}"/>
              </a:ext>
            </a:extLst>
          </p:cNvPr>
          <p:cNvSpPr txBox="1"/>
          <p:nvPr/>
        </p:nvSpPr>
        <p:spPr>
          <a:xfrm>
            <a:off x="765110" y="64381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計算公車站點間旅行距離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66D109-D98C-DF9F-BA01-2C8ACA54A517}"/>
              </a:ext>
            </a:extLst>
          </p:cNvPr>
          <p:cNvCxnSpPr>
            <a:cxnSpLocks/>
          </p:cNvCxnSpPr>
          <p:nvPr/>
        </p:nvCxnSpPr>
        <p:spPr>
          <a:xfrm flipV="1">
            <a:off x="486121" y="5367699"/>
            <a:ext cx="1073020" cy="84648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ADA25D-51EF-1529-1E0D-D8D1AAC91749}"/>
              </a:ext>
            </a:extLst>
          </p:cNvPr>
          <p:cNvCxnSpPr>
            <a:cxnSpLocks/>
          </p:cNvCxnSpPr>
          <p:nvPr/>
        </p:nvCxnSpPr>
        <p:spPr>
          <a:xfrm flipV="1">
            <a:off x="1559141" y="4276018"/>
            <a:ext cx="214604" cy="109168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C655D0-6EB0-9DBF-9188-D1E3792D3DF9}"/>
              </a:ext>
            </a:extLst>
          </p:cNvPr>
          <p:cNvCxnSpPr>
            <a:cxnSpLocks/>
          </p:cNvCxnSpPr>
          <p:nvPr/>
        </p:nvCxnSpPr>
        <p:spPr>
          <a:xfrm flipV="1">
            <a:off x="1769080" y="3548231"/>
            <a:ext cx="667139" cy="72778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07686A-8E76-6219-6607-6FCFFD6A8FC2}"/>
              </a:ext>
            </a:extLst>
          </p:cNvPr>
          <p:cNvCxnSpPr>
            <a:cxnSpLocks/>
          </p:cNvCxnSpPr>
          <p:nvPr/>
        </p:nvCxnSpPr>
        <p:spPr>
          <a:xfrm>
            <a:off x="2436219" y="3548231"/>
            <a:ext cx="914400" cy="9237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0B8D41-BF1B-AA8D-8D09-10FBD970504B}"/>
              </a:ext>
            </a:extLst>
          </p:cNvPr>
          <p:cNvCxnSpPr>
            <a:cxnSpLocks/>
          </p:cNvCxnSpPr>
          <p:nvPr/>
        </p:nvCxnSpPr>
        <p:spPr>
          <a:xfrm flipH="1">
            <a:off x="3350619" y="3548231"/>
            <a:ext cx="1912775" cy="9237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7F4D87-AA95-1EF0-85E3-70C054466CC4}"/>
              </a:ext>
            </a:extLst>
          </p:cNvPr>
          <p:cNvCxnSpPr>
            <a:cxnSpLocks/>
          </p:cNvCxnSpPr>
          <p:nvPr/>
        </p:nvCxnSpPr>
        <p:spPr>
          <a:xfrm>
            <a:off x="5132765" y="2687216"/>
            <a:ext cx="130629" cy="861015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55C728A-3B82-A71B-54EE-8ECBE8223835}"/>
              </a:ext>
            </a:extLst>
          </p:cNvPr>
          <p:cNvSpPr/>
          <p:nvPr/>
        </p:nvSpPr>
        <p:spPr>
          <a:xfrm>
            <a:off x="1461170" y="5269728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F43BC2-A37F-E1AA-44B9-BF19CBDF3630}"/>
              </a:ext>
            </a:extLst>
          </p:cNvPr>
          <p:cNvSpPr/>
          <p:nvPr/>
        </p:nvSpPr>
        <p:spPr>
          <a:xfrm>
            <a:off x="1675774" y="4166648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320B24-24CB-C02F-D1F4-E8492BAB38A6}"/>
              </a:ext>
            </a:extLst>
          </p:cNvPr>
          <p:cNvSpPr/>
          <p:nvPr/>
        </p:nvSpPr>
        <p:spPr>
          <a:xfrm>
            <a:off x="2342916" y="3461660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232A28-DF4E-A319-16A3-4729A02A612F}"/>
              </a:ext>
            </a:extLst>
          </p:cNvPr>
          <p:cNvSpPr/>
          <p:nvPr/>
        </p:nvSpPr>
        <p:spPr>
          <a:xfrm>
            <a:off x="3229324" y="4329407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6EF536-1AA0-4154-5334-CE75F7C6AA73}"/>
              </a:ext>
            </a:extLst>
          </p:cNvPr>
          <p:cNvSpPr/>
          <p:nvPr/>
        </p:nvSpPr>
        <p:spPr>
          <a:xfrm>
            <a:off x="5170091" y="3415007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E6B5535-F93C-41F7-F1F3-97E3A669DD7A}"/>
              </a:ext>
            </a:extLst>
          </p:cNvPr>
          <p:cNvSpPr/>
          <p:nvPr/>
        </p:nvSpPr>
        <p:spPr>
          <a:xfrm>
            <a:off x="5030132" y="2631235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D5C86-1FA9-A68B-A76A-F0327DD3FEC0}"/>
              </a:ext>
            </a:extLst>
          </p:cNvPr>
          <p:cNvSpPr txBox="1"/>
          <p:nvPr/>
        </p:nvSpPr>
        <p:spPr>
          <a:xfrm>
            <a:off x="79930" y="5864094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B08E2-420E-C7E8-0385-56A151E183CC}"/>
              </a:ext>
            </a:extLst>
          </p:cNvPr>
          <p:cNvSpPr txBox="1"/>
          <p:nvPr/>
        </p:nvSpPr>
        <p:spPr>
          <a:xfrm>
            <a:off x="1619513" y="5244885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0A7C4E-5A27-77FC-05EF-C0A5DB75ACA9}"/>
              </a:ext>
            </a:extLst>
          </p:cNvPr>
          <p:cNvSpPr txBox="1"/>
          <p:nvPr/>
        </p:nvSpPr>
        <p:spPr>
          <a:xfrm>
            <a:off x="1750886" y="4161737"/>
            <a:ext cx="51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C3F02-F763-74A2-2B5C-EDDF21D10748}"/>
              </a:ext>
            </a:extLst>
          </p:cNvPr>
          <p:cNvSpPr txBox="1"/>
          <p:nvPr/>
        </p:nvSpPr>
        <p:spPr>
          <a:xfrm>
            <a:off x="1951774" y="3199217"/>
            <a:ext cx="54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0ABC4E-A47D-A20D-5143-23DCF2134A48}"/>
              </a:ext>
            </a:extLst>
          </p:cNvPr>
          <p:cNvSpPr txBox="1"/>
          <p:nvPr/>
        </p:nvSpPr>
        <p:spPr>
          <a:xfrm>
            <a:off x="3090252" y="4517376"/>
            <a:ext cx="47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C4E098-9BB5-9BF8-07C2-BB9D4BD67D9D}"/>
              </a:ext>
            </a:extLst>
          </p:cNvPr>
          <p:cNvSpPr txBox="1"/>
          <p:nvPr/>
        </p:nvSpPr>
        <p:spPr>
          <a:xfrm>
            <a:off x="5275759" y="3507417"/>
            <a:ext cx="5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065DE5-136C-F252-3070-59D0E95FDA33}"/>
              </a:ext>
            </a:extLst>
          </p:cNvPr>
          <p:cNvSpPr txBox="1"/>
          <p:nvPr/>
        </p:nvSpPr>
        <p:spPr>
          <a:xfrm>
            <a:off x="4617927" y="2433304"/>
            <a:ext cx="5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39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A6D9C70-4D1C-7B90-F2E9-882D0CCEF505}"/>
              </a:ext>
            </a:extLst>
          </p:cNvPr>
          <p:cNvSpPr/>
          <p:nvPr/>
        </p:nvSpPr>
        <p:spPr>
          <a:xfrm>
            <a:off x="616672" y="5983370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8B493B9-6291-C8DB-631B-B2B73C956F13}"/>
              </a:ext>
            </a:extLst>
          </p:cNvPr>
          <p:cNvSpPr/>
          <p:nvPr/>
        </p:nvSpPr>
        <p:spPr>
          <a:xfrm>
            <a:off x="809712" y="584278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C424E5B-19BB-F740-D43A-28CD3070303E}"/>
              </a:ext>
            </a:extLst>
          </p:cNvPr>
          <p:cNvSpPr/>
          <p:nvPr/>
        </p:nvSpPr>
        <p:spPr>
          <a:xfrm>
            <a:off x="998688" y="569515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D9B0C6-FE34-1919-2C30-FE25F07F18D9}"/>
              </a:ext>
            </a:extLst>
          </p:cNvPr>
          <p:cNvSpPr/>
          <p:nvPr/>
        </p:nvSpPr>
        <p:spPr>
          <a:xfrm>
            <a:off x="1175363" y="555198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8F52EE8-C809-2EBF-AF81-EF4EC415E79D}"/>
              </a:ext>
            </a:extLst>
          </p:cNvPr>
          <p:cNvSpPr/>
          <p:nvPr/>
        </p:nvSpPr>
        <p:spPr>
          <a:xfrm>
            <a:off x="1323347" y="5435581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CDCDD9-9054-AE3E-38A6-6E4F431CB947}"/>
              </a:ext>
            </a:extLst>
          </p:cNvPr>
          <p:cNvSpPr/>
          <p:nvPr/>
        </p:nvSpPr>
        <p:spPr>
          <a:xfrm>
            <a:off x="1530671" y="5115533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341AF01-EC2E-4D23-CF8B-51C40B162789}"/>
              </a:ext>
            </a:extLst>
          </p:cNvPr>
          <p:cNvSpPr/>
          <p:nvPr/>
        </p:nvSpPr>
        <p:spPr>
          <a:xfrm>
            <a:off x="1564835" y="491972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5A0E1F0-7692-4E25-BDD0-74373C26A873}"/>
              </a:ext>
            </a:extLst>
          </p:cNvPr>
          <p:cNvSpPr/>
          <p:nvPr/>
        </p:nvSpPr>
        <p:spPr>
          <a:xfrm>
            <a:off x="1602764" y="4733039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C85B15B-4514-4A5F-E768-5942F9DE636C}"/>
              </a:ext>
            </a:extLst>
          </p:cNvPr>
          <p:cNvSpPr/>
          <p:nvPr/>
        </p:nvSpPr>
        <p:spPr>
          <a:xfrm>
            <a:off x="1637646" y="4552041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00FD54B-6BA5-89C5-3DAF-71122CFFC305}"/>
              </a:ext>
            </a:extLst>
          </p:cNvPr>
          <p:cNvSpPr/>
          <p:nvPr/>
        </p:nvSpPr>
        <p:spPr>
          <a:xfrm>
            <a:off x="1673274" y="438612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5A8D783-E102-C4A4-8CB9-6786065DE98A}"/>
              </a:ext>
            </a:extLst>
          </p:cNvPr>
          <p:cNvSpPr/>
          <p:nvPr/>
        </p:nvSpPr>
        <p:spPr>
          <a:xfrm>
            <a:off x="1843648" y="405650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6CC0F0B-C31D-C870-A300-567642535152}"/>
              </a:ext>
            </a:extLst>
          </p:cNvPr>
          <p:cNvSpPr/>
          <p:nvPr/>
        </p:nvSpPr>
        <p:spPr>
          <a:xfrm>
            <a:off x="1957797" y="393063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A774E74-6B0C-8345-8279-6AF609B67072}"/>
              </a:ext>
            </a:extLst>
          </p:cNvPr>
          <p:cNvSpPr/>
          <p:nvPr/>
        </p:nvSpPr>
        <p:spPr>
          <a:xfrm>
            <a:off x="2086175" y="378807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006A181-2837-F48B-229A-5C891898C9F6}"/>
              </a:ext>
            </a:extLst>
          </p:cNvPr>
          <p:cNvSpPr/>
          <p:nvPr/>
        </p:nvSpPr>
        <p:spPr>
          <a:xfrm>
            <a:off x="2217182" y="365460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23B877E-E21D-3126-9B39-D7CA4C5E0D26}"/>
              </a:ext>
            </a:extLst>
          </p:cNvPr>
          <p:cNvSpPr/>
          <p:nvPr/>
        </p:nvSpPr>
        <p:spPr>
          <a:xfrm>
            <a:off x="2533811" y="365460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C7DA9F3-41FB-288C-CB14-64D202856B2F}"/>
              </a:ext>
            </a:extLst>
          </p:cNvPr>
          <p:cNvSpPr/>
          <p:nvPr/>
        </p:nvSpPr>
        <p:spPr>
          <a:xfrm>
            <a:off x="2663336" y="3784280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3A6AAEA-C49F-2102-622F-39EDF8D0FAD5}"/>
              </a:ext>
            </a:extLst>
          </p:cNvPr>
          <p:cNvSpPr/>
          <p:nvPr/>
        </p:nvSpPr>
        <p:spPr>
          <a:xfrm>
            <a:off x="2790431" y="3912124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363C1AB-4ED9-D23C-1FCD-A1EA7A1A1D0D}"/>
              </a:ext>
            </a:extLst>
          </p:cNvPr>
          <p:cNvSpPr/>
          <p:nvPr/>
        </p:nvSpPr>
        <p:spPr>
          <a:xfrm>
            <a:off x="2924722" y="4058371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7549211-5B19-E1D5-12C3-BB64B1BE5FA6}"/>
              </a:ext>
            </a:extLst>
          </p:cNvPr>
          <p:cNvSpPr/>
          <p:nvPr/>
        </p:nvSpPr>
        <p:spPr>
          <a:xfrm>
            <a:off x="3070625" y="418728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FD54940-1346-C8B3-298A-FD1E67369FA0}"/>
              </a:ext>
            </a:extLst>
          </p:cNvPr>
          <p:cNvSpPr/>
          <p:nvPr/>
        </p:nvSpPr>
        <p:spPr>
          <a:xfrm>
            <a:off x="3484083" y="429659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587C4F5-3E5F-EBED-80F1-5540CA9F377D}"/>
              </a:ext>
            </a:extLst>
          </p:cNvPr>
          <p:cNvSpPr/>
          <p:nvPr/>
        </p:nvSpPr>
        <p:spPr>
          <a:xfrm>
            <a:off x="3640392" y="423120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A2178E3-76C3-B21E-F8EE-4180F3EF8F76}"/>
              </a:ext>
            </a:extLst>
          </p:cNvPr>
          <p:cNvSpPr/>
          <p:nvPr/>
        </p:nvSpPr>
        <p:spPr>
          <a:xfrm>
            <a:off x="3812410" y="414523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99E84B1-7340-1217-4457-8E921C3C0CBF}"/>
              </a:ext>
            </a:extLst>
          </p:cNvPr>
          <p:cNvSpPr/>
          <p:nvPr/>
        </p:nvSpPr>
        <p:spPr>
          <a:xfrm>
            <a:off x="3982784" y="407984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1F9475D-F9D7-DF95-21EF-3149876842CE}"/>
              </a:ext>
            </a:extLst>
          </p:cNvPr>
          <p:cNvSpPr/>
          <p:nvPr/>
        </p:nvSpPr>
        <p:spPr>
          <a:xfrm>
            <a:off x="4131998" y="4004996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D398368-B5CF-9BEC-2195-16DF46FB44B0}"/>
              </a:ext>
            </a:extLst>
          </p:cNvPr>
          <p:cNvSpPr/>
          <p:nvPr/>
        </p:nvSpPr>
        <p:spPr>
          <a:xfrm>
            <a:off x="4307006" y="391885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11594F-57C9-4DC1-5D72-A7FB91F101CA}"/>
              </a:ext>
            </a:extLst>
          </p:cNvPr>
          <p:cNvSpPr/>
          <p:nvPr/>
        </p:nvSpPr>
        <p:spPr>
          <a:xfrm>
            <a:off x="4482014" y="3832286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5B47FB8-DF36-A092-E6D3-562A77A8AA93}"/>
              </a:ext>
            </a:extLst>
          </p:cNvPr>
          <p:cNvSpPr/>
          <p:nvPr/>
        </p:nvSpPr>
        <p:spPr>
          <a:xfrm>
            <a:off x="4643107" y="3745969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D90266E-537A-2FB6-BFED-25608F4A3B7B}"/>
              </a:ext>
            </a:extLst>
          </p:cNvPr>
          <p:cNvSpPr/>
          <p:nvPr/>
        </p:nvSpPr>
        <p:spPr>
          <a:xfrm>
            <a:off x="4810427" y="366719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718BE8D-F7B0-67D0-C001-F5FFAF64F4BF}"/>
              </a:ext>
            </a:extLst>
          </p:cNvPr>
          <p:cNvSpPr/>
          <p:nvPr/>
        </p:nvSpPr>
        <p:spPr>
          <a:xfrm>
            <a:off x="4987510" y="358921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55C2CCF-4205-8269-038E-90860D39F827}"/>
              </a:ext>
            </a:extLst>
          </p:cNvPr>
          <p:cNvSpPr/>
          <p:nvPr/>
        </p:nvSpPr>
        <p:spPr>
          <a:xfrm>
            <a:off x="5167526" y="325519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2FF0D9B-E6C8-1C6B-C98E-B99BD147F75E}"/>
              </a:ext>
            </a:extLst>
          </p:cNvPr>
          <p:cNvSpPr/>
          <p:nvPr/>
        </p:nvSpPr>
        <p:spPr>
          <a:xfrm>
            <a:off x="5136155" y="306843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6ED8D45-7E21-9F3A-D648-7DB3FA1A354A}"/>
              </a:ext>
            </a:extLst>
          </p:cNvPr>
          <p:cNvSpPr/>
          <p:nvPr/>
        </p:nvSpPr>
        <p:spPr>
          <a:xfrm>
            <a:off x="5107418" y="2874979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B810812-3A35-B21B-79A0-4F2154CE0EB7}"/>
              </a:ext>
            </a:extLst>
          </p:cNvPr>
          <p:cNvSpPr txBox="1"/>
          <p:nvPr/>
        </p:nvSpPr>
        <p:spPr>
          <a:xfrm>
            <a:off x="411632" y="5784127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A9F6912-3FCF-EF55-F01C-5D69035628F0}"/>
              </a:ext>
            </a:extLst>
          </p:cNvPr>
          <p:cNvSpPr txBox="1"/>
          <p:nvPr/>
        </p:nvSpPr>
        <p:spPr>
          <a:xfrm>
            <a:off x="626468" y="5637054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B1669E4-0755-661C-D14F-36AFFC8247EC}"/>
              </a:ext>
            </a:extLst>
          </p:cNvPr>
          <p:cNvSpPr txBox="1"/>
          <p:nvPr/>
        </p:nvSpPr>
        <p:spPr>
          <a:xfrm>
            <a:off x="809712" y="5460329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4A046A-C08D-7852-4007-67A0BEA78159}"/>
              </a:ext>
            </a:extLst>
          </p:cNvPr>
          <p:cNvSpPr txBox="1"/>
          <p:nvPr/>
        </p:nvSpPr>
        <p:spPr>
          <a:xfrm>
            <a:off x="989147" y="5319951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A1945E0-E2B5-93C5-EF59-EB392717D045}"/>
              </a:ext>
            </a:extLst>
          </p:cNvPr>
          <p:cNvSpPr txBox="1"/>
          <p:nvPr/>
        </p:nvSpPr>
        <p:spPr>
          <a:xfrm>
            <a:off x="1157279" y="5176703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8F89D14-E604-AFBA-5C87-2C33BD47CADC}"/>
              </a:ext>
            </a:extLst>
          </p:cNvPr>
          <p:cNvSpPr txBox="1"/>
          <p:nvPr/>
        </p:nvSpPr>
        <p:spPr>
          <a:xfrm>
            <a:off x="1294101" y="4995090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6AB967A-B359-2F53-01A3-B1A839C73BD1}"/>
              </a:ext>
            </a:extLst>
          </p:cNvPr>
          <p:cNvSpPr txBox="1"/>
          <p:nvPr/>
        </p:nvSpPr>
        <p:spPr>
          <a:xfrm>
            <a:off x="1341223" y="4800308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955E67-FCE6-DB96-15AB-2252985FD57F}"/>
              </a:ext>
            </a:extLst>
          </p:cNvPr>
          <p:cNvSpPr txBox="1"/>
          <p:nvPr/>
        </p:nvSpPr>
        <p:spPr>
          <a:xfrm>
            <a:off x="1262793" y="4595769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6EBD601-901E-530B-1F7B-B7EC98A6EC53}"/>
              </a:ext>
            </a:extLst>
          </p:cNvPr>
          <p:cNvSpPr txBox="1"/>
          <p:nvPr/>
        </p:nvSpPr>
        <p:spPr>
          <a:xfrm>
            <a:off x="1310978" y="4400987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7A1FAE-364D-1DD4-2546-9A2111C0EBDB}"/>
              </a:ext>
            </a:extLst>
          </p:cNvPr>
          <p:cNvSpPr txBox="1"/>
          <p:nvPr/>
        </p:nvSpPr>
        <p:spPr>
          <a:xfrm>
            <a:off x="1369098" y="4231506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A2C0BCA-B9CC-913F-A4EB-7A7049A22DD6}"/>
              </a:ext>
            </a:extLst>
          </p:cNvPr>
          <p:cNvSpPr txBox="1"/>
          <p:nvPr/>
        </p:nvSpPr>
        <p:spPr>
          <a:xfrm>
            <a:off x="4753321" y="2791393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38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D8F4A2D-EE5F-A1F8-FB8C-401DA418D1A2}"/>
              </a:ext>
            </a:extLst>
          </p:cNvPr>
          <p:cNvSpPr txBox="1"/>
          <p:nvPr/>
        </p:nvSpPr>
        <p:spPr>
          <a:xfrm>
            <a:off x="4787340" y="2995317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619280-7F85-1299-8B3C-6903E9709CFA}"/>
              </a:ext>
            </a:extLst>
          </p:cNvPr>
          <p:cNvSpPr txBox="1"/>
          <p:nvPr/>
        </p:nvSpPr>
        <p:spPr>
          <a:xfrm>
            <a:off x="4812644" y="3190648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F37C54-C9E2-063C-95EB-F2D39EAAE02C}"/>
              </a:ext>
            </a:extLst>
          </p:cNvPr>
          <p:cNvSpPr/>
          <p:nvPr/>
        </p:nvSpPr>
        <p:spPr>
          <a:xfrm>
            <a:off x="377893" y="6114150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CB16710-8F8D-D283-A89C-50AD31ADAE93}"/>
              </a:ext>
            </a:extLst>
          </p:cNvPr>
          <p:cNvSpPr/>
          <p:nvPr/>
        </p:nvSpPr>
        <p:spPr>
          <a:xfrm>
            <a:off x="5245504" y="4183686"/>
            <a:ext cx="667139" cy="46166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8" name="Table 158">
            <a:extLst>
              <a:ext uri="{FF2B5EF4-FFF2-40B4-BE49-F238E27FC236}">
                <a16:creationId xmlns:a16="http://schemas.microsoft.com/office/drawing/2014/main" id="{2352CB74-0104-B0DC-8A9C-80DCD933C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69606"/>
              </p:ext>
            </p:extLst>
          </p:nvPr>
        </p:nvGraphicFramePr>
        <p:xfrm>
          <a:off x="5981561" y="2774156"/>
          <a:ext cx="5812333" cy="333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0014">
                  <a:extLst>
                    <a:ext uri="{9D8B030D-6E8A-4147-A177-3AD203B41FA5}">
                      <a16:colId xmlns:a16="http://schemas.microsoft.com/office/drawing/2014/main" val="954496575"/>
                    </a:ext>
                  </a:extLst>
                </a:gridCol>
                <a:gridCol w="1331454">
                  <a:extLst>
                    <a:ext uri="{9D8B030D-6E8A-4147-A177-3AD203B41FA5}">
                      <a16:colId xmlns:a16="http://schemas.microsoft.com/office/drawing/2014/main" val="2998684709"/>
                    </a:ext>
                  </a:extLst>
                </a:gridCol>
                <a:gridCol w="1150249">
                  <a:extLst>
                    <a:ext uri="{9D8B030D-6E8A-4147-A177-3AD203B41FA5}">
                      <a16:colId xmlns:a16="http://schemas.microsoft.com/office/drawing/2014/main" val="86949753"/>
                    </a:ext>
                  </a:extLst>
                </a:gridCol>
                <a:gridCol w="1148204">
                  <a:extLst>
                    <a:ext uri="{9D8B030D-6E8A-4147-A177-3AD203B41FA5}">
                      <a16:colId xmlns:a16="http://schemas.microsoft.com/office/drawing/2014/main" val="1537496954"/>
                    </a:ext>
                  </a:extLst>
                </a:gridCol>
                <a:gridCol w="1052412">
                  <a:extLst>
                    <a:ext uri="{9D8B030D-6E8A-4147-A177-3AD203B41FA5}">
                      <a16:colId xmlns:a16="http://schemas.microsoft.com/office/drawing/2014/main" val="2696947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公車站牌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路線切分點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直線距離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機率 </a:t>
                      </a: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①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機率 </a:t>
                      </a: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②</a:t>
                      </a:r>
                      <a:endParaRPr lang="en-GB" altLang="zh-TW" sz="18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61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GB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1/6</a:t>
                      </a:r>
                      <a:endParaRPr lang="en-GB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1/(2-0)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47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GB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1/4</a:t>
                      </a:r>
                      <a:endParaRPr lang="en-GB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1/(3-0)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782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en-GB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1/7</a:t>
                      </a:r>
                      <a:endParaRPr lang="en-GB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1/(4-0)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33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1/3</a:t>
                      </a:r>
                      <a:endParaRPr lang="en-GB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1/(9-2)</a:t>
                      </a:r>
                      <a:endParaRPr lang="en-GB" altLang="zh-TW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439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GB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1/2</a:t>
                      </a:r>
                      <a:endParaRPr lang="en-GB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1/(10-2)</a:t>
                      </a:r>
                      <a:endParaRPr lang="en-GB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45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en-GB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218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37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1/2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5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38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1/1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46072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4F111C9-CAC9-65CD-11F9-F28AE48AB7D6}"/>
              </a:ext>
            </a:extLst>
          </p:cNvPr>
          <p:cNvSpPr/>
          <p:nvPr/>
        </p:nvSpPr>
        <p:spPr>
          <a:xfrm>
            <a:off x="975563" y="6048760"/>
            <a:ext cx="176369" cy="1763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D43459-6913-2CC9-9CD1-E3AAB66C457E}"/>
              </a:ext>
            </a:extLst>
          </p:cNvPr>
          <p:cNvSpPr/>
          <p:nvPr/>
        </p:nvSpPr>
        <p:spPr>
          <a:xfrm>
            <a:off x="1774846" y="4797446"/>
            <a:ext cx="176369" cy="1763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3256A5-DCCF-A0CC-7574-283CA1D8EFD6}"/>
              </a:ext>
            </a:extLst>
          </p:cNvPr>
          <p:cNvSpPr/>
          <p:nvPr/>
        </p:nvSpPr>
        <p:spPr>
          <a:xfrm>
            <a:off x="3851868" y="3861110"/>
            <a:ext cx="176369" cy="1763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845310-883C-0AEB-9636-2081AA415A64}"/>
              </a:ext>
            </a:extLst>
          </p:cNvPr>
          <p:cNvSpPr/>
          <p:nvPr/>
        </p:nvSpPr>
        <p:spPr>
          <a:xfrm>
            <a:off x="5289151" y="2911517"/>
            <a:ext cx="176369" cy="1763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30359-A94B-E517-C6DA-6C5ED067ABF9}"/>
              </a:ext>
            </a:extLst>
          </p:cNvPr>
          <p:cNvSpPr txBox="1"/>
          <p:nvPr/>
        </p:nvSpPr>
        <p:spPr>
          <a:xfrm>
            <a:off x="1122425" y="5952278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DCBF11-3AE0-A0B3-863C-D0108847E138}"/>
              </a:ext>
            </a:extLst>
          </p:cNvPr>
          <p:cNvSpPr txBox="1"/>
          <p:nvPr/>
        </p:nvSpPr>
        <p:spPr>
          <a:xfrm>
            <a:off x="1915365" y="4689164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80E500-2E77-CAB4-149C-CD0505012469}"/>
              </a:ext>
            </a:extLst>
          </p:cNvPr>
          <p:cNvSpPr txBox="1"/>
          <p:nvPr/>
        </p:nvSpPr>
        <p:spPr>
          <a:xfrm>
            <a:off x="3512445" y="3745969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898003-53A5-BEB1-6A4D-E8AF400454FB}"/>
              </a:ext>
            </a:extLst>
          </p:cNvPr>
          <p:cNvSpPr txBox="1"/>
          <p:nvPr/>
        </p:nvSpPr>
        <p:spPr>
          <a:xfrm>
            <a:off x="5472427" y="2809298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90E052-E946-C4F7-F5D5-79F05B8CC42E}"/>
              </a:ext>
            </a:extLst>
          </p:cNvPr>
          <p:cNvSpPr txBox="1"/>
          <p:nvPr/>
        </p:nvSpPr>
        <p:spPr>
          <a:xfrm>
            <a:off x="6213522" y="900684"/>
            <a:ext cx="58260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兩種影響匹配機率之因素：</a:t>
            </a:r>
            <a:endParaRPr lang="en-US" altLang="zh-TW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愈接近站牌的路線切分點，匹配機率愈高</a:t>
            </a:r>
            <a:endParaRPr lang="en-US" altLang="zh-TW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與上一個切分點編號的差值愈小者，匹配機率愈高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A30DE9-038C-0086-27DE-5FC2B7014809}"/>
              </a:ext>
            </a:extLst>
          </p:cNvPr>
          <p:cNvSpPr txBox="1"/>
          <p:nvPr/>
        </p:nvSpPr>
        <p:spPr>
          <a:xfrm>
            <a:off x="6213522" y="2028441"/>
            <a:ext cx="5826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類似 </a:t>
            </a: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Hidden Markov Model 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地圖匹配的原理</a:t>
            </a:r>
            <a:b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（即 </a:t>
            </a: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emission probability/ transition probability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59B7325-9CC7-5FF6-56C8-FA32A4B01A56}"/>
              </a:ext>
            </a:extLst>
          </p:cNvPr>
          <p:cNvSpPr/>
          <p:nvPr/>
        </p:nvSpPr>
        <p:spPr>
          <a:xfrm>
            <a:off x="10767964" y="3143488"/>
            <a:ext cx="925241" cy="3549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57D75F-806D-BBE1-885F-3C5F08A80EDD}"/>
              </a:ext>
            </a:extLst>
          </p:cNvPr>
          <p:cNvSpPr txBox="1"/>
          <p:nvPr/>
        </p:nvSpPr>
        <p:spPr>
          <a:xfrm>
            <a:off x="11750350" y="3170598"/>
            <a:ext cx="565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endParaRPr lang="zh-TW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D57FB4F-6B92-A4B3-927D-673441B96D24}"/>
              </a:ext>
            </a:extLst>
          </p:cNvPr>
          <p:cNvSpPr/>
          <p:nvPr/>
        </p:nvSpPr>
        <p:spPr>
          <a:xfrm>
            <a:off x="11410668" y="4240832"/>
            <a:ext cx="182209" cy="3549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4E90F40-B693-9A94-9984-9A3C7AC63E53}"/>
              </a:ext>
            </a:extLst>
          </p:cNvPr>
          <p:cNvSpPr/>
          <p:nvPr/>
        </p:nvSpPr>
        <p:spPr>
          <a:xfrm>
            <a:off x="7143051" y="3147600"/>
            <a:ext cx="1293813" cy="354937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6C5CAB-C32E-6901-8925-B3BCDA0F45BD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172951" y="3516455"/>
            <a:ext cx="3328822" cy="72437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564F801-9555-C085-3598-19EDD8836D58}"/>
              </a:ext>
            </a:extLst>
          </p:cNvPr>
          <p:cNvCxnSpPr>
            <a:cxnSpLocks/>
          </p:cNvCxnSpPr>
          <p:nvPr/>
        </p:nvCxnSpPr>
        <p:spPr>
          <a:xfrm flipH="1" flipV="1">
            <a:off x="8424408" y="3293960"/>
            <a:ext cx="2343556" cy="1803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C8670CD-97DD-4519-B104-8BD2DFA463B5}"/>
              </a:ext>
            </a:extLst>
          </p:cNvPr>
          <p:cNvSpPr txBox="1"/>
          <p:nvPr/>
        </p:nvSpPr>
        <p:spPr>
          <a:xfrm>
            <a:off x="11750350" y="4301896"/>
            <a:ext cx="565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endParaRPr lang="zh-TW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840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508A13-66FA-F431-8C7B-E86DE84ABA90}"/>
              </a:ext>
            </a:extLst>
          </p:cNvPr>
          <p:cNvSpPr txBox="1"/>
          <p:nvPr/>
        </p:nvSpPr>
        <p:spPr>
          <a:xfrm>
            <a:off x="765110" y="1547015"/>
            <a:ext cx="1057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6: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將匹配點位貼附於原始公車資料中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9B574-4679-1F1C-8FA2-94F0A6504A39}"/>
              </a:ext>
            </a:extLst>
          </p:cNvPr>
          <p:cNvSpPr txBox="1"/>
          <p:nvPr/>
        </p:nvSpPr>
        <p:spPr>
          <a:xfrm>
            <a:off x="765110" y="64381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計算公車站點間旅行距離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6AB1191-E8D1-7161-50BB-302A07BFF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"/>
          <a:stretch/>
        </p:blipFill>
        <p:spPr>
          <a:xfrm>
            <a:off x="765110" y="2148639"/>
            <a:ext cx="9890450" cy="436282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5AA97A6-719F-234B-D0C5-03BCD9369BD9}"/>
              </a:ext>
            </a:extLst>
          </p:cNvPr>
          <p:cNvSpPr txBox="1"/>
          <p:nvPr/>
        </p:nvSpPr>
        <p:spPr>
          <a:xfrm>
            <a:off x="8676805" y="1777847"/>
            <a:ext cx="1288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累積里程</a:t>
            </a:r>
            <a:endParaRPr lang="zh-TW" altLang="en-US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5B55D3-2775-7B17-B270-2AF792469D89}"/>
              </a:ext>
            </a:extLst>
          </p:cNvPr>
          <p:cNvSpPr txBox="1"/>
          <p:nvPr/>
        </p:nvSpPr>
        <p:spPr>
          <a:xfrm>
            <a:off x="9825136" y="1777847"/>
            <a:ext cx="1288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站間距離</a:t>
            </a:r>
            <a:endParaRPr lang="zh-TW" altLang="en-US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93B61A-6B99-86C5-76F9-1A7AB75B3937}"/>
              </a:ext>
            </a:extLst>
          </p:cNvPr>
          <p:cNvSpPr txBox="1"/>
          <p:nvPr/>
        </p:nvSpPr>
        <p:spPr>
          <a:xfrm>
            <a:off x="10910986" y="2628071"/>
            <a:ext cx="1361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站與 第</a:t>
            </a: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站間的距離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F5220B0-4BC6-CC10-1E9C-FC085A214BE9}"/>
              </a:ext>
            </a:extLst>
          </p:cNvPr>
          <p:cNvSpPr/>
          <p:nvPr/>
        </p:nvSpPr>
        <p:spPr>
          <a:xfrm>
            <a:off x="9959253" y="2628071"/>
            <a:ext cx="696308" cy="1954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6DD7A6-986F-8B50-5FA1-3640A21FB336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0655561" y="2725776"/>
            <a:ext cx="294379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10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799</Words>
  <Application>Microsoft Office PowerPoint</Application>
  <PresentationFormat>Widescreen</PresentationFormat>
  <Paragraphs>255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Chia-jung Yeh</dc:creator>
  <cp:lastModifiedBy>Chia-jung Yeh</cp:lastModifiedBy>
  <cp:revision>1</cp:revision>
  <dcterms:created xsi:type="dcterms:W3CDTF">2023-09-04T15:36:05Z</dcterms:created>
  <dcterms:modified xsi:type="dcterms:W3CDTF">2023-09-06T09:05:02Z</dcterms:modified>
</cp:coreProperties>
</file>