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20" dt="2024-01-20T13:27:38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0T13:27:38.280" v="804" actId="573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2024-01-20T13:27:38Z</dcterms:modified>
</cp:coreProperties>
</file>