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56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1"/>
    <a:srgbClr val="FFFDCD"/>
    <a:srgbClr val="FFF3FD"/>
    <a:srgbClr val="BDEEFF"/>
    <a:srgbClr val="E1CCF0"/>
    <a:srgbClr val="FFFBB3"/>
    <a:srgbClr val="E6D5F3"/>
    <a:srgbClr val="F9D999"/>
    <a:srgbClr val="FBE6BD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379" dt="2024-01-26T04:51:19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8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">
      <pc:chgData name="Chia-jung Yeh" userId="f328d6f4-0757-42dc-943f-c4685e047ee8" providerId="ADAL" clId="{E564DA1F-E2FD-475F-919F-BD2F09682F78}" dt="2024-01-26T04:51:31.283" v="2411" actId="1076"/>
      <pc:docMkLst>
        <pc:docMk/>
      </pc:docMkLst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1167832300" sldId="256"/>
        </pc:sldMkLst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26T04:51:31.283" v="2411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680</Words>
  <Application>Microsoft Office PowerPoint</Application>
  <PresentationFormat>Widescreen</PresentationFormat>
  <Paragraphs>333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2024-01-26T04:51:31Z</dcterms:modified>
</cp:coreProperties>
</file>