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206" dt="2024-01-21T13:55:2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2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modSld">
      <pc:chgData name="Chia-jung Yeh" userId="f328d6f4-0757-42dc-943f-c4685e047ee8" providerId="ADAL" clId="{E564DA1F-E2FD-475F-919F-BD2F09682F78}" dt="2024-01-21T13:55:25.210" v="1360" actId="5736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Sp delSp modSp new mod">
        <pc:chgData name="Chia-jung Yeh" userId="f328d6f4-0757-42dc-943f-c4685e047ee8" providerId="ADAL" clId="{E564DA1F-E2FD-475F-919F-BD2F09682F78}" dt="2024-01-20T13:27:38.280" v="804" actId="573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4246"/>
              </p:ext>
            </p:extLst>
          </p:nvPr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5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410</Words>
  <Application>Microsoft Office PowerPoint</Application>
  <PresentationFormat>Widescreen</PresentationFormat>
  <Paragraphs>228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2024-01-21T13:55:25Z</dcterms:modified>
</cp:coreProperties>
</file>